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14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22.xml.rels" ContentType="application/vnd.openxmlformats-package.relationships+xml"/>
  <Override PartName="/ppt/slides/_rels/slide36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37.xml.rels" ContentType="application/vnd.openxmlformats-package.relationships+xml"/>
  <Override PartName="/ppt/slides/_rels/slide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38.xml.rels" ContentType="application/vnd.openxmlformats-package.relationships+xml"/>
  <Override PartName="/ppt/slides/_rels/slide5.xml.rels" ContentType="application/vnd.openxmlformats-package.relationships+xml"/>
  <Override PartName="/ppt/slides/_rels/slide39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_rels/slide50.xml.rels" ContentType="application/vnd.openxmlformats-package.relationships+xml"/>
  <Override PartName="/ppt/slides/_rels/slide24.xml.rels" ContentType="application/vnd.openxmlformats-package.relationships+xml"/>
  <Override PartName="/ppt/slides/_rels/slide7.xml.rels" ContentType="application/vnd.openxmlformats-package.relationships+xml"/>
  <Override PartName="/ppt/slides/_rels/slide51.xml.rels" ContentType="application/vnd.openxmlformats-package.relationships+xml"/>
  <Override PartName="/ppt/slides/_rels/slide25.xml.rels" ContentType="application/vnd.openxmlformats-package.relationships+xml"/>
  <Override PartName="/ppt/slides/_rels/slide8.xml.rels" ContentType="application/vnd.openxmlformats-package.relationships+xml"/>
  <Override PartName="/ppt/slides/_rels/slide52.xml.rels" ContentType="application/vnd.openxmlformats-package.relationships+xml"/>
  <Override PartName="/ppt/slides/_rels/slide26.xml.rels" ContentType="application/vnd.openxmlformats-package.relationships+xml"/>
  <Override PartName="/ppt/slides/_rels/slide9.xml.rels" ContentType="application/vnd.openxmlformats-package.relationships+xml"/>
  <Override PartName="/ppt/slides/_rels/slide53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slides/_rels/slide40.xml.rels" ContentType="application/vnd.openxmlformats-package.relationships+xml"/>
  <Override PartName="/ppt/slides/_rels/slide41.xml.rels" ContentType="application/vnd.openxmlformats-package.relationships+xml"/>
  <Override PartName="/ppt/slides/_rels/slide42.xml.rels" ContentType="application/vnd.openxmlformats-package.relationships+xml"/>
  <Override PartName="/ppt/slides/_rels/slide43.xml.rels" ContentType="application/vnd.openxmlformats-package.relationships+xml"/>
  <Override PartName="/ppt/slides/_rels/slide44.xml.rels" ContentType="application/vnd.openxmlformats-package.relationships+xml"/>
  <Override PartName="/ppt/slides/_rels/slide45.xml.rels" ContentType="application/vnd.openxmlformats-package.relationships+xml"/>
  <Override PartName="/ppt/slides/_rels/slide46.xml.rels" ContentType="application/vnd.openxmlformats-package.relationships+xml"/>
  <Override PartName="/ppt/slides/_rels/slide47.xml.rels" ContentType="application/vnd.openxmlformats-package.relationships+xml"/>
  <Override PartName="/ppt/slides/_rels/slide48.xml.rels" ContentType="application/vnd.openxmlformats-package.relationships+xml"/>
  <Override PartName="/ppt/slides/_rels/slide49.xml.rels" ContentType="application/vnd.openxmlformats-package.relationships+xml"/>
  <Override PartName="/ppt/slides/_rels/slide54.xml.rels" ContentType="application/vnd.openxmlformats-package.relationships+xml"/>
  <Override PartName="/ppt/slides/_rels/slide55.xml.rels" ContentType="application/vnd.openxmlformats-package.relationships+xml"/>
  <Override PartName="/ppt/slides/_rels/slide56.xml.rels" ContentType="application/vnd.openxmlformats-package.relationships+xml"/>
  <Override PartName="/ppt/slides/_rels/slide57.xml.rels" ContentType="application/vnd.openxmlformats-package.relationships+xml"/>
  <Override PartName="/ppt/slides/_rels/slide58.xml.rels" ContentType="application/vnd.openxmlformats-package.relationships+xml"/>
  <Override PartName="/ppt/slides/_rels/slide59.xml.rels" ContentType="application/vnd.openxmlformats-package.relationships+xml"/>
  <Override PartName="/ppt/slides/_rels/slide60.xml.rels" ContentType="application/vnd.openxmlformats-package.relationships+xml"/>
  <Override PartName="/ppt/slides/_rels/slide61.xml.rels" ContentType="application/vnd.openxmlformats-package.relationships+xml"/>
  <Override PartName="/ppt/slides/_rels/slide62.xml.rels" ContentType="application/vnd.openxmlformats-package.relationships+xml"/>
  <Override PartName="/ppt/slides/_rels/slide63.xml.rels" ContentType="application/vnd.openxmlformats-package.relationships+xml"/>
  <Override PartName="/ppt/presProps.xml" ContentType="application/vnd.openxmlformats-officedocument.presentationml.presProps+xml"/>
  <Override PartName="/ppt/media/image1.gif" ContentType="image/gif"/>
  <Override PartName="/ppt/media/image2.gif" ContentType="image/gif"/>
  <Override PartName="/ppt/media/image3.gif" ContentType="image/gif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62" r:id="rId7"/>
    <p:sldMasterId id="2147483664" r:id="rId8"/>
    <p:sldMasterId id="2147483666" r:id="rId9"/>
    <p:sldMasterId id="2147483668" r:id="rId10"/>
    <p:sldMasterId id="2147483670" r:id="rId11"/>
    <p:sldMasterId id="2147483672" r:id="rId12"/>
    <p:sldMasterId id="2147483674" r:id="rId13"/>
    <p:sldMasterId id="2147483676" r:id="rId14"/>
    <p:sldMasterId id="2147483678" r:id="rId15"/>
  </p:sldMasterIdLst>
  <p:sldIdLst>
    <p:sldId id="256" r:id="rId16"/>
    <p:sldId id="257" r:id="rId17"/>
    <p:sldId id="258" r:id="rId18"/>
    <p:sldId id="259" r:id="rId19"/>
    <p:sldId id="260" r:id="rId20"/>
    <p:sldId id="261" r:id="rId21"/>
    <p:sldId id="262" r:id="rId22"/>
    <p:sldId id="263" r:id="rId23"/>
    <p:sldId id="264" r:id="rId24"/>
    <p:sldId id="265" r:id="rId25"/>
    <p:sldId id="266" r:id="rId26"/>
    <p:sldId id="267" r:id="rId27"/>
    <p:sldId id="268" r:id="rId28"/>
    <p:sldId id="269" r:id="rId29"/>
    <p:sldId id="270" r:id="rId30"/>
    <p:sldId id="271" r:id="rId31"/>
    <p:sldId id="272" r:id="rId32"/>
    <p:sldId id="273" r:id="rId33"/>
    <p:sldId id="274" r:id="rId34"/>
    <p:sldId id="275" r:id="rId35"/>
    <p:sldId id="276" r:id="rId36"/>
    <p:sldId id="277" r:id="rId37"/>
    <p:sldId id="278" r:id="rId38"/>
    <p:sldId id="279" r:id="rId39"/>
    <p:sldId id="280" r:id="rId40"/>
    <p:sldId id="281" r:id="rId41"/>
    <p:sldId id="282" r:id="rId42"/>
    <p:sldId id="283" r:id="rId43"/>
    <p:sldId id="284" r:id="rId44"/>
    <p:sldId id="285" r:id="rId45"/>
    <p:sldId id="286" r:id="rId46"/>
    <p:sldId id="287" r:id="rId47"/>
    <p:sldId id="288" r:id="rId48"/>
    <p:sldId id="289" r:id="rId49"/>
    <p:sldId id="290" r:id="rId50"/>
    <p:sldId id="291" r:id="rId51"/>
    <p:sldId id="292" r:id="rId52"/>
    <p:sldId id="293" r:id="rId53"/>
    <p:sldId id="294" r:id="rId54"/>
    <p:sldId id="295" r:id="rId55"/>
    <p:sldId id="296" r:id="rId56"/>
    <p:sldId id="297" r:id="rId57"/>
    <p:sldId id="298" r:id="rId58"/>
    <p:sldId id="299" r:id="rId59"/>
    <p:sldId id="300" r:id="rId60"/>
    <p:sldId id="301" r:id="rId61"/>
    <p:sldId id="302" r:id="rId62"/>
    <p:sldId id="303" r:id="rId63"/>
    <p:sldId id="304" r:id="rId64"/>
    <p:sldId id="305" r:id="rId65"/>
    <p:sldId id="306" r:id="rId66"/>
    <p:sldId id="307" r:id="rId67"/>
    <p:sldId id="308" r:id="rId68"/>
    <p:sldId id="309" r:id="rId69"/>
    <p:sldId id="310" r:id="rId70"/>
    <p:sldId id="311" r:id="rId71"/>
    <p:sldId id="312" r:id="rId72"/>
    <p:sldId id="313" r:id="rId73"/>
    <p:sldId id="314" r:id="rId74"/>
    <p:sldId id="315" r:id="rId75"/>
    <p:sldId id="316" r:id="rId76"/>
    <p:sldId id="317" r:id="rId77"/>
    <p:sldId id="318" r:id="rId78"/>
  </p:sldIdLst>
  <p:sldSz cx="9144000" cy="51435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" Target="slides/slide1.xml"/><Relationship Id="rId17" Type="http://schemas.openxmlformats.org/officeDocument/2006/relationships/slide" Target="slides/slide2.xml"/><Relationship Id="rId18" Type="http://schemas.openxmlformats.org/officeDocument/2006/relationships/slide" Target="slides/slide3.xml"/><Relationship Id="rId19" Type="http://schemas.openxmlformats.org/officeDocument/2006/relationships/slide" Target="slides/slide4.xml"/><Relationship Id="rId20" Type="http://schemas.openxmlformats.org/officeDocument/2006/relationships/slide" Target="slides/slide5.xml"/><Relationship Id="rId21" Type="http://schemas.openxmlformats.org/officeDocument/2006/relationships/slide" Target="slides/slide6.xml"/><Relationship Id="rId22" Type="http://schemas.openxmlformats.org/officeDocument/2006/relationships/slide" Target="slides/slide7.xml"/><Relationship Id="rId23" Type="http://schemas.openxmlformats.org/officeDocument/2006/relationships/slide" Target="slides/slide8.xml"/><Relationship Id="rId24" Type="http://schemas.openxmlformats.org/officeDocument/2006/relationships/slide" Target="slides/slide9.xml"/><Relationship Id="rId25" Type="http://schemas.openxmlformats.org/officeDocument/2006/relationships/slide" Target="slides/slide10.xml"/><Relationship Id="rId26" Type="http://schemas.openxmlformats.org/officeDocument/2006/relationships/slide" Target="slides/slide11.xml"/><Relationship Id="rId27" Type="http://schemas.openxmlformats.org/officeDocument/2006/relationships/slide" Target="slides/slide12.xml"/><Relationship Id="rId28" Type="http://schemas.openxmlformats.org/officeDocument/2006/relationships/slide" Target="slides/slide13.xml"/><Relationship Id="rId29" Type="http://schemas.openxmlformats.org/officeDocument/2006/relationships/slide" Target="slides/slide14.xml"/><Relationship Id="rId30" Type="http://schemas.openxmlformats.org/officeDocument/2006/relationships/slide" Target="slides/slide15.xml"/><Relationship Id="rId31" Type="http://schemas.openxmlformats.org/officeDocument/2006/relationships/slide" Target="slides/slide16.xml"/><Relationship Id="rId32" Type="http://schemas.openxmlformats.org/officeDocument/2006/relationships/slide" Target="slides/slide17.xml"/><Relationship Id="rId33" Type="http://schemas.openxmlformats.org/officeDocument/2006/relationships/slide" Target="slides/slide18.xml"/><Relationship Id="rId34" Type="http://schemas.openxmlformats.org/officeDocument/2006/relationships/slide" Target="slides/slide19.xml"/><Relationship Id="rId35" Type="http://schemas.openxmlformats.org/officeDocument/2006/relationships/slide" Target="slides/slide20.xml"/><Relationship Id="rId36" Type="http://schemas.openxmlformats.org/officeDocument/2006/relationships/slide" Target="slides/slide21.xml"/><Relationship Id="rId37" Type="http://schemas.openxmlformats.org/officeDocument/2006/relationships/slide" Target="slides/slide22.xml"/><Relationship Id="rId38" Type="http://schemas.openxmlformats.org/officeDocument/2006/relationships/slide" Target="slides/slide23.xml"/><Relationship Id="rId39" Type="http://schemas.openxmlformats.org/officeDocument/2006/relationships/slide" Target="slides/slide24.xml"/><Relationship Id="rId40" Type="http://schemas.openxmlformats.org/officeDocument/2006/relationships/slide" Target="slides/slide25.xml"/><Relationship Id="rId41" Type="http://schemas.openxmlformats.org/officeDocument/2006/relationships/slide" Target="slides/slide26.xml"/><Relationship Id="rId42" Type="http://schemas.openxmlformats.org/officeDocument/2006/relationships/slide" Target="slides/slide27.xml"/><Relationship Id="rId43" Type="http://schemas.openxmlformats.org/officeDocument/2006/relationships/slide" Target="slides/slide28.xml"/><Relationship Id="rId44" Type="http://schemas.openxmlformats.org/officeDocument/2006/relationships/slide" Target="slides/slide29.xml"/><Relationship Id="rId45" Type="http://schemas.openxmlformats.org/officeDocument/2006/relationships/slide" Target="slides/slide30.xml"/><Relationship Id="rId46" Type="http://schemas.openxmlformats.org/officeDocument/2006/relationships/slide" Target="slides/slide31.xml"/><Relationship Id="rId47" Type="http://schemas.openxmlformats.org/officeDocument/2006/relationships/slide" Target="slides/slide32.xml"/><Relationship Id="rId48" Type="http://schemas.openxmlformats.org/officeDocument/2006/relationships/slide" Target="slides/slide33.xml"/><Relationship Id="rId49" Type="http://schemas.openxmlformats.org/officeDocument/2006/relationships/slide" Target="slides/slide34.xml"/><Relationship Id="rId50" Type="http://schemas.openxmlformats.org/officeDocument/2006/relationships/slide" Target="slides/slide35.xml"/><Relationship Id="rId51" Type="http://schemas.openxmlformats.org/officeDocument/2006/relationships/slide" Target="slides/slide36.xml"/><Relationship Id="rId52" Type="http://schemas.openxmlformats.org/officeDocument/2006/relationships/slide" Target="slides/slide37.xml"/><Relationship Id="rId53" Type="http://schemas.openxmlformats.org/officeDocument/2006/relationships/slide" Target="slides/slide38.xml"/><Relationship Id="rId54" Type="http://schemas.openxmlformats.org/officeDocument/2006/relationships/slide" Target="slides/slide39.xml"/><Relationship Id="rId55" Type="http://schemas.openxmlformats.org/officeDocument/2006/relationships/slide" Target="slides/slide40.xml"/><Relationship Id="rId56" Type="http://schemas.openxmlformats.org/officeDocument/2006/relationships/slide" Target="slides/slide41.xml"/><Relationship Id="rId57" Type="http://schemas.openxmlformats.org/officeDocument/2006/relationships/slide" Target="slides/slide42.xml"/><Relationship Id="rId58" Type="http://schemas.openxmlformats.org/officeDocument/2006/relationships/slide" Target="slides/slide43.xml"/><Relationship Id="rId59" Type="http://schemas.openxmlformats.org/officeDocument/2006/relationships/slide" Target="slides/slide44.xml"/><Relationship Id="rId60" Type="http://schemas.openxmlformats.org/officeDocument/2006/relationships/slide" Target="slides/slide45.xml"/><Relationship Id="rId61" Type="http://schemas.openxmlformats.org/officeDocument/2006/relationships/slide" Target="slides/slide46.xml"/><Relationship Id="rId62" Type="http://schemas.openxmlformats.org/officeDocument/2006/relationships/slide" Target="slides/slide47.xml"/><Relationship Id="rId63" Type="http://schemas.openxmlformats.org/officeDocument/2006/relationships/slide" Target="slides/slide48.xml"/><Relationship Id="rId64" Type="http://schemas.openxmlformats.org/officeDocument/2006/relationships/slide" Target="slides/slide49.xml"/><Relationship Id="rId65" Type="http://schemas.openxmlformats.org/officeDocument/2006/relationships/slide" Target="slides/slide50.xml"/><Relationship Id="rId66" Type="http://schemas.openxmlformats.org/officeDocument/2006/relationships/slide" Target="slides/slide51.xml"/><Relationship Id="rId67" Type="http://schemas.openxmlformats.org/officeDocument/2006/relationships/slide" Target="slides/slide52.xml"/><Relationship Id="rId68" Type="http://schemas.openxmlformats.org/officeDocument/2006/relationships/slide" Target="slides/slide53.xml"/><Relationship Id="rId69" Type="http://schemas.openxmlformats.org/officeDocument/2006/relationships/slide" Target="slides/slide54.xml"/><Relationship Id="rId70" Type="http://schemas.openxmlformats.org/officeDocument/2006/relationships/slide" Target="slides/slide55.xml"/><Relationship Id="rId71" Type="http://schemas.openxmlformats.org/officeDocument/2006/relationships/slide" Target="slides/slide56.xml"/><Relationship Id="rId72" Type="http://schemas.openxmlformats.org/officeDocument/2006/relationships/slide" Target="slides/slide57.xml"/><Relationship Id="rId73" Type="http://schemas.openxmlformats.org/officeDocument/2006/relationships/slide" Target="slides/slide58.xml"/><Relationship Id="rId74" Type="http://schemas.openxmlformats.org/officeDocument/2006/relationships/slide" Target="slides/slide59.xml"/><Relationship Id="rId75" Type="http://schemas.openxmlformats.org/officeDocument/2006/relationships/slide" Target="slides/slide60.xml"/><Relationship Id="rId76" Type="http://schemas.openxmlformats.org/officeDocument/2006/relationships/slide" Target="slides/slide61.xml"/><Relationship Id="rId77" Type="http://schemas.openxmlformats.org/officeDocument/2006/relationships/slide" Target="slides/slide62.xml"/><Relationship Id="rId78" Type="http://schemas.openxmlformats.org/officeDocument/2006/relationships/slide" Target="slides/slide63.xml"/><Relationship Id="rId7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32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74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32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F90C0A6-1D03-46C8-9416-5786CD65642A}" type="slidenum">
              <a:t>&lt;#&gt;</a:t>
            </a:fld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4"/>
          </p:nvPr>
        </p:nvSpPr>
        <p:spPr/>
        <p:txBody>
          <a:bodyPr/>
          <a:p>
            <a:fld id="{0EEF31F1-4268-43BC-B2C2-AA492061EF2C}" type="slidenum">
              <a:t>&lt;#&gt;</a:t>
            </a:fld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5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CA" sz="32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88DFA37-966C-4F4B-A918-25B7D44D4510}" type="slidenum">
              <a:t>&lt;#&gt;</a:t>
            </a:fld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5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CA" sz="32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57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CA" sz="32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B6B1EB1-407D-4963-B69B-7BC99A23B47D}" type="slidenum">
              <a:t>&lt;#&gt;</a:t>
            </a:fld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_AND_TWO_COLUMN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7"/>
          </p:nvPr>
        </p:nvSpPr>
        <p:spPr/>
        <p:txBody>
          <a:bodyPr/>
          <a:p>
            <a:fld id="{60CD84C5-B473-4EC3-9F5E-267AFAC7B34F}" type="slidenum">
              <a:t>&lt;#&gt;</a:t>
            </a:fld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A07D73E7-15C9-40F1-8D07-6E5ADAC840DF}" type="slidenum">
              <a:t>&lt;#&gt;</a:t>
            </a:fld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_ONLY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_ONLY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_ONLY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_ONLY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333602C2-CEB1-4060-9CFF-32E3DF25063F}" type="slidenum">
              <a:t>&lt;#&gt;</a:t>
            </a:fld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C3AC3BF-DB69-4C76-B6A8-66D1ADE91212}" type="slidenum">
              <a:t>&lt;#&gt;</a:t>
            </a:fld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74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32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64A9A77-BAB3-439C-BB05-DA4094E3009F}" type="slidenum">
              <a:t>&lt;#&gt;</a:t>
            </a:fld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7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CA" sz="32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0D5034A-417B-4540-8CCB-A6D80A2519AE}" type="slidenum">
              <a:t>&lt;#&gt;</a:t>
            </a:fld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7EAAC2E-FFAB-49AE-A72A-D9263C76B06E}" type="slidenum">
              <a:t>&lt;#&gt;</a:t>
            </a:fld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7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CA" sz="32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80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CA" sz="32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F413E62-E609-4BD0-AD26-F0AFA66A4DEC}" type="slidenum">
              <a:t>&lt;#&gt;</a:t>
            </a:fld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4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5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6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17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slideLayout" Target="../slideLayouts/slideLayout18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hyperlink" Target="file:///C:/Users/World/OneDrive/Documents/School%20Stuff/Education%20Program/slides/slide3.xml" TargetMode="External"/><Relationship Id="rId3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hyperlink" Target="file:///C:/Users/World/OneDrive/Documents/School%20Stuff/Education%20Program/slides/slide3.xml" TargetMode="External"/><Relationship Id="rId3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5" Type="http://schemas.openxmlformats.org/officeDocument/2006/relationships/slideLayout" Target="../slideLayouts/slideLayout8.xml"/><Relationship Id="rId6" Type="http://schemas.openxmlformats.org/officeDocument/2006/relationships/slideLayout" Target="../slideLayouts/slideLayout9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10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11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12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13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80687"/>
            </a:gs>
            <a:gs pos="19000">
              <a:srgbClr val="271bc3"/>
            </a:gs>
            <a:gs pos="39000">
              <a:srgbClr val="9b0eaa"/>
            </a:gs>
            <a:gs pos="52999">
              <a:srgbClr val="ec0370"/>
            </a:gs>
            <a:gs pos="63000">
              <a:srgbClr val="fca11d"/>
            </a:gs>
            <a:gs pos="65000">
              <a:srgbClr val="ec0370"/>
            </a:gs>
            <a:gs pos="71000">
              <a:srgbClr val="9b0eaa"/>
            </a:gs>
            <a:gs pos="82000">
              <a:srgbClr val="271bc3"/>
            </a:gs>
            <a:gs pos="95000">
              <a:srgbClr val="026bd6"/>
            </a:gs>
            <a:gs pos="100000">
              <a:srgbClr val="026bd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0" name="Google Shape;6;p1"/>
          <p:cNvGrpSpPr/>
          <p:nvPr/>
        </p:nvGrpSpPr>
        <p:grpSpPr>
          <a:xfrm>
            <a:off x="-118080" y="-233640"/>
            <a:ext cx="9239040" cy="3010320"/>
            <a:chOff x="-118080" y="-233640"/>
            <a:chExt cx="9239040" cy="3010320"/>
          </a:xfrm>
        </p:grpSpPr>
        <p:grpSp>
          <p:nvGrpSpPr>
            <p:cNvPr id="1" name="Google Shape;7;p1"/>
            <p:cNvGrpSpPr/>
            <p:nvPr/>
          </p:nvGrpSpPr>
          <p:grpSpPr>
            <a:xfrm>
              <a:off x="1431360" y="-101160"/>
              <a:ext cx="1032120" cy="1032120"/>
              <a:chOff x="1431360" y="-101160"/>
              <a:chExt cx="1032120" cy="1032120"/>
            </a:xfrm>
          </p:grpSpPr>
          <p:sp>
            <p:nvSpPr>
              <p:cNvPr id="2" name="Google Shape;8;p1"/>
              <p:cNvSpPr/>
              <p:nvPr/>
            </p:nvSpPr>
            <p:spPr>
              <a:xfrm>
                <a:off x="1431360" y="-10116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3" name="Google Shape;9;p1"/>
              <p:cNvSpPr/>
              <p:nvPr/>
            </p:nvSpPr>
            <p:spPr>
              <a:xfrm>
                <a:off x="1926720" y="39420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4" name="Google Shape;10;p1"/>
            <p:cNvGrpSpPr/>
            <p:nvPr/>
          </p:nvGrpSpPr>
          <p:grpSpPr>
            <a:xfrm>
              <a:off x="50400" y="-233640"/>
              <a:ext cx="1032120" cy="1032120"/>
              <a:chOff x="50400" y="-233640"/>
              <a:chExt cx="1032120" cy="1032120"/>
            </a:xfrm>
          </p:grpSpPr>
          <p:sp>
            <p:nvSpPr>
              <p:cNvPr id="5" name="Google Shape;11;p1"/>
              <p:cNvSpPr/>
              <p:nvPr/>
            </p:nvSpPr>
            <p:spPr>
              <a:xfrm>
                <a:off x="50400" y="-23364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6" name="Google Shape;12;p1"/>
              <p:cNvSpPr/>
              <p:nvPr/>
            </p:nvSpPr>
            <p:spPr>
              <a:xfrm>
                <a:off x="545760" y="26172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7" name="Google Shape;13;p1"/>
            <p:cNvGrpSpPr/>
            <p:nvPr/>
          </p:nvGrpSpPr>
          <p:grpSpPr>
            <a:xfrm>
              <a:off x="7125480" y="371520"/>
              <a:ext cx="1032120" cy="1032120"/>
              <a:chOff x="7125480" y="371520"/>
              <a:chExt cx="1032120" cy="1032120"/>
            </a:xfrm>
          </p:grpSpPr>
          <p:sp>
            <p:nvSpPr>
              <p:cNvPr id="8" name="Google Shape;14;p1"/>
              <p:cNvSpPr/>
              <p:nvPr/>
            </p:nvSpPr>
            <p:spPr>
              <a:xfrm>
                <a:off x="7125480" y="37152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9" name="Google Shape;15;p1"/>
              <p:cNvSpPr/>
              <p:nvPr/>
            </p:nvSpPr>
            <p:spPr>
              <a:xfrm>
                <a:off x="7620840" y="86688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0" name="Google Shape;16;p1"/>
            <p:cNvGrpSpPr/>
            <p:nvPr/>
          </p:nvGrpSpPr>
          <p:grpSpPr>
            <a:xfrm>
              <a:off x="-118080" y="419040"/>
              <a:ext cx="802800" cy="802800"/>
              <a:chOff x="-118080" y="419040"/>
              <a:chExt cx="802800" cy="802800"/>
            </a:xfrm>
          </p:grpSpPr>
          <p:sp>
            <p:nvSpPr>
              <p:cNvPr id="11" name="Google Shape;17;p1"/>
              <p:cNvSpPr/>
              <p:nvPr/>
            </p:nvSpPr>
            <p:spPr>
              <a:xfrm>
                <a:off x="-118080" y="41904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2" name="Google Shape;18;p1"/>
              <p:cNvSpPr/>
              <p:nvPr/>
            </p:nvSpPr>
            <p:spPr>
              <a:xfrm>
                <a:off x="267120" y="80460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3" name="Google Shape;19;p1"/>
            <p:cNvGrpSpPr/>
            <p:nvPr/>
          </p:nvGrpSpPr>
          <p:grpSpPr>
            <a:xfrm>
              <a:off x="2717280" y="1008360"/>
              <a:ext cx="1032120" cy="1032120"/>
              <a:chOff x="2717280" y="1008360"/>
              <a:chExt cx="1032120" cy="1032120"/>
            </a:xfrm>
          </p:grpSpPr>
          <p:sp>
            <p:nvSpPr>
              <p:cNvPr id="14" name="Google Shape;20;p1"/>
              <p:cNvSpPr/>
              <p:nvPr/>
            </p:nvSpPr>
            <p:spPr>
              <a:xfrm>
                <a:off x="2717280" y="100836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5" name="Google Shape;21;p1"/>
              <p:cNvSpPr/>
              <p:nvPr/>
            </p:nvSpPr>
            <p:spPr>
              <a:xfrm>
                <a:off x="3212280" y="150372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6" name="Google Shape;22;p1"/>
            <p:cNvGrpSpPr/>
            <p:nvPr/>
          </p:nvGrpSpPr>
          <p:grpSpPr>
            <a:xfrm>
              <a:off x="6613560" y="128160"/>
              <a:ext cx="802800" cy="802800"/>
              <a:chOff x="6613560" y="128160"/>
              <a:chExt cx="802800" cy="802800"/>
            </a:xfrm>
          </p:grpSpPr>
          <p:sp>
            <p:nvSpPr>
              <p:cNvPr id="17" name="Google Shape;23;p1"/>
              <p:cNvSpPr/>
              <p:nvPr/>
            </p:nvSpPr>
            <p:spPr>
              <a:xfrm>
                <a:off x="6613560" y="12816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8" name="Google Shape;24;p1"/>
              <p:cNvSpPr/>
              <p:nvPr/>
            </p:nvSpPr>
            <p:spPr>
              <a:xfrm>
                <a:off x="6998760" y="51372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9" name="Google Shape;25;p1"/>
            <p:cNvGrpSpPr/>
            <p:nvPr/>
          </p:nvGrpSpPr>
          <p:grpSpPr>
            <a:xfrm>
              <a:off x="3610800" y="-101160"/>
              <a:ext cx="732240" cy="732240"/>
              <a:chOff x="3610800" y="-101160"/>
              <a:chExt cx="732240" cy="732240"/>
            </a:xfrm>
          </p:grpSpPr>
          <p:sp>
            <p:nvSpPr>
              <p:cNvPr id="20" name="Google Shape;26;p1"/>
              <p:cNvSpPr/>
              <p:nvPr/>
            </p:nvSpPr>
            <p:spPr>
              <a:xfrm>
                <a:off x="3610800" y="-101160"/>
                <a:ext cx="732240" cy="732240"/>
              </a:xfrm>
              <a:custGeom>
                <a:avLst/>
                <a:gdLst>
                  <a:gd name="textAreaLeft" fmla="*/ 0 w 732240"/>
                  <a:gd name="textAreaRight" fmla="*/ 732960 w 732240"/>
                  <a:gd name="textAreaTop" fmla="*/ 0 h 732240"/>
                  <a:gd name="textAreaBottom" fmla="*/ 732960 h 73224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21" name="Google Shape;27;p1"/>
              <p:cNvSpPr/>
              <p:nvPr/>
            </p:nvSpPr>
            <p:spPr>
              <a:xfrm>
                <a:off x="3962520" y="250560"/>
                <a:ext cx="29520" cy="29520"/>
              </a:xfrm>
              <a:custGeom>
                <a:avLst/>
                <a:gdLst>
                  <a:gd name="textAreaLeft" fmla="*/ 0 w 29520"/>
                  <a:gd name="textAreaRight" fmla="*/ 30240 w 29520"/>
                  <a:gd name="textAreaTop" fmla="*/ 0 h 29520"/>
                  <a:gd name="textAreaBottom" fmla="*/ 30240 h 2952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5120" bIns="1512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22" name="Google Shape;28;p1"/>
            <p:cNvGrpSpPr/>
            <p:nvPr/>
          </p:nvGrpSpPr>
          <p:grpSpPr>
            <a:xfrm>
              <a:off x="50400" y="1973880"/>
              <a:ext cx="802800" cy="802800"/>
              <a:chOff x="50400" y="1973880"/>
              <a:chExt cx="802800" cy="802800"/>
            </a:xfrm>
          </p:grpSpPr>
          <p:sp>
            <p:nvSpPr>
              <p:cNvPr id="23" name="Google Shape;29;p1"/>
              <p:cNvSpPr/>
              <p:nvPr/>
            </p:nvSpPr>
            <p:spPr>
              <a:xfrm>
                <a:off x="50400" y="197388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24" name="Google Shape;30;p1"/>
              <p:cNvSpPr/>
              <p:nvPr/>
            </p:nvSpPr>
            <p:spPr>
              <a:xfrm>
                <a:off x="435600" y="235944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sp>
          <p:nvSpPr>
            <p:cNvPr id="25" name="Google Shape;31;p1"/>
            <p:cNvSpPr/>
            <p:nvPr/>
          </p:nvSpPr>
          <p:spPr>
            <a:xfrm>
              <a:off x="491148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6" name="Google Shape;32;p1"/>
            <p:cNvSpPr/>
            <p:nvPr/>
          </p:nvSpPr>
          <p:spPr>
            <a:xfrm>
              <a:off x="536868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7" name="Google Shape;33;p1"/>
            <p:cNvSpPr/>
            <p:nvPr/>
          </p:nvSpPr>
          <p:spPr>
            <a:xfrm>
              <a:off x="552096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8" name="Google Shape;34;p1"/>
            <p:cNvSpPr/>
            <p:nvPr/>
          </p:nvSpPr>
          <p:spPr>
            <a:xfrm>
              <a:off x="6130800" y="10591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9" name="Google Shape;35;p1"/>
            <p:cNvSpPr/>
            <p:nvPr/>
          </p:nvSpPr>
          <p:spPr>
            <a:xfrm>
              <a:off x="582588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0" name="Google Shape;36;p1"/>
            <p:cNvSpPr/>
            <p:nvPr/>
          </p:nvSpPr>
          <p:spPr>
            <a:xfrm>
              <a:off x="4682880" y="1364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1" name="Google Shape;37;p1"/>
            <p:cNvSpPr/>
            <p:nvPr/>
          </p:nvSpPr>
          <p:spPr>
            <a:xfrm>
              <a:off x="4835160" y="221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2" name="Google Shape;38;p1"/>
            <p:cNvSpPr/>
            <p:nvPr/>
          </p:nvSpPr>
          <p:spPr>
            <a:xfrm>
              <a:off x="3844800" y="9068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3" name="Google Shape;39;p1"/>
            <p:cNvSpPr/>
            <p:nvPr/>
          </p:nvSpPr>
          <p:spPr>
            <a:xfrm>
              <a:off x="369216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4" name="Google Shape;40;p1"/>
            <p:cNvSpPr/>
            <p:nvPr/>
          </p:nvSpPr>
          <p:spPr>
            <a:xfrm>
              <a:off x="437796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5" name="Google Shape;41;p1"/>
            <p:cNvSpPr/>
            <p:nvPr/>
          </p:nvSpPr>
          <p:spPr>
            <a:xfrm>
              <a:off x="323496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6" name="Google Shape;42;p1"/>
            <p:cNvSpPr/>
            <p:nvPr/>
          </p:nvSpPr>
          <p:spPr>
            <a:xfrm>
              <a:off x="2701800" y="8305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7" name="Google Shape;43;p1"/>
            <p:cNvSpPr/>
            <p:nvPr/>
          </p:nvSpPr>
          <p:spPr>
            <a:xfrm>
              <a:off x="193968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8" name="Google Shape;44;p1"/>
            <p:cNvSpPr/>
            <p:nvPr/>
          </p:nvSpPr>
          <p:spPr>
            <a:xfrm>
              <a:off x="2244600" y="12877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9" name="Google Shape;45;p1"/>
            <p:cNvSpPr/>
            <p:nvPr/>
          </p:nvSpPr>
          <p:spPr>
            <a:xfrm>
              <a:off x="216828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0" name="Google Shape;46;p1"/>
            <p:cNvSpPr/>
            <p:nvPr/>
          </p:nvSpPr>
          <p:spPr>
            <a:xfrm>
              <a:off x="117756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1" name="Google Shape;47;p1"/>
            <p:cNvSpPr/>
            <p:nvPr/>
          </p:nvSpPr>
          <p:spPr>
            <a:xfrm>
              <a:off x="148248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2" name="Google Shape;48;p1"/>
            <p:cNvSpPr/>
            <p:nvPr/>
          </p:nvSpPr>
          <p:spPr>
            <a:xfrm>
              <a:off x="102528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3" name="Google Shape;49;p1"/>
            <p:cNvSpPr/>
            <p:nvPr/>
          </p:nvSpPr>
          <p:spPr>
            <a:xfrm>
              <a:off x="1101600" y="10591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4" name="Google Shape;50;p1"/>
            <p:cNvSpPr/>
            <p:nvPr/>
          </p:nvSpPr>
          <p:spPr>
            <a:xfrm>
              <a:off x="1253880" y="1821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5" name="Google Shape;51;p1"/>
            <p:cNvSpPr/>
            <p:nvPr/>
          </p:nvSpPr>
          <p:spPr>
            <a:xfrm>
              <a:off x="41580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6" name="Google Shape;52;p1"/>
            <p:cNvSpPr/>
            <p:nvPr/>
          </p:nvSpPr>
          <p:spPr>
            <a:xfrm>
              <a:off x="4225680" y="1668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7" name="Google Shape;53;p1"/>
            <p:cNvSpPr/>
            <p:nvPr/>
          </p:nvSpPr>
          <p:spPr>
            <a:xfrm>
              <a:off x="597816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8" name="Google Shape;54;p1"/>
            <p:cNvSpPr/>
            <p:nvPr/>
          </p:nvSpPr>
          <p:spPr>
            <a:xfrm>
              <a:off x="658800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9" name="Google Shape;55;p1"/>
            <p:cNvSpPr/>
            <p:nvPr/>
          </p:nvSpPr>
          <p:spPr>
            <a:xfrm>
              <a:off x="658800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0" name="Google Shape;56;p1"/>
            <p:cNvSpPr/>
            <p:nvPr/>
          </p:nvSpPr>
          <p:spPr>
            <a:xfrm>
              <a:off x="5978160" y="297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1" name="Google Shape;57;p1"/>
            <p:cNvSpPr/>
            <p:nvPr/>
          </p:nvSpPr>
          <p:spPr>
            <a:xfrm>
              <a:off x="590220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2" name="Google Shape;58;p1"/>
            <p:cNvSpPr/>
            <p:nvPr/>
          </p:nvSpPr>
          <p:spPr>
            <a:xfrm>
              <a:off x="742608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3" name="Google Shape;59;p1"/>
            <p:cNvSpPr/>
            <p:nvPr/>
          </p:nvSpPr>
          <p:spPr>
            <a:xfrm>
              <a:off x="7578360" y="684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4" name="Google Shape;60;p1"/>
            <p:cNvSpPr/>
            <p:nvPr/>
          </p:nvSpPr>
          <p:spPr>
            <a:xfrm>
              <a:off x="7731000" y="1364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5" name="Google Shape;61;p1"/>
            <p:cNvSpPr/>
            <p:nvPr/>
          </p:nvSpPr>
          <p:spPr>
            <a:xfrm>
              <a:off x="704520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6" name="Google Shape;62;p1"/>
            <p:cNvSpPr/>
            <p:nvPr/>
          </p:nvSpPr>
          <p:spPr>
            <a:xfrm>
              <a:off x="8264160" y="12877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7" name="Google Shape;63;p1"/>
            <p:cNvSpPr/>
            <p:nvPr/>
          </p:nvSpPr>
          <p:spPr>
            <a:xfrm>
              <a:off x="841680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8" name="Google Shape;64;p1"/>
            <p:cNvSpPr/>
            <p:nvPr/>
          </p:nvSpPr>
          <p:spPr>
            <a:xfrm>
              <a:off x="8569080" y="1821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9" name="Google Shape;65;p1"/>
            <p:cNvSpPr/>
            <p:nvPr/>
          </p:nvSpPr>
          <p:spPr>
            <a:xfrm>
              <a:off x="887400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0" name="Google Shape;66;p1"/>
            <p:cNvSpPr/>
            <p:nvPr/>
          </p:nvSpPr>
          <p:spPr>
            <a:xfrm>
              <a:off x="8645400" y="678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1" name="Google Shape;67;p1"/>
            <p:cNvSpPr/>
            <p:nvPr/>
          </p:nvSpPr>
          <p:spPr>
            <a:xfrm>
              <a:off x="8416800" y="8305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2" name="Google Shape;68;p1"/>
            <p:cNvSpPr/>
            <p:nvPr/>
          </p:nvSpPr>
          <p:spPr>
            <a:xfrm>
              <a:off x="811188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3" name="Google Shape;69;p1"/>
            <p:cNvSpPr/>
            <p:nvPr/>
          </p:nvSpPr>
          <p:spPr>
            <a:xfrm>
              <a:off x="8188200" y="221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4" name="Google Shape;70;p1"/>
            <p:cNvSpPr/>
            <p:nvPr/>
          </p:nvSpPr>
          <p:spPr>
            <a:xfrm>
              <a:off x="8721360" y="297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5" name="Google Shape;71;p1"/>
            <p:cNvSpPr/>
            <p:nvPr/>
          </p:nvSpPr>
          <p:spPr>
            <a:xfrm>
              <a:off x="910260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6" name="Google Shape;72;p1"/>
            <p:cNvSpPr/>
            <p:nvPr/>
          </p:nvSpPr>
          <p:spPr>
            <a:xfrm>
              <a:off x="8035560" y="754200"/>
              <a:ext cx="18360" cy="18360"/>
            </a:xfrm>
            <a:prstGeom prst="ellipse">
              <a:avLst/>
            </a:prstGeom>
            <a:solidFill>
              <a:srgbClr val="ffffff">
                <a:alpha val="55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7" name="Google Shape;73;p1"/>
            <p:cNvSpPr/>
            <p:nvPr/>
          </p:nvSpPr>
          <p:spPr>
            <a:xfrm>
              <a:off x="6968880" y="10591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8" name="Google Shape;74;p1"/>
            <p:cNvSpPr/>
            <p:nvPr/>
          </p:nvSpPr>
          <p:spPr>
            <a:xfrm>
              <a:off x="635940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9" name="Google Shape;75;p1"/>
            <p:cNvSpPr/>
            <p:nvPr/>
          </p:nvSpPr>
          <p:spPr>
            <a:xfrm>
              <a:off x="6359400" y="449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0" name="Google Shape;76;p1"/>
            <p:cNvSpPr/>
            <p:nvPr/>
          </p:nvSpPr>
          <p:spPr>
            <a:xfrm>
              <a:off x="6054480" y="6782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1" name="Google Shape;77;p1"/>
            <p:cNvSpPr/>
            <p:nvPr/>
          </p:nvSpPr>
          <p:spPr>
            <a:xfrm>
              <a:off x="5292360" y="8305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2" name="Google Shape;78;p1"/>
            <p:cNvSpPr/>
            <p:nvPr/>
          </p:nvSpPr>
          <p:spPr>
            <a:xfrm>
              <a:off x="483516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3" name="Google Shape;79;p1"/>
            <p:cNvSpPr/>
            <p:nvPr/>
          </p:nvSpPr>
          <p:spPr>
            <a:xfrm>
              <a:off x="4987800" y="449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4" name="Google Shape;80;p1"/>
            <p:cNvSpPr/>
            <p:nvPr/>
          </p:nvSpPr>
          <p:spPr>
            <a:xfrm>
              <a:off x="4302000" y="601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5" name="Google Shape;81;p1"/>
            <p:cNvSpPr/>
            <p:nvPr/>
          </p:nvSpPr>
          <p:spPr>
            <a:xfrm>
              <a:off x="4682880" y="144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6" name="Google Shape;82;p1"/>
            <p:cNvSpPr/>
            <p:nvPr/>
          </p:nvSpPr>
          <p:spPr>
            <a:xfrm>
              <a:off x="2701800" y="2970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7" name="Google Shape;83;p1"/>
            <p:cNvSpPr/>
            <p:nvPr/>
          </p:nvSpPr>
          <p:spPr>
            <a:xfrm>
              <a:off x="2854080" y="9068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8" name="Google Shape;84;p1"/>
            <p:cNvSpPr/>
            <p:nvPr/>
          </p:nvSpPr>
          <p:spPr>
            <a:xfrm>
              <a:off x="3311280" y="12114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9" name="Google Shape;85;p1"/>
            <p:cNvSpPr/>
            <p:nvPr/>
          </p:nvSpPr>
          <p:spPr>
            <a:xfrm>
              <a:off x="3387600" y="144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0" name="Google Shape;86;p1"/>
            <p:cNvSpPr/>
            <p:nvPr/>
          </p:nvSpPr>
          <p:spPr>
            <a:xfrm>
              <a:off x="1863360" y="2210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1" name="Google Shape;87;p1"/>
            <p:cNvSpPr/>
            <p:nvPr/>
          </p:nvSpPr>
          <p:spPr>
            <a:xfrm>
              <a:off x="2091960" y="9828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2" name="Google Shape;88;p1"/>
            <p:cNvSpPr/>
            <p:nvPr/>
          </p:nvSpPr>
          <p:spPr>
            <a:xfrm>
              <a:off x="2549160" y="1744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3" name="Google Shape;89;p1"/>
            <p:cNvSpPr/>
            <p:nvPr/>
          </p:nvSpPr>
          <p:spPr>
            <a:xfrm>
              <a:off x="1634760" y="14400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4" name="Google Shape;90;p1"/>
            <p:cNvSpPr/>
            <p:nvPr/>
          </p:nvSpPr>
          <p:spPr>
            <a:xfrm>
              <a:off x="948960" y="11354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5" name="Google Shape;91;p1"/>
            <p:cNvSpPr/>
            <p:nvPr/>
          </p:nvSpPr>
          <p:spPr>
            <a:xfrm>
              <a:off x="720360" y="601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6" name="Google Shape;92;p1"/>
            <p:cNvSpPr/>
            <p:nvPr/>
          </p:nvSpPr>
          <p:spPr>
            <a:xfrm>
              <a:off x="49176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7" name="Google Shape;93;p1"/>
            <p:cNvSpPr/>
            <p:nvPr/>
          </p:nvSpPr>
          <p:spPr>
            <a:xfrm>
              <a:off x="796680" y="1592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8" name="Google Shape;94;p1"/>
            <p:cNvSpPr/>
            <p:nvPr/>
          </p:nvSpPr>
          <p:spPr>
            <a:xfrm>
              <a:off x="110880" y="1592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</p:grpSp>
      <p:sp>
        <p:nvSpPr>
          <p:cNvPr id="89" name="Google Shape;95;p1"/>
          <p:cNvSpPr/>
          <p:nvPr/>
        </p:nvSpPr>
        <p:spPr>
          <a:xfrm>
            <a:off x="0" y="3000600"/>
            <a:ext cx="9143280" cy="2139120"/>
          </a:xfrm>
          <a:custGeom>
            <a:avLst/>
            <a:gdLst>
              <a:gd name="textAreaLeft" fmla="*/ 0 w 9143280"/>
              <a:gd name="textAreaRight" fmla="*/ 9144000 w 9143280"/>
              <a:gd name="textAreaTop" fmla="*/ 0 h 2139120"/>
              <a:gd name="textAreaBottom" fmla="*/ 2139840 h 2139120"/>
            </a:gdLst>
            <a:ahLst/>
            <a:rect l="textAreaLeft" t="textAreaTop" r="textAreaRight" b="textAreaBottom"/>
            <a:pathLst>
              <a:path w="12192063" h="2641923">
                <a:moveTo>
                  <a:pt x="12192063" y="451106"/>
                </a:moveTo>
                <a:lnTo>
                  <a:pt x="12192063" y="441541"/>
                </a:lnTo>
                <a:cubicBezTo>
                  <a:pt x="11982259" y="421143"/>
                  <a:pt x="11772456" y="403152"/>
                  <a:pt x="11562715" y="387568"/>
                </a:cubicBezTo>
                <a:cubicBezTo>
                  <a:pt x="11768709" y="376419"/>
                  <a:pt x="11977433" y="370232"/>
                  <a:pt x="12188888" y="369007"/>
                </a:cubicBezTo>
                <a:lnTo>
                  <a:pt x="12188888" y="359505"/>
                </a:lnTo>
                <a:cubicBezTo>
                  <a:pt x="11952097" y="360815"/>
                  <a:pt x="11718671" y="368395"/>
                  <a:pt x="11488610" y="382247"/>
                </a:cubicBezTo>
                <a:cubicBezTo>
                  <a:pt x="10787126" y="331949"/>
                  <a:pt x="10087610" y="308426"/>
                  <a:pt x="9390062" y="311678"/>
                </a:cubicBezTo>
                <a:cubicBezTo>
                  <a:pt x="10252075" y="193091"/>
                  <a:pt x="11189398" y="152675"/>
                  <a:pt x="12188698" y="191317"/>
                </a:cubicBezTo>
                <a:lnTo>
                  <a:pt x="12189079" y="181815"/>
                </a:lnTo>
                <a:cubicBezTo>
                  <a:pt x="11161840" y="141716"/>
                  <a:pt x="10200005" y="185426"/>
                  <a:pt x="9318117" y="311741"/>
                </a:cubicBezTo>
                <a:cubicBezTo>
                  <a:pt x="8591868" y="317062"/>
                  <a:pt x="7870317" y="351460"/>
                  <a:pt x="7157212" y="415061"/>
                </a:cubicBezTo>
                <a:cubicBezTo>
                  <a:pt x="6968617" y="431954"/>
                  <a:pt x="6780594" y="450810"/>
                  <a:pt x="6593142" y="471631"/>
                </a:cubicBezTo>
                <a:cubicBezTo>
                  <a:pt x="7049707" y="331118"/>
                  <a:pt x="7514971" y="220531"/>
                  <a:pt x="7986014" y="140576"/>
                </a:cubicBezTo>
                <a:lnTo>
                  <a:pt x="7984363" y="131200"/>
                </a:lnTo>
                <a:cubicBezTo>
                  <a:pt x="7497001" y="213886"/>
                  <a:pt x="7015798" y="329444"/>
                  <a:pt x="6544057" y="477079"/>
                </a:cubicBezTo>
                <a:cubicBezTo>
                  <a:pt x="6349321" y="499208"/>
                  <a:pt x="6155074" y="523492"/>
                  <a:pt x="5961317" y="549929"/>
                </a:cubicBezTo>
                <a:cubicBezTo>
                  <a:pt x="5671376" y="508499"/>
                  <a:pt x="5379276" y="473405"/>
                  <a:pt x="5085017" y="444645"/>
                </a:cubicBezTo>
                <a:cubicBezTo>
                  <a:pt x="5051870" y="441414"/>
                  <a:pt x="5018596" y="438310"/>
                  <a:pt x="4985449" y="435333"/>
                </a:cubicBezTo>
                <a:cubicBezTo>
                  <a:pt x="5201984" y="366199"/>
                  <a:pt x="5422945" y="305554"/>
                  <a:pt x="5648325" y="253398"/>
                </a:cubicBezTo>
                <a:cubicBezTo>
                  <a:pt x="6088126" y="215389"/>
                  <a:pt x="6489573" y="203290"/>
                  <a:pt x="6848475" y="216720"/>
                </a:cubicBezTo>
                <a:lnTo>
                  <a:pt x="6848857" y="207217"/>
                </a:lnTo>
                <a:cubicBezTo>
                  <a:pt x="6508115" y="194548"/>
                  <a:pt x="6128957" y="204937"/>
                  <a:pt x="5715127" y="238258"/>
                </a:cubicBezTo>
                <a:cubicBezTo>
                  <a:pt x="5883701" y="200798"/>
                  <a:pt x="6054363" y="168259"/>
                  <a:pt x="6227128" y="140639"/>
                </a:cubicBezTo>
                <a:lnTo>
                  <a:pt x="6225604" y="131263"/>
                </a:lnTo>
                <a:cubicBezTo>
                  <a:pt x="6030233" y="162431"/>
                  <a:pt x="5837384" y="199996"/>
                  <a:pt x="5647055" y="243959"/>
                </a:cubicBezTo>
                <a:cubicBezTo>
                  <a:pt x="5329047" y="271368"/>
                  <a:pt x="4991481" y="311952"/>
                  <a:pt x="4634357" y="365713"/>
                </a:cubicBezTo>
                <a:cubicBezTo>
                  <a:pt x="4575093" y="374582"/>
                  <a:pt x="4515466" y="383852"/>
                  <a:pt x="4455478" y="393523"/>
                </a:cubicBezTo>
                <a:cubicBezTo>
                  <a:pt x="4140517" y="372703"/>
                  <a:pt x="3823481" y="359062"/>
                  <a:pt x="3504375" y="352600"/>
                </a:cubicBezTo>
                <a:cubicBezTo>
                  <a:pt x="3837305" y="244197"/>
                  <a:pt x="4176059" y="154461"/>
                  <a:pt x="4519041" y="83816"/>
                </a:cubicBezTo>
                <a:lnTo>
                  <a:pt x="4517136" y="74567"/>
                </a:lnTo>
                <a:cubicBezTo>
                  <a:pt x="4164851" y="147083"/>
                  <a:pt x="3817042" y="239745"/>
                  <a:pt x="3475419" y="352094"/>
                </a:cubicBezTo>
                <a:cubicBezTo>
                  <a:pt x="3181033" y="346519"/>
                  <a:pt x="2885142" y="347047"/>
                  <a:pt x="2587752" y="353677"/>
                </a:cubicBezTo>
                <a:cubicBezTo>
                  <a:pt x="2806256" y="318646"/>
                  <a:pt x="3033586" y="285072"/>
                  <a:pt x="3267773" y="254918"/>
                </a:cubicBezTo>
                <a:lnTo>
                  <a:pt x="3266504" y="245543"/>
                </a:lnTo>
                <a:cubicBezTo>
                  <a:pt x="3007487" y="279117"/>
                  <a:pt x="2756789" y="316365"/>
                  <a:pt x="2517204" y="355451"/>
                </a:cubicBezTo>
                <a:cubicBezTo>
                  <a:pt x="2220405" y="363053"/>
                  <a:pt x="1922399" y="376693"/>
                  <a:pt x="1623187" y="396374"/>
                </a:cubicBezTo>
                <a:cubicBezTo>
                  <a:pt x="1883759" y="305486"/>
                  <a:pt x="2148891" y="228161"/>
                  <a:pt x="2417509" y="164711"/>
                </a:cubicBezTo>
                <a:cubicBezTo>
                  <a:pt x="2903665" y="51255"/>
                  <a:pt x="3361436" y="-436"/>
                  <a:pt x="3778314" y="11093"/>
                </a:cubicBezTo>
                <a:lnTo>
                  <a:pt x="3778314" y="1591"/>
                </a:lnTo>
                <a:cubicBezTo>
                  <a:pt x="3360928" y="-10002"/>
                  <a:pt x="2902014" y="41816"/>
                  <a:pt x="2415350" y="155526"/>
                </a:cubicBezTo>
                <a:cubicBezTo>
                  <a:pt x="2135054" y="221849"/>
                  <a:pt x="1858537" y="303157"/>
                  <a:pt x="1586992" y="399098"/>
                </a:cubicBezTo>
                <a:cubicBezTo>
                  <a:pt x="1060704" y="434488"/>
                  <a:pt x="531728" y="488714"/>
                  <a:pt x="64" y="561775"/>
                </a:cubicBezTo>
                <a:lnTo>
                  <a:pt x="64" y="571340"/>
                </a:lnTo>
                <a:cubicBezTo>
                  <a:pt x="520086" y="499757"/>
                  <a:pt x="1037927" y="446207"/>
                  <a:pt x="1553591" y="410690"/>
                </a:cubicBezTo>
                <a:cubicBezTo>
                  <a:pt x="1498810" y="430159"/>
                  <a:pt x="1443780" y="450262"/>
                  <a:pt x="1388491" y="470997"/>
                </a:cubicBezTo>
                <a:cubicBezTo>
                  <a:pt x="928922" y="501658"/>
                  <a:pt x="466111" y="546698"/>
                  <a:pt x="64" y="606118"/>
                </a:cubicBezTo>
                <a:lnTo>
                  <a:pt x="64" y="615684"/>
                </a:lnTo>
                <a:cubicBezTo>
                  <a:pt x="455316" y="557615"/>
                  <a:pt x="907796" y="513271"/>
                  <a:pt x="1357503" y="482653"/>
                </a:cubicBezTo>
                <a:cubicBezTo>
                  <a:pt x="1305687" y="502375"/>
                  <a:pt x="1253725" y="522647"/>
                  <a:pt x="1201611" y="543467"/>
                </a:cubicBezTo>
                <a:lnTo>
                  <a:pt x="1184783" y="550245"/>
                </a:lnTo>
                <a:cubicBezTo>
                  <a:pt x="794004" y="572206"/>
                  <a:pt x="399098" y="603542"/>
                  <a:pt x="64" y="644253"/>
                </a:cubicBezTo>
                <a:lnTo>
                  <a:pt x="64" y="653755"/>
                </a:lnTo>
                <a:cubicBezTo>
                  <a:pt x="389530" y="613889"/>
                  <a:pt x="775316" y="583102"/>
                  <a:pt x="1157415" y="561395"/>
                </a:cubicBezTo>
                <a:cubicBezTo>
                  <a:pt x="1093534" y="587325"/>
                  <a:pt x="1031602" y="613213"/>
                  <a:pt x="971614" y="639059"/>
                </a:cubicBezTo>
                <a:cubicBezTo>
                  <a:pt x="651701" y="648308"/>
                  <a:pt x="327851" y="662751"/>
                  <a:pt x="64" y="682389"/>
                </a:cubicBezTo>
                <a:lnTo>
                  <a:pt x="64" y="691891"/>
                </a:lnTo>
                <a:cubicBezTo>
                  <a:pt x="319723" y="672677"/>
                  <a:pt x="635718" y="658443"/>
                  <a:pt x="948055" y="649194"/>
                </a:cubicBezTo>
                <a:cubicBezTo>
                  <a:pt x="924433" y="659457"/>
                  <a:pt x="901148" y="669656"/>
                  <a:pt x="878205" y="679791"/>
                </a:cubicBezTo>
                <a:cubicBezTo>
                  <a:pt x="336614" y="805980"/>
                  <a:pt x="8636" y="902522"/>
                  <a:pt x="1905" y="904486"/>
                </a:cubicBezTo>
                <a:lnTo>
                  <a:pt x="4572" y="913608"/>
                </a:lnTo>
                <a:cubicBezTo>
                  <a:pt x="10922" y="911644"/>
                  <a:pt x="319723" y="820930"/>
                  <a:pt x="831787" y="700379"/>
                </a:cubicBezTo>
                <a:cubicBezTo>
                  <a:pt x="599631" y="804523"/>
                  <a:pt x="405067" y="901888"/>
                  <a:pt x="262446" y="977019"/>
                </a:cubicBezTo>
                <a:cubicBezTo>
                  <a:pt x="175154" y="972667"/>
                  <a:pt x="87694" y="968891"/>
                  <a:pt x="64" y="965680"/>
                </a:cubicBezTo>
                <a:lnTo>
                  <a:pt x="64" y="975182"/>
                </a:lnTo>
                <a:cubicBezTo>
                  <a:pt x="82190" y="978305"/>
                  <a:pt x="164168" y="981814"/>
                  <a:pt x="245999" y="985698"/>
                </a:cubicBezTo>
                <a:cubicBezTo>
                  <a:pt x="197612" y="1011353"/>
                  <a:pt x="155639" y="1034159"/>
                  <a:pt x="120650" y="1053480"/>
                </a:cubicBezTo>
                <a:cubicBezTo>
                  <a:pt x="80518" y="1051244"/>
                  <a:pt x="40301" y="1049128"/>
                  <a:pt x="0" y="1047145"/>
                </a:cubicBezTo>
                <a:lnTo>
                  <a:pt x="0" y="1056647"/>
                </a:lnTo>
                <a:cubicBezTo>
                  <a:pt x="35052" y="1058376"/>
                  <a:pt x="70041" y="1060195"/>
                  <a:pt x="104966" y="1062095"/>
                </a:cubicBezTo>
                <a:cubicBezTo>
                  <a:pt x="45593" y="1095099"/>
                  <a:pt x="9716" y="1116447"/>
                  <a:pt x="0" y="1122022"/>
                </a:cubicBezTo>
                <a:lnTo>
                  <a:pt x="0" y="1127596"/>
                </a:lnTo>
                <a:lnTo>
                  <a:pt x="2477" y="1131651"/>
                </a:lnTo>
                <a:cubicBezTo>
                  <a:pt x="3874" y="1130827"/>
                  <a:pt x="46228" y="1105488"/>
                  <a:pt x="123126" y="1063109"/>
                </a:cubicBezTo>
                <a:cubicBezTo>
                  <a:pt x="467254" y="1082195"/>
                  <a:pt x="808038" y="1109859"/>
                  <a:pt x="1145477" y="1146094"/>
                </a:cubicBezTo>
                <a:cubicBezTo>
                  <a:pt x="1051370" y="1172827"/>
                  <a:pt x="961943" y="1198609"/>
                  <a:pt x="877189" y="1223442"/>
                </a:cubicBezTo>
                <a:cubicBezTo>
                  <a:pt x="588772" y="1193035"/>
                  <a:pt x="296397" y="1168753"/>
                  <a:pt x="64" y="1150592"/>
                </a:cubicBezTo>
                <a:lnTo>
                  <a:pt x="64" y="1159967"/>
                </a:lnTo>
                <a:cubicBezTo>
                  <a:pt x="287930" y="1177749"/>
                  <a:pt x="572114" y="1201270"/>
                  <a:pt x="852614" y="1230537"/>
                </a:cubicBezTo>
                <a:cubicBezTo>
                  <a:pt x="711264" y="1272029"/>
                  <a:pt x="584264" y="1310291"/>
                  <a:pt x="474155" y="1343992"/>
                </a:cubicBezTo>
                <a:cubicBezTo>
                  <a:pt x="429916" y="1339431"/>
                  <a:pt x="385466" y="1334997"/>
                  <a:pt x="340805" y="1330689"/>
                </a:cubicBezTo>
                <a:cubicBezTo>
                  <a:pt x="227944" y="1294879"/>
                  <a:pt x="114364" y="1260183"/>
                  <a:pt x="64" y="1226609"/>
                </a:cubicBezTo>
                <a:lnTo>
                  <a:pt x="64" y="1236428"/>
                </a:lnTo>
                <a:cubicBezTo>
                  <a:pt x="98997" y="1265612"/>
                  <a:pt x="197464" y="1295550"/>
                  <a:pt x="295466" y="1326255"/>
                </a:cubicBezTo>
                <a:cubicBezTo>
                  <a:pt x="197591" y="1316924"/>
                  <a:pt x="99124" y="1308264"/>
                  <a:pt x="64" y="1300282"/>
                </a:cubicBezTo>
                <a:lnTo>
                  <a:pt x="64" y="1309721"/>
                </a:lnTo>
                <a:cubicBezTo>
                  <a:pt x="113856" y="1319014"/>
                  <a:pt x="226865" y="1329106"/>
                  <a:pt x="339090" y="1340001"/>
                </a:cubicBezTo>
                <a:cubicBezTo>
                  <a:pt x="363347" y="1347730"/>
                  <a:pt x="387541" y="1355395"/>
                  <a:pt x="411734" y="1363187"/>
                </a:cubicBezTo>
                <a:cubicBezTo>
                  <a:pt x="308356" y="1394861"/>
                  <a:pt x="222441" y="1422227"/>
                  <a:pt x="156401" y="1443385"/>
                </a:cubicBezTo>
                <a:cubicBezTo>
                  <a:pt x="104458" y="1425901"/>
                  <a:pt x="52345" y="1408689"/>
                  <a:pt x="64" y="1391756"/>
                </a:cubicBezTo>
                <a:lnTo>
                  <a:pt x="64" y="1401765"/>
                </a:lnTo>
                <a:cubicBezTo>
                  <a:pt x="47181" y="1417096"/>
                  <a:pt x="94191" y="1432597"/>
                  <a:pt x="141097" y="1448263"/>
                </a:cubicBezTo>
                <a:cubicBezTo>
                  <a:pt x="52642" y="1476642"/>
                  <a:pt x="3937" y="1492606"/>
                  <a:pt x="1714" y="1493683"/>
                </a:cubicBezTo>
                <a:lnTo>
                  <a:pt x="4763" y="1502678"/>
                </a:lnTo>
                <a:cubicBezTo>
                  <a:pt x="7049" y="1501918"/>
                  <a:pt x="60198" y="1484181"/>
                  <a:pt x="156337" y="1453394"/>
                </a:cubicBezTo>
                <a:cubicBezTo>
                  <a:pt x="233002" y="1479157"/>
                  <a:pt x="309202" y="1505466"/>
                  <a:pt x="384937" y="1532325"/>
                </a:cubicBezTo>
                <a:cubicBezTo>
                  <a:pt x="574421" y="1599303"/>
                  <a:pt x="754634" y="1666876"/>
                  <a:pt x="925576" y="1735038"/>
                </a:cubicBezTo>
                <a:cubicBezTo>
                  <a:pt x="871601" y="1779888"/>
                  <a:pt x="820312" y="1823896"/>
                  <a:pt x="771716" y="1867055"/>
                </a:cubicBezTo>
                <a:cubicBezTo>
                  <a:pt x="566230" y="1779508"/>
                  <a:pt x="342964" y="1690758"/>
                  <a:pt x="102362" y="1603338"/>
                </a:cubicBezTo>
                <a:cubicBezTo>
                  <a:pt x="68390" y="1590985"/>
                  <a:pt x="34227" y="1578886"/>
                  <a:pt x="64" y="1566723"/>
                </a:cubicBezTo>
                <a:lnTo>
                  <a:pt x="64" y="1576859"/>
                </a:lnTo>
                <a:cubicBezTo>
                  <a:pt x="32957" y="1588514"/>
                  <a:pt x="65850" y="1600171"/>
                  <a:pt x="98489" y="1612017"/>
                </a:cubicBezTo>
                <a:cubicBezTo>
                  <a:pt x="337693" y="1698930"/>
                  <a:pt x="559499" y="1787046"/>
                  <a:pt x="763842" y="1874086"/>
                </a:cubicBezTo>
                <a:lnTo>
                  <a:pt x="751777" y="1884792"/>
                </a:lnTo>
                <a:cubicBezTo>
                  <a:pt x="659702" y="1922123"/>
                  <a:pt x="575670" y="1957116"/>
                  <a:pt x="499682" y="1989759"/>
                </a:cubicBezTo>
                <a:cubicBezTo>
                  <a:pt x="345504" y="1923307"/>
                  <a:pt x="178943" y="1855652"/>
                  <a:pt x="64" y="1787996"/>
                </a:cubicBezTo>
                <a:lnTo>
                  <a:pt x="64" y="1798132"/>
                </a:lnTo>
                <a:cubicBezTo>
                  <a:pt x="174371" y="1864077"/>
                  <a:pt x="336614" y="1930085"/>
                  <a:pt x="487617" y="1994954"/>
                </a:cubicBezTo>
                <a:cubicBezTo>
                  <a:pt x="198374" y="2119115"/>
                  <a:pt x="31306" y="2203621"/>
                  <a:pt x="64" y="2219711"/>
                </a:cubicBezTo>
                <a:lnTo>
                  <a:pt x="64" y="2230417"/>
                </a:lnTo>
                <a:cubicBezTo>
                  <a:pt x="14034" y="2223132"/>
                  <a:pt x="186182" y="2134445"/>
                  <a:pt x="499618" y="2000085"/>
                </a:cubicBezTo>
                <a:cubicBezTo>
                  <a:pt x="528998" y="2012754"/>
                  <a:pt x="557932" y="2025424"/>
                  <a:pt x="586423" y="2038093"/>
                </a:cubicBezTo>
                <a:cubicBezTo>
                  <a:pt x="227203" y="2383465"/>
                  <a:pt x="58738" y="2632485"/>
                  <a:pt x="56452" y="2635906"/>
                </a:cubicBezTo>
                <a:lnTo>
                  <a:pt x="64326" y="2641227"/>
                </a:lnTo>
                <a:cubicBezTo>
                  <a:pt x="65151" y="2640023"/>
                  <a:pt x="145606" y="2520359"/>
                  <a:pt x="312420" y="2334181"/>
                </a:cubicBezTo>
                <a:cubicBezTo>
                  <a:pt x="383794" y="2254616"/>
                  <a:pt x="478219" y="2154907"/>
                  <a:pt x="595694" y="2042211"/>
                </a:cubicBezTo>
                <a:cubicBezTo>
                  <a:pt x="876999" y="2166816"/>
                  <a:pt x="1114362" y="2286226"/>
                  <a:pt x="1308608" y="2392207"/>
                </a:cubicBezTo>
                <a:cubicBezTo>
                  <a:pt x="1021461" y="2538350"/>
                  <a:pt x="872553" y="2633372"/>
                  <a:pt x="870458" y="2634576"/>
                </a:cubicBezTo>
                <a:lnTo>
                  <a:pt x="875094" y="2641734"/>
                </a:lnTo>
                <a:lnTo>
                  <a:pt x="876935" y="2641734"/>
                </a:lnTo>
                <a:cubicBezTo>
                  <a:pt x="891731" y="2632358"/>
                  <a:pt x="1041464" y="2538477"/>
                  <a:pt x="1318578" y="2397718"/>
                </a:cubicBezTo>
                <a:cubicBezTo>
                  <a:pt x="1428433" y="2457899"/>
                  <a:pt x="1524064" y="2513328"/>
                  <a:pt x="1606233" y="2563056"/>
                </a:cubicBezTo>
                <a:cubicBezTo>
                  <a:pt x="1627949" y="2576232"/>
                  <a:pt x="1648905" y="2589092"/>
                  <a:pt x="1669288" y="2601761"/>
                </a:cubicBezTo>
                <a:cubicBezTo>
                  <a:pt x="1652968" y="2623109"/>
                  <a:pt x="1644523" y="2634956"/>
                  <a:pt x="1643888" y="2635716"/>
                </a:cubicBezTo>
                <a:lnTo>
                  <a:pt x="1651635" y="2641164"/>
                </a:lnTo>
                <a:cubicBezTo>
                  <a:pt x="1651953" y="2640784"/>
                  <a:pt x="1660462" y="2628494"/>
                  <a:pt x="1677035" y="2606829"/>
                </a:cubicBezTo>
                <a:cubicBezTo>
                  <a:pt x="1696041" y="2618694"/>
                  <a:pt x="1714417" y="2630287"/>
                  <a:pt x="1732153" y="2641607"/>
                </a:cubicBezTo>
                <a:lnTo>
                  <a:pt x="1749806" y="2641607"/>
                </a:lnTo>
                <a:cubicBezTo>
                  <a:pt x="1728280" y="2627797"/>
                  <a:pt x="1706055" y="2613734"/>
                  <a:pt x="1682877" y="2599227"/>
                </a:cubicBezTo>
                <a:cubicBezTo>
                  <a:pt x="1714056" y="2558685"/>
                  <a:pt x="1768729" y="2490460"/>
                  <a:pt x="1847024" y="2402279"/>
                </a:cubicBezTo>
                <a:cubicBezTo>
                  <a:pt x="1929530" y="2448441"/>
                  <a:pt x="2004358" y="2491707"/>
                  <a:pt x="2071497" y="2532079"/>
                </a:cubicBezTo>
                <a:cubicBezTo>
                  <a:pt x="2135632" y="2570385"/>
                  <a:pt x="2194897" y="2606892"/>
                  <a:pt x="2249297" y="2641607"/>
                </a:cubicBezTo>
                <a:lnTo>
                  <a:pt x="2267014" y="2641607"/>
                </a:lnTo>
                <a:cubicBezTo>
                  <a:pt x="2209102" y="2604739"/>
                  <a:pt x="2145602" y="2565590"/>
                  <a:pt x="2076514" y="2524160"/>
                </a:cubicBezTo>
                <a:cubicBezTo>
                  <a:pt x="2009712" y="2484188"/>
                  <a:pt x="1935226" y="2440922"/>
                  <a:pt x="1853184" y="2395058"/>
                </a:cubicBezTo>
                <a:cubicBezTo>
                  <a:pt x="1873841" y="2371873"/>
                  <a:pt x="1896091" y="2347420"/>
                  <a:pt x="1919923" y="2321701"/>
                </a:cubicBezTo>
                <a:cubicBezTo>
                  <a:pt x="1948688" y="2290787"/>
                  <a:pt x="1980946" y="2256896"/>
                  <a:pt x="2016506" y="2220345"/>
                </a:cubicBezTo>
                <a:cubicBezTo>
                  <a:pt x="2233676" y="2328543"/>
                  <a:pt x="2418906" y="2428442"/>
                  <a:pt x="2570353" y="2514278"/>
                </a:cubicBezTo>
                <a:cubicBezTo>
                  <a:pt x="2589530" y="2525174"/>
                  <a:pt x="2608371" y="2535943"/>
                  <a:pt x="2626868" y="2546586"/>
                </a:cubicBezTo>
                <a:cubicBezTo>
                  <a:pt x="2520569" y="2601191"/>
                  <a:pt x="2465197" y="2633435"/>
                  <a:pt x="2464054" y="2634069"/>
                </a:cubicBezTo>
                <a:lnTo>
                  <a:pt x="2468309" y="2641354"/>
                </a:lnTo>
                <a:lnTo>
                  <a:pt x="2470468" y="2641354"/>
                </a:lnTo>
                <a:cubicBezTo>
                  <a:pt x="2480056" y="2635842"/>
                  <a:pt x="2536190" y="2603725"/>
                  <a:pt x="2636647" y="2552224"/>
                </a:cubicBezTo>
                <a:cubicBezTo>
                  <a:pt x="2690794" y="2583308"/>
                  <a:pt x="2741467" y="2613101"/>
                  <a:pt x="2788666" y="2641607"/>
                </a:cubicBezTo>
                <a:lnTo>
                  <a:pt x="2807081" y="2641607"/>
                </a:lnTo>
                <a:cubicBezTo>
                  <a:pt x="2757380" y="2611580"/>
                  <a:pt x="2704129" y="2580160"/>
                  <a:pt x="2647315" y="2547346"/>
                </a:cubicBezTo>
                <a:cubicBezTo>
                  <a:pt x="2720086" y="2510161"/>
                  <a:pt x="2814701" y="2463537"/>
                  <a:pt x="2930398" y="2410008"/>
                </a:cubicBezTo>
                <a:cubicBezTo>
                  <a:pt x="2991993" y="2442486"/>
                  <a:pt x="3049778" y="2473546"/>
                  <a:pt x="3103753" y="2503192"/>
                </a:cubicBezTo>
                <a:cubicBezTo>
                  <a:pt x="3132709" y="2519112"/>
                  <a:pt x="3160903" y="2534721"/>
                  <a:pt x="3188335" y="2550006"/>
                </a:cubicBezTo>
                <a:cubicBezTo>
                  <a:pt x="3145346" y="2603915"/>
                  <a:pt x="3124264" y="2634576"/>
                  <a:pt x="3123502" y="2635779"/>
                </a:cubicBezTo>
                <a:lnTo>
                  <a:pt x="3131376" y="2641100"/>
                </a:lnTo>
                <a:cubicBezTo>
                  <a:pt x="3131820" y="2640467"/>
                  <a:pt x="3153029" y="2609427"/>
                  <a:pt x="3196590" y="2554631"/>
                </a:cubicBezTo>
                <a:cubicBezTo>
                  <a:pt x="3250394" y="2584784"/>
                  <a:pt x="3301194" y="2613778"/>
                  <a:pt x="3348990" y="2641607"/>
                </a:cubicBezTo>
                <a:lnTo>
                  <a:pt x="3368040" y="2641607"/>
                </a:lnTo>
                <a:cubicBezTo>
                  <a:pt x="3316478" y="2611536"/>
                  <a:pt x="3261443" y="2580033"/>
                  <a:pt x="3202940" y="2547092"/>
                </a:cubicBezTo>
                <a:cubicBezTo>
                  <a:pt x="3244850" y="2494894"/>
                  <a:pt x="3305747" y="2422994"/>
                  <a:pt x="3387090" y="2336778"/>
                </a:cubicBezTo>
                <a:cubicBezTo>
                  <a:pt x="3442907" y="2277484"/>
                  <a:pt x="3512693" y="2206915"/>
                  <a:pt x="3596640" y="2128174"/>
                </a:cubicBezTo>
                <a:cubicBezTo>
                  <a:pt x="3686810" y="2093161"/>
                  <a:pt x="3783184" y="2056971"/>
                  <a:pt x="3885756" y="2019596"/>
                </a:cubicBezTo>
                <a:cubicBezTo>
                  <a:pt x="4023887" y="2061830"/>
                  <a:pt x="4159714" y="2105812"/>
                  <a:pt x="4293235" y="2151549"/>
                </a:cubicBezTo>
                <a:cubicBezTo>
                  <a:pt x="4470610" y="2212192"/>
                  <a:pt x="4636815" y="2273006"/>
                  <a:pt x="4791837" y="2333991"/>
                </a:cubicBezTo>
                <a:cubicBezTo>
                  <a:pt x="4778502" y="2348624"/>
                  <a:pt x="4765866" y="2362814"/>
                  <a:pt x="4753737" y="2376560"/>
                </a:cubicBezTo>
                <a:lnTo>
                  <a:pt x="4745673" y="2379728"/>
                </a:lnTo>
                <a:cubicBezTo>
                  <a:pt x="4369372" y="2528278"/>
                  <a:pt x="4162870" y="2633119"/>
                  <a:pt x="4160838" y="2634195"/>
                </a:cubicBezTo>
                <a:lnTo>
                  <a:pt x="4164648" y="2641607"/>
                </a:lnTo>
                <a:lnTo>
                  <a:pt x="4167251" y="2641607"/>
                </a:lnTo>
                <a:cubicBezTo>
                  <a:pt x="4189095" y="2630648"/>
                  <a:pt x="4389501" y="2530875"/>
                  <a:pt x="4740085" y="2392207"/>
                </a:cubicBezTo>
                <a:cubicBezTo>
                  <a:pt x="4610164" y="2540947"/>
                  <a:pt x="4553014" y="2634766"/>
                  <a:pt x="4552125" y="2635969"/>
                </a:cubicBezTo>
                <a:lnTo>
                  <a:pt x="4560253" y="2640910"/>
                </a:lnTo>
                <a:cubicBezTo>
                  <a:pt x="4561015" y="2639643"/>
                  <a:pt x="4621657" y="2540631"/>
                  <a:pt x="4758817" y="2384542"/>
                </a:cubicBezTo>
                <a:cubicBezTo>
                  <a:pt x="4784598" y="2374406"/>
                  <a:pt x="4811567" y="2363846"/>
                  <a:pt x="4839716" y="2352868"/>
                </a:cubicBezTo>
                <a:cubicBezTo>
                  <a:pt x="5090097" y="2452197"/>
                  <a:pt x="5310632" y="2549816"/>
                  <a:pt x="5502021" y="2641417"/>
                </a:cubicBezTo>
                <a:lnTo>
                  <a:pt x="5523992" y="2641417"/>
                </a:lnTo>
                <a:cubicBezTo>
                  <a:pt x="5330762" y="2548423"/>
                  <a:pt x="5107242" y="2449030"/>
                  <a:pt x="4852797" y="2347864"/>
                </a:cubicBezTo>
                <a:cubicBezTo>
                  <a:pt x="4939729" y="2314543"/>
                  <a:pt x="5037519" y="2278181"/>
                  <a:pt x="5145278" y="2240173"/>
                </a:cubicBezTo>
                <a:cubicBezTo>
                  <a:pt x="5467604" y="2368008"/>
                  <a:pt x="5748528" y="2494640"/>
                  <a:pt x="5987796" y="2611644"/>
                </a:cubicBezTo>
                <a:cubicBezTo>
                  <a:pt x="5975096" y="2626910"/>
                  <a:pt x="5968746" y="2635272"/>
                  <a:pt x="5968429" y="2635652"/>
                </a:cubicBezTo>
                <a:lnTo>
                  <a:pt x="5976049" y="2641354"/>
                </a:lnTo>
                <a:cubicBezTo>
                  <a:pt x="5976049" y="2641037"/>
                  <a:pt x="5983097" y="2632168"/>
                  <a:pt x="5996559" y="2616015"/>
                </a:cubicBezTo>
                <a:lnTo>
                  <a:pt x="6033707" y="2634322"/>
                </a:lnTo>
                <a:lnTo>
                  <a:pt x="6037263" y="2641734"/>
                </a:lnTo>
                <a:lnTo>
                  <a:pt x="6040184" y="2641734"/>
                </a:lnTo>
                <a:lnTo>
                  <a:pt x="6044565" y="2639707"/>
                </a:lnTo>
                <a:lnTo>
                  <a:pt x="6048629" y="2641734"/>
                </a:lnTo>
                <a:lnTo>
                  <a:pt x="6069902" y="2641734"/>
                </a:lnTo>
                <a:lnTo>
                  <a:pt x="6055614" y="2634576"/>
                </a:lnTo>
                <a:cubicBezTo>
                  <a:pt x="6117400" y="2606259"/>
                  <a:pt x="6209411" y="2567807"/>
                  <a:pt x="6328093" y="2522767"/>
                </a:cubicBezTo>
                <a:cubicBezTo>
                  <a:pt x="6416612" y="2563480"/>
                  <a:pt x="6500495" y="2603136"/>
                  <a:pt x="6579807" y="2641734"/>
                </a:cubicBezTo>
                <a:lnTo>
                  <a:pt x="6601524" y="2641734"/>
                </a:lnTo>
                <a:cubicBezTo>
                  <a:pt x="6519482" y="2601742"/>
                  <a:pt x="6432487" y="2560522"/>
                  <a:pt x="6340539" y="2518079"/>
                </a:cubicBezTo>
                <a:cubicBezTo>
                  <a:pt x="6426391" y="2485708"/>
                  <a:pt x="6525705" y="2450107"/>
                  <a:pt x="6637211" y="2412542"/>
                </a:cubicBezTo>
                <a:cubicBezTo>
                  <a:pt x="6821805" y="2492170"/>
                  <a:pt x="6990398" y="2569201"/>
                  <a:pt x="7142353" y="2641734"/>
                </a:cubicBezTo>
                <a:lnTo>
                  <a:pt x="7164388" y="2641734"/>
                </a:lnTo>
                <a:cubicBezTo>
                  <a:pt x="7010337" y="2567934"/>
                  <a:pt x="6838887" y="2489319"/>
                  <a:pt x="6650673" y="2407981"/>
                </a:cubicBezTo>
                <a:cubicBezTo>
                  <a:pt x="6927342" y="2315240"/>
                  <a:pt x="7277545" y="2210843"/>
                  <a:pt x="7682611" y="2114174"/>
                </a:cubicBezTo>
                <a:cubicBezTo>
                  <a:pt x="7880732" y="2066834"/>
                  <a:pt x="8082280" y="2023441"/>
                  <a:pt x="8287321" y="1983994"/>
                </a:cubicBezTo>
                <a:cubicBezTo>
                  <a:pt x="7784592" y="2341592"/>
                  <a:pt x="7471855" y="2630965"/>
                  <a:pt x="7467664" y="2635272"/>
                </a:cubicBezTo>
                <a:lnTo>
                  <a:pt x="7474014" y="2641924"/>
                </a:lnTo>
                <a:lnTo>
                  <a:pt x="7474585" y="2641924"/>
                </a:lnTo>
                <a:cubicBezTo>
                  <a:pt x="7486206" y="2631155"/>
                  <a:pt x="7803960" y="2338488"/>
                  <a:pt x="8309991" y="1979940"/>
                </a:cubicBezTo>
                <a:cubicBezTo>
                  <a:pt x="8517636" y="1940284"/>
                  <a:pt x="8728202" y="1904702"/>
                  <a:pt x="8941753" y="1873199"/>
                </a:cubicBezTo>
                <a:cubicBezTo>
                  <a:pt x="9204706" y="1987732"/>
                  <a:pt x="9423336" y="2096056"/>
                  <a:pt x="9598216" y="2189938"/>
                </a:cubicBezTo>
                <a:cubicBezTo>
                  <a:pt x="9326880" y="2387139"/>
                  <a:pt x="9130220" y="2557355"/>
                  <a:pt x="9048877" y="2635462"/>
                </a:cubicBezTo>
                <a:lnTo>
                  <a:pt x="9055227" y="2641797"/>
                </a:lnTo>
                <a:lnTo>
                  <a:pt x="9055735" y="2641797"/>
                </a:lnTo>
                <a:cubicBezTo>
                  <a:pt x="9137523" y="2563119"/>
                  <a:pt x="9335135" y="2392461"/>
                  <a:pt x="9607550" y="2194689"/>
                </a:cubicBezTo>
                <a:cubicBezTo>
                  <a:pt x="9659493" y="2222606"/>
                  <a:pt x="9707562" y="2249168"/>
                  <a:pt x="9751695" y="2274380"/>
                </a:cubicBezTo>
                <a:cubicBezTo>
                  <a:pt x="10121202" y="2484441"/>
                  <a:pt x="10301795" y="2633119"/>
                  <a:pt x="10312209" y="2641797"/>
                </a:cubicBezTo>
                <a:lnTo>
                  <a:pt x="10313162" y="2641797"/>
                </a:lnTo>
                <a:lnTo>
                  <a:pt x="10318877" y="2635019"/>
                </a:lnTo>
                <a:cubicBezTo>
                  <a:pt x="10317099" y="2633499"/>
                  <a:pt x="10136378" y="2482161"/>
                  <a:pt x="9756902" y="2266398"/>
                </a:cubicBezTo>
                <a:cubicBezTo>
                  <a:pt x="9713722" y="2241820"/>
                  <a:pt x="9666795" y="2215847"/>
                  <a:pt x="9616059" y="2188481"/>
                </a:cubicBezTo>
                <a:cubicBezTo>
                  <a:pt x="9686417" y="2137803"/>
                  <a:pt x="9761665" y="2084971"/>
                  <a:pt x="9841103" y="2031695"/>
                </a:cubicBezTo>
                <a:cubicBezTo>
                  <a:pt x="9984867" y="2103722"/>
                  <a:pt x="10110025" y="2170744"/>
                  <a:pt x="10216134" y="2230164"/>
                </a:cubicBezTo>
                <a:cubicBezTo>
                  <a:pt x="10501503" y="2390053"/>
                  <a:pt x="10693781" y="2519663"/>
                  <a:pt x="10792778" y="2590295"/>
                </a:cubicBezTo>
                <a:cubicBezTo>
                  <a:pt x="10765219" y="2618675"/>
                  <a:pt x="10750804" y="2635019"/>
                  <a:pt x="10750359" y="2635526"/>
                </a:cubicBezTo>
                <a:lnTo>
                  <a:pt x="10757598" y="2641861"/>
                </a:lnTo>
                <a:cubicBezTo>
                  <a:pt x="10757980" y="2641417"/>
                  <a:pt x="10772584" y="2624757"/>
                  <a:pt x="10800588" y="2595997"/>
                </a:cubicBezTo>
                <a:cubicBezTo>
                  <a:pt x="10831258" y="2617978"/>
                  <a:pt x="10851959" y="2633625"/>
                  <a:pt x="10862818" y="2641924"/>
                </a:cubicBezTo>
                <a:lnTo>
                  <a:pt x="10877169" y="2641924"/>
                </a:lnTo>
                <a:lnTo>
                  <a:pt x="10877613" y="2641354"/>
                </a:lnTo>
                <a:cubicBezTo>
                  <a:pt x="10876915" y="2640847"/>
                  <a:pt x="10853357" y="2622349"/>
                  <a:pt x="10807319" y="2589155"/>
                </a:cubicBezTo>
                <a:cubicBezTo>
                  <a:pt x="10853420" y="2542151"/>
                  <a:pt x="10931081" y="2467147"/>
                  <a:pt x="11037824" y="2377700"/>
                </a:cubicBezTo>
                <a:cubicBezTo>
                  <a:pt x="11279569" y="2517889"/>
                  <a:pt x="11421808" y="2615825"/>
                  <a:pt x="11458893" y="2641924"/>
                </a:cubicBezTo>
                <a:lnTo>
                  <a:pt x="11473879" y="2641924"/>
                </a:lnTo>
                <a:lnTo>
                  <a:pt x="11474323" y="2641227"/>
                </a:lnTo>
                <a:cubicBezTo>
                  <a:pt x="11472418" y="2639833"/>
                  <a:pt x="11326432" y="2534169"/>
                  <a:pt x="11045634" y="2371239"/>
                </a:cubicBezTo>
                <a:cubicBezTo>
                  <a:pt x="11071860" y="2349403"/>
                  <a:pt x="11099736" y="2326788"/>
                  <a:pt x="11129391" y="2303394"/>
                </a:cubicBezTo>
                <a:cubicBezTo>
                  <a:pt x="11174285" y="2268109"/>
                  <a:pt x="11225022" y="2229910"/>
                  <a:pt x="11281283" y="2189875"/>
                </a:cubicBezTo>
                <a:cubicBezTo>
                  <a:pt x="11775567" y="2444912"/>
                  <a:pt x="12045632" y="2628874"/>
                  <a:pt x="12064619" y="2641924"/>
                </a:cubicBezTo>
                <a:lnTo>
                  <a:pt x="12066207" y="2641924"/>
                </a:lnTo>
                <a:lnTo>
                  <a:pt x="12071159" y="2634892"/>
                </a:lnTo>
                <a:cubicBezTo>
                  <a:pt x="12068429" y="2632992"/>
                  <a:pt x="11798109" y="2446179"/>
                  <a:pt x="11290109" y="2183666"/>
                </a:cubicBezTo>
                <a:cubicBezTo>
                  <a:pt x="11556111" y="1995106"/>
                  <a:pt x="11843448" y="1838383"/>
                  <a:pt x="12146153" y="1716730"/>
                </a:cubicBezTo>
                <a:lnTo>
                  <a:pt x="12188634" y="1718631"/>
                </a:lnTo>
                <a:lnTo>
                  <a:pt x="12189143" y="1709128"/>
                </a:lnTo>
                <a:lnTo>
                  <a:pt x="12167933" y="1708178"/>
                </a:lnTo>
                <a:cubicBezTo>
                  <a:pt x="12175490" y="1705264"/>
                  <a:pt x="12182983" y="1702224"/>
                  <a:pt x="12190603" y="1699310"/>
                </a:cubicBezTo>
                <a:lnTo>
                  <a:pt x="12187174" y="1690441"/>
                </a:lnTo>
                <a:cubicBezTo>
                  <a:pt x="12172886" y="1695971"/>
                  <a:pt x="12158726" y="1701546"/>
                  <a:pt x="12144566" y="1707165"/>
                </a:cubicBezTo>
                <a:cubicBezTo>
                  <a:pt x="11545887" y="1680679"/>
                  <a:pt x="10946257" y="1684904"/>
                  <a:pt x="10348023" y="1719834"/>
                </a:cubicBezTo>
                <a:cubicBezTo>
                  <a:pt x="10535920" y="1613980"/>
                  <a:pt x="10726737" y="1517122"/>
                  <a:pt x="10918634" y="1429955"/>
                </a:cubicBezTo>
                <a:cubicBezTo>
                  <a:pt x="11010646" y="1388228"/>
                  <a:pt x="11102975" y="1348807"/>
                  <a:pt x="11195621" y="1311685"/>
                </a:cubicBezTo>
                <a:cubicBezTo>
                  <a:pt x="11527092" y="1320129"/>
                  <a:pt x="11858054" y="1337613"/>
                  <a:pt x="12188507" y="1364137"/>
                </a:cubicBezTo>
                <a:lnTo>
                  <a:pt x="12189270" y="1354635"/>
                </a:lnTo>
                <a:cubicBezTo>
                  <a:pt x="11866245" y="1328491"/>
                  <a:pt x="11542395" y="1311197"/>
                  <a:pt x="11217720" y="1302753"/>
                </a:cubicBezTo>
                <a:cubicBezTo>
                  <a:pt x="11464481" y="1204285"/>
                  <a:pt x="11717210" y="1121369"/>
                  <a:pt x="11974385" y="1054493"/>
                </a:cubicBezTo>
                <a:cubicBezTo>
                  <a:pt x="12045632" y="1060277"/>
                  <a:pt x="12116943" y="1066358"/>
                  <a:pt x="12188317" y="1072737"/>
                </a:cubicBezTo>
                <a:lnTo>
                  <a:pt x="12189206" y="1063235"/>
                </a:lnTo>
                <a:cubicBezTo>
                  <a:pt x="12126976" y="1057661"/>
                  <a:pt x="12064809" y="1052339"/>
                  <a:pt x="12002643" y="1047272"/>
                </a:cubicBezTo>
                <a:cubicBezTo>
                  <a:pt x="12065127" y="1031435"/>
                  <a:pt x="12127484" y="1016656"/>
                  <a:pt x="12189778" y="1002928"/>
                </a:cubicBezTo>
                <a:lnTo>
                  <a:pt x="12187745" y="993679"/>
                </a:lnTo>
                <a:cubicBezTo>
                  <a:pt x="12116498" y="1009263"/>
                  <a:pt x="12045124" y="1026322"/>
                  <a:pt x="11973560" y="1044864"/>
                </a:cubicBezTo>
                <a:cubicBezTo>
                  <a:pt x="11356848" y="995010"/>
                  <a:pt x="10743311" y="970811"/>
                  <a:pt x="10136251" y="972204"/>
                </a:cubicBezTo>
                <a:cubicBezTo>
                  <a:pt x="10247503" y="928621"/>
                  <a:pt x="10357866" y="888858"/>
                  <a:pt x="10467340" y="852921"/>
                </a:cubicBezTo>
                <a:cubicBezTo>
                  <a:pt x="10623677" y="801609"/>
                  <a:pt x="10777919" y="758260"/>
                  <a:pt x="10930065" y="722868"/>
                </a:cubicBezTo>
                <a:cubicBezTo>
                  <a:pt x="11346688" y="744831"/>
                  <a:pt x="11766106" y="776986"/>
                  <a:pt x="12188254" y="819346"/>
                </a:cubicBezTo>
                <a:lnTo>
                  <a:pt x="12189270" y="809844"/>
                </a:lnTo>
                <a:cubicBezTo>
                  <a:pt x="11778297" y="768668"/>
                  <a:pt x="11369802" y="736994"/>
                  <a:pt x="10963720" y="714823"/>
                </a:cubicBezTo>
                <a:cubicBezTo>
                  <a:pt x="11392408" y="618091"/>
                  <a:pt x="11802682" y="584960"/>
                  <a:pt x="12188444" y="616317"/>
                </a:cubicBezTo>
                <a:lnTo>
                  <a:pt x="12189206" y="606815"/>
                </a:lnTo>
                <a:cubicBezTo>
                  <a:pt x="11792839" y="574571"/>
                  <a:pt x="11370628" y="610299"/>
                  <a:pt x="10929239" y="712986"/>
                </a:cubicBezTo>
                <a:cubicBezTo>
                  <a:pt x="10463594" y="688407"/>
                  <a:pt x="10002139" y="676516"/>
                  <a:pt x="9544939" y="677321"/>
                </a:cubicBezTo>
                <a:cubicBezTo>
                  <a:pt x="10155619" y="528390"/>
                  <a:pt x="10806367" y="432925"/>
                  <a:pt x="11488674" y="392256"/>
                </a:cubicBezTo>
                <a:cubicBezTo>
                  <a:pt x="11723053" y="408769"/>
                  <a:pt x="11957495" y="428385"/>
                  <a:pt x="12192063" y="451106"/>
                </a:cubicBezTo>
                <a:close/>
                <a:moveTo>
                  <a:pt x="6546088" y="486771"/>
                </a:moveTo>
                <a:cubicBezTo>
                  <a:pt x="6749288" y="463712"/>
                  <a:pt x="6953377" y="443061"/>
                  <a:pt x="7158292" y="424817"/>
                </a:cubicBezTo>
                <a:cubicBezTo>
                  <a:pt x="7848346" y="363243"/>
                  <a:pt x="8545385" y="329035"/>
                  <a:pt x="9249410" y="322194"/>
                </a:cubicBezTo>
                <a:cubicBezTo>
                  <a:pt x="8978900" y="362483"/>
                  <a:pt x="8716073" y="410564"/>
                  <a:pt x="8460994" y="466436"/>
                </a:cubicBezTo>
                <a:cubicBezTo>
                  <a:pt x="8077327" y="549851"/>
                  <a:pt x="7698931" y="656042"/>
                  <a:pt x="7327964" y="784442"/>
                </a:cubicBezTo>
                <a:cubicBezTo>
                  <a:pt x="7315835" y="785645"/>
                  <a:pt x="7303770" y="786912"/>
                  <a:pt x="7291642" y="788053"/>
                </a:cubicBezTo>
                <a:cubicBezTo>
                  <a:pt x="6943345" y="712922"/>
                  <a:pt x="6590602" y="647275"/>
                  <a:pt x="6233414" y="591105"/>
                </a:cubicBezTo>
                <a:cubicBezTo>
                  <a:pt x="6336284" y="554827"/>
                  <a:pt x="6440488" y="520049"/>
                  <a:pt x="6546088" y="486771"/>
                </a:cubicBezTo>
                <a:close/>
                <a:moveTo>
                  <a:pt x="9814941" y="1759237"/>
                </a:moveTo>
                <a:cubicBezTo>
                  <a:pt x="9599041" y="1666496"/>
                  <a:pt x="9359836" y="1570270"/>
                  <a:pt x="9098597" y="1474172"/>
                </a:cubicBezTo>
                <a:cubicBezTo>
                  <a:pt x="9163241" y="1437050"/>
                  <a:pt x="9227757" y="1401151"/>
                  <a:pt x="9292209" y="1366481"/>
                </a:cubicBezTo>
                <a:lnTo>
                  <a:pt x="9326817" y="1363567"/>
                </a:lnTo>
                <a:cubicBezTo>
                  <a:pt x="9677273" y="1484371"/>
                  <a:pt x="9994392" y="1606759"/>
                  <a:pt x="10275507" y="1723952"/>
                </a:cubicBezTo>
                <a:cubicBezTo>
                  <a:pt x="10121138" y="1733537"/>
                  <a:pt x="9967595" y="1745300"/>
                  <a:pt x="9814941" y="1759237"/>
                </a:cubicBezTo>
                <a:close/>
                <a:moveTo>
                  <a:pt x="10295255" y="1731997"/>
                </a:moveTo>
                <a:lnTo>
                  <a:pt x="10301605" y="1734658"/>
                </a:lnTo>
                <a:cubicBezTo>
                  <a:pt x="10224008" y="1779001"/>
                  <a:pt x="10146982" y="1824865"/>
                  <a:pt x="10070529" y="1872249"/>
                </a:cubicBezTo>
                <a:cubicBezTo>
                  <a:pt x="9994773" y="1837832"/>
                  <a:pt x="9915652" y="1802883"/>
                  <a:pt x="9833229" y="1767408"/>
                </a:cubicBezTo>
                <a:cubicBezTo>
                  <a:pt x="9986391" y="1753428"/>
                  <a:pt x="10140379" y="1741626"/>
                  <a:pt x="10295255" y="1731997"/>
                </a:cubicBezTo>
                <a:close/>
                <a:moveTo>
                  <a:pt x="2138045" y="2013831"/>
                </a:moveTo>
                <a:cubicBezTo>
                  <a:pt x="1894205" y="1904176"/>
                  <a:pt x="1622933" y="1789834"/>
                  <a:pt x="1325944" y="1675428"/>
                </a:cubicBezTo>
                <a:cubicBezTo>
                  <a:pt x="1458024" y="1627619"/>
                  <a:pt x="1601641" y="1577619"/>
                  <a:pt x="1756791" y="1525420"/>
                </a:cubicBezTo>
                <a:cubicBezTo>
                  <a:pt x="2043729" y="1573311"/>
                  <a:pt x="2324208" y="1626821"/>
                  <a:pt x="2598230" y="1685943"/>
                </a:cubicBezTo>
                <a:cubicBezTo>
                  <a:pt x="2480501" y="1779571"/>
                  <a:pt x="2373884" y="1870602"/>
                  <a:pt x="2278380" y="1957008"/>
                </a:cubicBezTo>
                <a:cubicBezTo>
                  <a:pt x="2230203" y="1976184"/>
                  <a:pt x="2183429" y="1995124"/>
                  <a:pt x="2138045" y="2013831"/>
                </a:cubicBezTo>
                <a:close/>
                <a:moveTo>
                  <a:pt x="2258187" y="1975316"/>
                </a:moveTo>
                <a:cubicBezTo>
                  <a:pt x="2235073" y="1996430"/>
                  <a:pt x="2212613" y="2017208"/>
                  <a:pt x="2190814" y="2037650"/>
                </a:cubicBezTo>
                <a:lnTo>
                  <a:pt x="2149983" y="2019216"/>
                </a:lnTo>
                <a:cubicBezTo>
                  <a:pt x="2185245" y="2004690"/>
                  <a:pt x="2221313" y="1990057"/>
                  <a:pt x="2258187" y="1975316"/>
                </a:cubicBezTo>
                <a:close/>
                <a:moveTo>
                  <a:pt x="5040694" y="1641663"/>
                </a:moveTo>
                <a:cubicBezTo>
                  <a:pt x="4941716" y="1669112"/>
                  <a:pt x="4845495" y="1696712"/>
                  <a:pt x="4752023" y="1724459"/>
                </a:cubicBezTo>
                <a:cubicBezTo>
                  <a:pt x="4590396" y="1676866"/>
                  <a:pt x="4427411" y="1631464"/>
                  <a:pt x="4263073" y="1588261"/>
                </a:cubicBezTo>
                <a:cubicBezTo>
                  <a:pt x="4482465" y="1434440"/>
                  <a:pt x="4710157" y="1292750"/>
                  <a:pt x="4945126" y="1163831"/>
                </a:cubicBezTo>
                <a:cubicBezTo>
                  <a:pt x="5259026" y="1095752"/>
                  <a:pt x="5577923" y="1034792"/>
                  <a:pt x="5901817" y="980947"/>
                </a:cubicBezTo>
                <a:cubicBezTo>
                  <a:pt x="6115476" y="1020222"/>
                  <a:pt x="6325299" y="1062747"/>
                  <a:pt x="6531293" y="1108529"/>
                </a:cubicBezTo>
                <a:cubicBezTo>
                  <a:pt x="6388862" y="1175804"/>
                  <a:pt x="6250877" y="1246456"/>
                  <a:pt x="6117273" y="1320490"/>
                </a:cubicBezTo>
                <a:cubicBezTo>
                  <a:pt x="6059697" y="1352500"/>
                  <a:pt x="6003989" y="1384490"/>
                  <a:pt x="5950141" y="1416462"/>
                </a:cubicBezTo>
                <a:cubicBezTo>
                  <a:pt x="5642039" y="1484162"/>
                  <a:pt x="5338890" y="1559229"/>
                  <a:pt x="5040694" y="1641663"/>
                </a:cubicBezTo>
                <a:close/>
                <a:moveTo>
                  <a:pt x="5924614" y="1432046"/>
                </a:moveTo>
                <a:cubicBezTo>
                  <a:pt x="5696801" y="1568205"/>
                  <a:pt x="5478685" y="1719904"/>
                  <a:pt x="5271834" y="1886059"/>
                </a:cubicBezTo>
                <a:lnTo>
                  <a:pt x="5218494" y="1868765"/>
                </a:lnTo>
                <a:cubicBezTo>
                  <a:pt x="5069777" y="1820412"/>
                  <a:pt x="4919917" y="1773952"/>
                  <a:pt x="4768914" y="1729400"/>
                </a:cubicBezTo>
                <a:cubicBezTo>
                  <a:pt x="4857814" y="1703091"/>
                  <a:pt x="4949273" y="1676929"/>
                  <a:pt x="5043297" y="1650912"/>
                </a:cubicBezTo>
                <a:cubicBezTo>
                  <a:pt x="5332051" y="1570923"/>
                  <a:pt x="5625827" y="1497972"/>
                  <a:pt x="5924614" y="1432046"/>
                </a:cubicBezTo>
                <a:close/>
                <a:moveTo>
                  <a:pt x="2143379" y="1400372"/>
                </a:moveTo>
                <a:cubicBezTo>
                  <a:pt x="2225212" y="1374779"/>
                  <a:pt x="2309432" y="1349016"/>
                  <a:pt x="2396046" y="1323088"/>
                </a:cubicBezTo>
                <a:cubicBezTo>
                  <a:pt x="2580113" y="1355522"/>
                  <a:pt x="2762822" y="1390616"/>
                  <a:pt x="2944178" y="1428371"/>
                </a:cubicBezTo>
                <a:cubicBezTo>
                  <a:pt x="2896851" y="1461439"/>
                  <a:pt x="2850007" y="1495013"/>
                  <a:pt x="2803652" y="1529094"/>
                </a:cubicBezTo>
                <a:cubicBezTo>
                  <a:pt x="2586736" y="1482261"/>
                  <a:pt x="2366709" y="1439223"/>
                  <a:pt x="2143570" y="1399992"/>
                </a:cubicBezTo>
                <a:close/>
                <a:moveTo>
                  <a:pt x="2793492" y="1536633"/>
                </a:moveTo>
                <a:cubicBezTo>
                  <a:pt x="2776728" y="1548922"/>
                  <a:pt x="2759964" y="1561212"/>
                  <a:pt x="2743391" y="1573691"/>
                </a:cubicBezTo>
                <a:cubicBezTo>
                  <a:pt x="2696572" y="1608830"/>
                  <a:pt x="2651335" y="1643735"/>
                  <a:pt x="2607691" y="1678405"/>
                </a:cubicBezTo>
                <a:cubicBezTo>
                  <a:pt x="2336756" y="1619872"/>
                  <a:pt x="2059476" y="1566786"/>
                  <a:pt x="1775841" y="1519149"/>
                </a:cubicBezTo>
                <a:cubicBezTo>
                  <a:pt x="1886248" y="1482280"/>
                  <a:pt x="2002199" y="1444760"/>
                  <a:pt x="2123694" y="1406580"/>
                </a:cubicBezTo>
                <a:cubicBezTo>
                  <a:pt x="2350091" y="1445900"/>
                  <a:pt x="2573420" y="1489204"/>
                  <a:pt x="2793683" y="1536506"/>
                </a:cubicBezTo>
                <a:close/>
                <a:moveTo>
                  <a:pt x="3638614" y="549802"/>
                </a:moveTo>
                <a:cubicBezTo>
                  <a:pt x="3919665" y="564118"/>
                  <a:pt x="4197395" y="583925"/>
                  <a:pt x="4471797" y="609222"/>
                </a:cubicBezTo>
                <a:cubicBezTo>
                  <a:pt x="4371893" y="648878"/>
                  <a:pt x="4273125" y="690478"/>
                  <a:pt x="4175506" y="734017"/>
                </a:cubicBezTo>
                <a:cubicBezTo>
                  <a:pt x="3830276" y="701285"/>
                  <a:pt x="3477749" y="676054"/>
                  <a:pt x="3117914" y="658317"/>
                </a:cubicBezTo>
                <a:cubicBezTo>
                  <a:pt x="3294317" y="619759"/>
                  <a:pt x="3467881" y="583587"/>
                  <a:pt x="3638614" y="549802"/>
                </a:cubicBezTo>
                <a:close/>
                <a:moveTo>
                  <a:pt x="3081592" y="656479"/>
                </a:moveTo>
                <a:cubicBezTo>
                  <a:pt x="2968352" y="651032"/>
                  <a:pt x="2854408" y="646344"/>
                  <a:pt x="2739771" y="642416"/>
                </a:cubicBezTo>
                <a:cubicBezTo>
                  <a:pt x="2831338" y="602634"/>
                  <a:pt x="2924048" y="564266"/>
                  <a:pt x="3017901" y="527313"/>
                </a:cubicBezTo>
                <a:cubicBezTo>
                  <a:pt x="3213227" y="531537"/>
                  <a:pt x="3407092" y="538399"/>
                  <a:pt x="3599498" y="547901"/>
                </a:cubicBezTo>
                <a:cubicBezTo>
                  <a:pt x="3429870" y="581729"/>
                  <a:pt x="3257214" y="617922"/>
                  <a:pt x="3081528" y="656479"/>
                </a:cubicBezTo>
                <a:close/>
                <a:moveTo>
                  <a:pt x="6837236" y="972521"/>
                </a:moveTo>
                <a:cubicBezTo>
                  <a:pt x="6717856" y="945155"/>
                  <a:pt x="6597460" y="918973"/>
                  <a:pt x="6476111" y="893970"/>
                </a:cubicBezTo>
                <a:cubicBezTo>
                  <a:pt x="6606033" y="876106"/>
                  <a:pt x="6736588" y="859363"/>
                  <a:pt x="6867779" y="843735"/>
                </a:cubicBezTo>
                <a:cubicBezTo>
                  <a:pt x="6930327" y="857121"/>
                  <a:pt x="6992620" y="870804"/>
                  <a:pt x="7054723" y="884785"/>
                </a:cubicBezTo>
                <a:cubicBezTo>
                  <a:pt x="6981254" y="913247"/>
                  <a:pt x="6908737" y="942494"/>
                  <a:pt x="6837172" y="972521"/>
                </a:cubicBezTo>
                <a:close/>
                <a:moveTo>
                  <a:pt x="7071424" y="888522"/>
                </a:moveTo>
                <a:cubicBezTo>
                  <a:pt x="7350570" y="951616"/>
                  <a:pt x="7625906" y="1021109"/>
                  <a:pt x="7897369" y="1097000"/>
                </a:cubicBezTo>
                <a:cubicBezTo>
                  <a:pt x="7769543" y="1111316"/>
                  <a:pt x="7642225" y="1126817"/>
                  <a:pt x="7515416" y="1143497"/>
                </a:cubicBezTo>
                <a:cubicBezTo>
                  <a:pt x="7298309" y="1083525"/>
                  <a:pt x="7077520" y="1027741"/>
                  <a:pt x="6853047" y="976132"/>
                </a:cubicBezTo>
                <a:cubicBezTo>
                  <a:pt x="6924866" y="946188"/>
                  <a:pt x="6997637" y="916984"/>
                  <a:pt x="7071360" y="888522"/>
                </a:cubicBezTo>
                <a:close/>
                <a:moveTo>
                  <a:pt x="6822313" y="978793"/>
                </a:moveTo>
                <a:cubicBezTo>
                  <a:pt x="6728396" y="1018531"/>
                  <a:pt x="6636258" y="1059624"/>
                  <a:pt x="6545770" y="1102067"/>
                </a:cubicBezTo>
                <a:cubicBezTo>
                  <a:pt x="6344222" y="1057090"/>
                  <a:pt x="6138907" y="1015237"/>
                  <a:pt x="5929821" y="976512"/>
                </a:cubicBezTo>
                <a:cubicBezTo>
                  <a:pt x="6101188" y="948259"/>
                  <a:pt x="6273781" y="922052"/>
                  <a:pt x="6447600" y="897898"/>
                </a:cubicBezTo>
                <a:cubicBezTo>
                  <a:pt x="6573520" y="923617"/>
                  <a:pt x="6698425" y="950584"/>
                  <a:pt x="6822250" y="978793"/>
                </a:cubicBezTo>
                <a:close/>
                <a:moveTo>
                  <a:pt x="5902262" y="971444"/>
                </a:moveTo>
                <a:cubicBezTo>
                  <a:pt x="5761209" y="945516"/>
                  <a:pt x="5618525" y="921039"/>
                  <a:pt x="5474208" y="898024"/>
                </a:cubicBezTo>
                <a:cubicBezTo>
                  <a:pt x="5554263" y="861283"/>
                  <a:pt x="5635371" y="825491"/>
                  <a:pt x="5717540" y="790650"/>
                </a:cubicBezTo>
                <a:lnTo>
                  <a:pt x="5761228" y="772342"/>
                </a:lnTo>
                <a:cubicBezTo>
                  <a:pt x="5983523" y="808495"/>
                  <a:pt x="6202953" y="848442"/>
                  <a:pt x="6419533" y="892196"/>
                </a:cubicBezTo>
                <a:cubicBezTo>
                  <a:pt x="6245841" y="916604"/>
                  <a:pt x="6073394" y="943020"/>
                  <a:pt x="5902198" y="971444"/>
                </a:cubicBezTo>
                <a:close/>
                <a:moveTo>
                  <a:pt x="5874576" y="976069"/>
                </a:moveTo>
                <a:cubicBezTo>
                  <a:pt x="5570538" y="1027000"/>
                  <a:pt x="5270691" y="1084267"/>
                  <a:pt x="4975035" y="1147868"/>
                </a:cubicBezTo>
                <a:cubicBezTo>
                  <a:pt x="5131372" y="1062811"/>
                  <a:pt x="5292598" y="981916"/>
                  <a:pt x="5458714" y="905183"/>
                </a:cubicBezTo>
                <a:cubicBezTo>
                  <a:pt x="5598751" y="927481"/>
                  <a:pt x="5737352" y="951110"/>
                  <a:pt x="5874512" y="976069"/>
                </a:cubicBezTo>
                <a:close/>
                <a:moveTo>
                  <a:pt x="5713476" y="782035"/>
                </a:moveTo>
                <a:cubicBezTo>
                  <a:pt x="5626862" y="818650"/>
                  <a:pt x="5541474" y="856424"/>
                  <a:pt x="5457317" y="895364"/>
                </a:cubicBezTo>
                <a:cubicBezTo>
                  <a:pt x="5229651" y="859255"/>
                  <a:pt x="4998066" y="826714"/>
                  <a:pt x="4762564" y="797745"/>
                </a:cubicBezTo>
                <a:cubicBezTo>
                  <a:pt x="4714767" y="791835"/>
                  <a:pt x="4666787" y="786108"/>
                  <a:pt x="4618609" y="780578"/>
                </a:cubicBezTo>
                <a:cubicBezTo>
                  <a:pt x="4795393" y="746497"/>
                  <a:pt x="4973193" y="714272"/>
                  <a:pt x="5152009" y="683909"/>
                </a:cubicBezTo>
                <a:cubicBezTo>
                  <a:pt x="5351190" y="709248"/>
                  <a:pt x="5548332" y="737774"/>
                  <a:pt x="5743448" y="769492"/>
                </a:cubicBezTo>
                <a:cubicBezTo>
                  <a:pt x="5733479" y="773673"/>
                  <a:pt x="5723382" y="777790"/>
                  <a:pt x="5713413" y="782035"/>
                </a:cubicBezTo>
                <a:close/>
                <a:moveTo>
                  <a:pt x="4587304" y="777030"/>
                </a:moveTo>
                <a:cubicBezTo>
                  <a:pt x="4457637" y="762207"/>
                  <a:pt x="4326846" y="748460"/>
                  <a:pt x="4194937" y="735791"/>
                </a:cubicBezTo>
                <a:cubicBezTo>
                  <a:pt x="4293026" y="692334"/>
                  <a:pt x="4392340" y="650778"/>
                  <a:pt x="4492879" y="611122"/>
                </a:cubicBezTo>
                <a:cubicBezTo>
                  <a:pt x="4604893" y="621596"/>
                  <a:pt x="4716355" y="632914"/>
                  <a:pt x="4827270" y="645077"/>
                </a:cubicBezTo>
                <a:cubicBezTo>
                  <a:pt x="4925143" y="655928"/>
                  <a:pt x="5022514" y="667502"/>
                  <a:pt x="5119370" y="679791"/>
                </a:cubicBezTo>
                <a:cubicBezTo>
                  <a:pt x="4941189" y="710407"/>
                  <a:pt x="4763815" y="742822"/>
                  <a:pt x="4587240" y="777030"/>
                </a:cubicBezTo>
                <a:close/>
                <a:moveTo>
                  <a:pt x="4177094" y="743709"/>
                </a:moveTo>
                <a:cubicBezTo>
                  <a:pt x="4304557" y="755790"/>
                  <a:pt x="4430986" y="768922"/>
                  <a:pt x="4556379" y="783112"/>
                </a:cubicBezTo>
                <a:cubicBezTo>
                  <a:pt x="4279900" y="837166"/>
                  <a:pt x="4005917" y="895725"/>
                  <a:pt x="3734435" y="958775"/>
                </a:cubicBezTo>
                <a:cubicBezTo>
                  <a:pt x="3877945" y="883264"/>
                  <a:pt x="4024357" y="812080"/>
                  <a:pt x="4173665" y="745230"/>
                </a:cubicBezTo>
                <a:close/>
                <a:moveTo>
                  <a:pt x="4587685" y="786596"/>
                </a:moveTo>
                <a:cubicBezTo>
                  <a:pt x="4645724" y="793266"/>
                  <a:pt x="4703553" y="800108"/>
                  <a:pt x="4761167" y="807120"/>
                </a:cubicBezTo>
                <a:cubicBezTo>
                  <a:pt x="4991627" y="835373"/>
                  <a:pt x="5218576" y="867174"/>
                  <a:pt x="5442014" y="902522"/>
                </a:cubicBezTo>
                <a:cubicBezTo>
                  <a:pt x="5270310" y="982087"/>
                  <a:pt x="5103749" y="1066232"/>
                  <a:pt x="4942332" y="1154963"/>
                </a:cubicBezTo>
                <a:cubicBezTo>
                  <a:pt x="4546937" y="1240818"/>
                  <a:pt x="4160158" y="1337955"/>
                  <a:pt x="3781997" y="1446362"/>
                </a:cubicBezTo>
                <a:lnTo>
                  <a:pt x="3739579" y="1458588"/>
                </a:lnTo>
                <a:cubicBezTo>
                  <a:pt x="3533032" y="1410571"/>
                  <a:pt x="3324816" y="1365892"/>
                  <a:pt x="3114929" y="1324545"/>
                </a:cubicBezTo>
                <a:cubicBezTo>
                  <a:pt x="3303607" y="1200383"/>
                  <a:pt x="3499041" y="1084393"/>
                  <a:pt x="3701225" y="976576"/>
                </a:cubicBezTo>
                <a:cubicBezTo>
                  <a:pt x="3993534" y="907989"/>
                  <a:pt x="4289000" y="844667"/>
                  <a:pt x="4587621" y="786596"/>
                </a:cubicBezTo>
                <a:close/>
                <a:moveTo>
                  <a:pt x="4912741" y="1171180"/>
                </a:moveTo>
                <a:cubicBezTo>
                  <a:pt x="4685049" y="1297305"/>
                  <a:pt x="4464279" y="1435498"/>
                  <a:pt x="4251389" y="1585157"/>
                </a:cubicBezTo>
                <a:cubicBezTo>
                  <a:pt x="4088194" y="1542207"/>
                  <a:pt x="3923837" y="1501411"/>
                  <a:pt x="3758311" y="1462769"/>
                </a:cubicBezTo>
                <a:lnTo>
                  <a:pt x="3784473" y="1455231"/>
                </a:lnTo>
                <a:cubicBezTo>
                  <a:pt x="4151840" y="1350029"/>
                  <a:pt x="4527912" y="1255350"/>
                  <a:pt x="4912678" y="1171180"/>
                </a:cubicBezTo>
                <a:close/>
                <a:moveTo>
                  <a:pt x="3101277" y="1321694"/>
                </a:moveTo>
                <a:cubicBezTo>
                  <a:pt x="2958910" y="1293739"/>
                  <a:pt x="2815844" y="1267342"/>
                  <a:pt x="2672080" y="1242509"/>
                </a:cubicBezTo>
                <a:cubicBezTo>
                  <a:pt x="2874982" y="1184819"/>
                  <a:pt x="3088913" y="1127514"/>
                  <a:pt x="3313875" y="1070584"/>
                </a:cubicBezTo>
                <a:cubicBezTo>
                  <a:pt x="3430632" y="1041019"/>
                  <a:pt x="3547955" y="1012411"/>
                  <a:pt x="3665855" y="984747"/>
                </a:cubicBezTo>
                <a:cubicBezTo>
                  <a:pt x="3471628" y="1089227"/>
                  <a:pt x="3283439" y="1201542"/>
                  <a:pt x="3101277" y="1321694"/>
                </a:cubicBezTo>
                <a:close/>
                <a:moveTo>
                  <a:pt x="3089910" y="1329169"/>
                </a:moveTo>
                <a:cubicBezTo>
                  <a:pt x="3044527" y="1359196"/>
                  <a:pt x="2999594" y="1389729"/>
                  <a:pt x="2955100" y="1420770"/>
                </a:cubicBezTo>
                <a:cubicBezTo>
                  <a:pt x="2776963" y="1383648"/>
                  <a:pt x="2597487" y="1349016"/>
                  <a:pt x="2416683" y="1316880"/>
                </a:cubicBezTo>
                <a:cubicBezTo>
                  <a:pt x="2492883" y="1294157"/>
                  <a:pt x="2571033" y="1271377"/>
                  <a:pt x="2651125" y="1248527"/>
                </a:cubicBezTo>
                <a:cubicBezTo>
                  <a:pt x="2798064" y="1273740"/>
                  <a:pt x="2944324" y="1300618"/>
                  <a:pt x="3089910" y="1329169"/>
                </a:cubicBezTo>
                <a:close/>
                <a:moveTo>
                  <a:pt x="2395665" y="1313269"/>
                </a:moveTo>
                <a:cubicBezTo>
                  <a:pt x="2158937" y="1271586"/>
                  <a:pt x="1920094" y="1234337"/>
                  <a:pt x="1679131" y="1201523"/>
                </a:cubicBezTo>
                <a:cubicBezTo>
                  <a:pt x="1721466" y="1174873"/>
                  <a:pt x="1764201" y="1148565"/>
                  <a:pt x="1807337" y="1122592"/>
                </a:cubicBezTo>
                <a:cubicBezTo>
                  <a:pt x="2083435" y="1157687"/>
                  <a:pt x="2357438" y="1198438"/>
                  <a:pt x="2629345" y="1244853"/>
                </a:cubicBezTo>
                <a:cubicBezTo>
                  <a:pt x="2549671" y="1267658"/>
                  <a:pt x="2471782" y="1290464"/>
                  <a:pt x="2395665" y="1313269"/>
                </a:cubicBezTo>
                <a:close/>
                <a:moveTo>
                  <a:pt x="2957195" y="1430905"/>
                </a:moveTo>
                <a:cubicBezTo>
                  <a:pt x="3124918" y="1465956"/>
                  <a:pt x="3291351" y="1503267"/>
                  <a:pt x="3456496" y="1542841"/>
                </a:cubicBezTo>
                <a:cubicBezTo>
                  <a:pt x="3371831" y="1568940"/>
                  <a:pt x="3289173" y="1595122"/>
                  <a:pt x="3208528" y="1621392"/>
                </a:cubicBezTo>
                <a:cubicBezTo>
                  <a:pt x="3078944" y="1590098"/>
                  <a:pt x="2948178" y="1560154"/>
                  <a:pt x="2816225" y="1531565"/>
                </a:cubicBezTo>
                <a:cubicBezTo>
                  <a:pt x="2862707" y="1497484"/>
                  <a:pt x="2909697" y="1463929"/>
                  <a:pt x="2957195" y="1430905"/>
                </a:cubicBezTo>
                <a:close/>
                <a:moveTo>
                  <a:pt x="2967927" y="1423430"/>
                </a:moveTo>
                <a:cubicBezTo>
                  <a:pt x="3012631" y="1392472"/>
                  <a:pt x="3057735" y="1361920"/>
                  <a:pt x="3103245" y="1331766"/>
                </a:cubicBezTo>
                <a:cubicBezTo>
                  <a:pt x="3310681" y="1372518"/>
                  <a:pt x="3516522" y="1416506"/>
                  <a:pt x="3720783" y="1463719"/>
                </a:cubicBezTo>
                <a:cubicBezTo>
                  <a:pt x="3636753" y="1488089"/>
                  <a:pt x="3554584" y="1512624"/>
                  <a:pt x="3474276" y="1537329"/>
                </a:cubicBezTo>
                <a:cubicBezTo>
                  <a:pt x="3306845" y="1497040"/>
                  <a:pt x="3138062" y="1459076"/>
                  <a:pt x="2967927" y="1423430"/>
                </a:cubicBezTo>
                <a:close/>
                <a:moveTo>
                  <a:pt x="3739579" y="1468154"/>
                </a:moveTo>
                <a:cubicBezTo>
                  <a:pt x="3907898" y="1507303"/>
                  <a:pt x="4075113" y="1548688"/>
                  <a:pt x="4241229" y="1592315"/>
                </a:cubicBezTo>
                <a:cubicBezTo>
                  <a:pt x="4231069" y="1599474"/>
                  <a:pt x="4220718" y="1606632"/>
                  <a:pt x="4210558" y="1613917"/>
                </a:cubicBezTo>
                <a:cubicBezTo>
                  <a:pt x="4170763" y="1642341"/>
                  <a:pt x="4132155" y="1670613"/>
                  <a:pt x="4094734" y="1698740"/>
                </a:cubicBezTo>
                <a:cubicBezTo>
                  <a:pt x="3896151" y="1643165"/>
                  <a:pt x="3695427" y="1590814"/>
                  <a:pt x="3492564" y="1541701"/>
                </a:cubicBezTo>
                <a:cubicBezTo>
                  <a:pt x="3572999" y="1517039"/>
                  <a:pt x="3655333" y="1492524"/>
                  <a:pt x="3739579" y="1468154"/>
                </a:cubicBezTo>
                <a:close/>
                <a:moveTo>
                  <a:pt x="4216464" y="1621265"/>
                </a:moveTo>
                <a:cubicBezTo>
                  <a:pt x="4228592" y="1612587"/>
                  <a:pt x="4240911" y="1604098"/>
                  <a:pt x="4253167" y="1595419"/>
                </a:cubicBezTo>
                <a:cubicBezTo>
                  <a:pt x="4414965" y="1638071"/>
                  <a:pt x="4575639" y="1682732"/>
                  <a:pt x="4735195" y="1729400"/>
                </a:cubicBezTo>
                <a:cubicBezTo>
                  <a:pt x="4645197" y="1756215"/>
                  <a:pt x="4557859" y="1783036"/>
                  <a:pt x="4473194" y="1809852"/>
                </a:cubicBezTo>
                <a:cubicBezTo>
                  <a:pt x="4351700" y="1772603"/>
                  <a:pt x="4229354" y="1736704"/>
                  <a:pt x="4106164" y="1702160"/>
                </a:cubicBezTo>
                <a:cubicBezTo>
                  <a:pt x="4141851" y="1675428"/>
                  <a:pt x="4178617" y="1648460"/>
                  <a:pt x="4216464" y="1621265"/>
                </a:cubicBezTo>
                <a:close/>
                <a:moveTo>
                  <a:pt x="6122099" y="1328916"/>
                </a:moveTo>
                <a:cubicBezTo>
                  <a:pt x="6258878" y="1252898"/>
                  <a:pt x="6400419" y="1180618"/>
                  <a:pt x="6546723" y="1112076"/>
                </a:cubicBezTo>
                <a:cubicBezTo>
                  <a:pt x="6698615" y="1145860"/>
                  <a:pt x="6848285" y="1181550"/>
                  <a:pt x="6995669" y="1219134"/>
                </a:cubicBezTo>
                <a:cubicBezTo>
                  <a:pt x="6652324" y="1274037"/>
                  <a:pt x="6313824" y="1337702"/>
                  <a:pt x="5980240" y="1410127"/>
                </a:cubicBezTo>
                <a:cubicBezTo>
                  <a:pt x="6029960" y="1380987"/>
                  <a:pt x="6077458" y="1353748"/>
                  <a:pt x="6122162" y="1328916"/>
                </a:cubicBezTo>
                <a:close/>
                <a:moveTo>
                  <a:pt x="6560694" y="1105488"/>
                </a:moveTo>
                <a:cubicBezTo>
                  <a:pt x="6651371" y="1063254"/>
                  <a:pt x="6743827" y="1022249"/>
                  <a:pt x="6837998" y="982467"/>
                </a:cubicBezTo>
                <a:cubicBezTo>
                  <a:pt x="7059169" y="1033145"/>
                  <a:pt x="7276846" y="1087896"/>
                  <a:pt x="7490969" y="1146728"/>
                </a:cubicBezTo>
                <a:cubicBezTo>
                  <a:pt x="7332917" y="1167841"/>
                  <a:pt x="7175691" y="1190710"/>
                  <a:pt x="7019417" y="1215333"/>
                </a:cubicBezTo>
                <a:cubicBezTo>
                  <a:pt x="6868922" y="1176900"/>
                  <a:pt x="6716014" y="1140285"/>
                  <a:pt x="6560757" y="1105488"/>
                </a:cubicBezTo>
                <a:close/>
                <a:moveTo>
                  <a:pt x="7514654" y="1152936"/>
                </a:moveTo>
                <a:cubicBezTo>
                  <a:pt x="7634288" y="1186003"/>
                  <a:pt x="7752715" y="1220338"/>
                  <a:pt x="7869936" y="1255939"/>
                </a:cubicBezTo>
                <a:cubicBezTo>
                  <a:pt x="7784846" y="1296564"/>
                  <a:pt x="7701026" y="1338437"/>
                  <a:pt x="7618540" y="1381557"/>
                </a:cubicBezTo>
                <a:cubicBezTo>
                  <a:pt x="7430770" y="1324969"/>
                  <a:pt x="7238873" y="1271459"/>
                  <a:pt x="7042785" y="1221034"/>
                </a:cubicBezTo>
                <a:cubicBezTo>
                  <a:pt x="7199058" y="1196753"/>
                  <a:pt x="7356348" y="1174049"/>
                  <a:pt x="7514654" y="1152936"/>
                </a:cubicBezTo>
                <a:close/>
                <a:moveTo>
                  <a:pt x="7538847" y="1149768"/>
                </a:moveTo>
                <a:cubicBezTo>
                  <a:pt x="7665847" y="1133171"/>
                  <a:pt x="7793483" y="1117797"/>
                  <a:pt x="7921816" y="1103651"/>
                </a:cubicBezTo>
                <a:cubicBezTo>
                  <a:pt x="7979601" y="1119868"/>
                  <a:pt x="8037195" y="1136383"/>
                  <a:pt x="8094536" y="1153189"/>
                </a:cubicBezTo>
                <a:cubicBezTo>
                  <a:pt x="8023035" y="1184527"/>
                  <a:pt x="7952423" y="1216746"/>
                  <a:pt x="7882636" y="1249858"/>
                </a:cubicBezTo>
                <a:cubicBezTo>
                  <a:pt x="7769098" y="1215479"/>
                  <a:pt x="7654481" y="1182202"/>
                  <a:pt x="7538847" y="1150022"/>
                </a:cubicBezTo>
                <a:close/>
                <a:moveTo>
                  <a:pt x="8108696" y="1157370"/>
                </a:moveTo>
                <a:cubicBezTo>
                  <a:pt x="8240649" y="1196139"/>
                  <a:pt x="8371586" y="1236428"/>
                  <a:pt x="8501570" y="1278237"/>
                </a:cubicBezTo>
                <a:cubicBezTo>
                  <a:pt x="8624316" y="1317722"/>
                  <a:pt x="8743252" y="1357612"/>
                  <a:pt x="8858377" y="1397901"/>
                </a:cubicBezTo>
                <a:cubicBezTo>
                  <a:pt x="8729917" y="1411755"/>
                  <a:pt x="8601710" y="1427060"/>
                  <a:pt x="8473821" y="1443828"/>
                </a:cubicBezTo>
                <a:cubicBezTo>
                  <a:pt x="8391716" y="1414815"/>
                  <a:pt x="8307388" y="1385948"/>
                  <a:pt x="8220837" y="1357232"/>
                </a:cubicBezTo>
                <a:cubicBezTo>
                  <a:pt x="8113649" y="1321713"/>
                  <a:pt x="8005382" y="1287296"/>
                  <a:pt x="7896098" y="1253975"/>
                </a:cubicBezTo>
                <a:cubicBezTo>
                  <a:pt x="7966075" y="1221034"/>
                  <a:pt x="8037069" y="1188917"/>
                  <a:pt x="8109014" y="1157623"/>
                </a:cubicBezTo>
                <a:close/>
                <a:moveTo>
                  <a:pt x="8108061" y="1147234"/>
                </a:moveTo>
                <a:cubicBezTo>
                  <a:pt x="8054595" y="1131524"/>
                  <a:pt x="8000937" y="1116067"/>
                  <a:pt x="7947152" y="1100864"/>
                </a:cubicBezTo>
                <a:cubicBezTo>
                  <a:pt x="7997571" y="1095333"/>
                  <a:pt x="8048054" y="1089987"/>
                  <a:pt x="8098600" y="1084837"/>
                </a:cubicBezTo>
                <a:cubicBezTo>
                  <a:pt x="8166354" y="1077995"/>
                  <a:pt x="8234299" y="1071489"/>
                  <a:pt x="8302562" y="1065326"/>
                </a:cubicBezTo>
                <a:cubicBezTo>
                  <a:pt x="8237030" y="1092103"/>
                  <a:pt x="8172196" y="1119488"/>
                  <a:pt x="8108061" y="1147488"/>
                </a:cubicBezTo>
                <a:close/>
                <a:moveTo>
                  <a:pt x="8097647" y="1075398"/>
                </a:moveTo>
                <a:cubicBezTo>
                  <a:pt x="8039164" y="1081353"/>
                  <a:pt x="7980808" y="1087542"/>
                  <a:pt x="7922641" y="1093959"/>
                </a:cubicBezTo>
                <a:cubicBezTo>
                  <a:pt x="7648321" y="1016928"/>
                  <a:pt x="7369937" y="946314"/>
                  <a:pt x="7087489" y="882124"/>
                </a:cubicBezTo>
                <a:cubicBezTo>
                  <a:pt x="7160133" y="854333"/>
                  <a:pt x="7233730" y="827347"/>
                  <a:pt x="7308215" y="801166"/>
                </a:cubicBezTo>
                <a:cubicBezTo>
                  <a:pt x="7653338" y="875960"/>
                  <a:pt x="7993698" y="959997"/>
                  <a:pt x="8329358" y="1053290"/>
                </a:cubicBezTo>
                <a:cubicBezTo>
                  <a:pt x="8251952" y="1060594"/>
                  <a:pt x="8174736" y="1068050"/>
                  <a:pt x="8097647" y="1075651"/>
                </a:cubicBezTo>
                <a:close/>
                <a:moveTo>
                  <a:pt x="7070662" y="878387"/>
                </a:moveTo>
                <a:cubicBezTo>
                  <a:pt x="7012877" y="865337"/>
                  <a:pt x="6954965" y="852667"/>
                  <a:pt x="6896926" y="840378"/>
                </a:cubicBezTo>
                <a:cubicBezTo>
                  <a:pt x="7027291" y="825130"/>
                  <a:pt x="7158228" y="810966"/>
                  <a:pt x="7289673" y="797872"/>
                </a:cubicBezTo>
                <a:cubicBezTo>
                  <a:pt x="7215759" y="824015"/>
                  <a:pt x="7142734" y="850938"/>
                  <a:pt x="7070662" y="878640"/>
                </a:cubicBezTo>
                <a:close/>
                <a:moveTo>
                  <a:pt x="6868224" y="834043"/>
                </a:moveTo>
                <a:cubicBezTo>
                  <a:pt x="6585839" y="773736"/>
                  <a:pt x="6300108" y="719998"/>
                  <a:pt x="6010974" y="672823"/>
                </a:cubicBezTo>
                <a:cubicBezTo>
                  <a:pt x="6078284" y="647104"/>
                  <a:pt x="6146273" y="622061"/>
                  <a:pt x="6214936" y="597693"/>
                </a:cubicBezTo>
                <a:cubicBezTo>
                  <a:pt x="6567678" y="652850"/>
                  <a:pt x="6916483" y="717312"/>
                  <a:pt x="7261225" y="791093"/>
                </a:cubicBezTo>
                <a:cubicBezTo>
                  <a:pt x="7129590" y="804270"/>
                  <a:pt x="6998589" y="818605"/>
                  <a:pt x="6868224" y="834106"/>
                </a:cubicBezTo>
                <a:close/>
                <a:moveTo>
                  <a:pt x="6838950" y="837591"/>
                </a:moveTo>
                <a:cubicBezTo>
                  <a:pt x="6707950" y="853301"/>
                  <a:pt x="6577584" y="870196"/>
                  <a:pt x="6447917" y="888269"/>
                </a:cubicBezTo>
                <a:cubicBezTo>
                  <a:pt x="6227782" y="843336"/>
                  <a:pt x="6004389" y="802388"/>
                  <a:pt x="5777738" y="765438"/>
                </a:cubicBezTo>
                <a:cubicBezTo>
                  <a:pt x="5848731" y="736127"/>
                  <a:pt x="5920486" y="707538"/>
                  <a:pt x="5993003" y="679665"/>
                </a:cubicBezTo>
                <a:cubicBezTo>
                  <a:pt x="6278245" y="725991"/>
                  <a:pt x="6560249" y="778658"/>
                  <a:pt x="6839014" y="837654"/>
                </a:cubicBezTo>
                <a:close/>
                <a:moveTo>
                  <a:pt x="5760022" y="762524"/>
                </a:moveTo>
                <a:cubicBezTo>
                  <a:pt x="5569947" y="731737"/>
                  <a:pt x="5377923" y="703718"/>
                  <a:pt x="5183950" y="678461"/>
                </a:cubicBezTo>
                <a:cubicBezTo>
                  <a:pt x="5312728" y="656752"/>
                  <a:pt x="5441842" y="635999"/>
                  <a:pt x="5571300" y="616190"/>
                </a:cubicBezTo>
                <a:cubicBezTo>
                  <a:pt x="5706256" y="634941"/>
                  <a:pt x="5840559" y="655086"/>
                  <a:pt x="5974207" y="676624"/>
                </a:cubicBezTo>
                <a:cubicBezTo>
                  <a:pt x="5902071" y="704497"/>
                  <a:pt x="5830678" y="733130"/>
                  <a:pt x="5760022" y="762524"/>
                </a:cubicBezTo>
                <a:close/>
                <a:moveTo>
                  <a:pt x="5151755" y="674280"/>
                </a:moveTo>
                <a:cubicBezTo>
                  <a:pt x="5044612" y="660597"/>
                  <a:pt x="4936916" y="647737"/>
                  <a:pt x="4828667" y="635701"/>
                </a:cubicBezTo>
                <a:cubicBezTo>
                  <a:pt x="4723848" y="624088"/>
                  <a:pt x="4618482" y="613319"/>
                  <a:pt x="4512564" y="603394"/>
                </a:cubicBezTo>
                <a:cubicBezTo>
                  <a:pt x="4587113" y="574254"/>
                  <a:pt x="4662253" y="546191"/>
                  <a:pt x="4737989" y="519205"/>
                </a:cubicBezTo>
                <a:cubicBezTo>
                  <a:pt x="4793615" y="524399"/>
                  <a:pt x="4849114" y="529847"/>
                  <a:pt x="4904486" y="535549"/>
                </a:cubicBezTo>
                <a:cubicBezTo>
                  <a:pt x="5117256" y="557467"/>
                  <a:pt x="5328622" y="582806"/>
                  <a:pt x="5538597" y="611566"/>
                </a:cubicBezTo>
                <a:cubicBezTo>
                  <a:pt x="5409267" y="631584"/>
                  <a:pt x="5280324" y="652489"/>
                  <a:pt x="5151755" y="674280"/>
                </a:cubicBezTo>
                <a:close/>
                <a:moveTo>
                  <a:pt x="4491482" y="601810"/>
                </a:moveTo>
                <a:cubicBezTo>
                  <a:pt x="4223468" y="576471"/>
                  <a:pt x="3952050" y="556601"/>
                  <a:pt x="3677222" y="542200"/>
                </a:cubicBezTo>
                <a:cubicBezTo>
                  <a:pt x="3810953" y="515974"/>
                  <a:pt x="3942715" y="491269"/>
                  <a:pt x="4072509" y="468083"/>
                </a:cubicBezTo>
                <a:cubicBezTo>
                  <a:pt x="4288155" y="481217"/>
                  <a:pt x="4502468" y="497561"/>
                  <a:pt x="4715447" y="517114"/>
                </a:cubicBezTo>
                <a:cubicBezTo>
                  <a:pt x="4640218" y="544016"/>
                  <a:pt x="4565568" y="572248"/>
                  <a:pt x="4491482" y="601810"/>
                </a:cubicBezTo>
                <a:close/>
                <a:moveTo>
                  <a:pt x="3637852" y="540300"/>
                </a:moveTo>
                <a:cubicBezTo>
                  <a:pt x="3440411" y="530207"/>
                  <a:pt x="3241440" y="522879"/>
                  <a:pt x="3040952" y="518318"/>
                </a:cubicBezTo>
                <a:cubicBezTo>
                  <a:pt x="3113932" y="489896"/>
                  <a:pt x="3187529" y="462445"/>
                  <a:pt x="3261741" y="435966"/>
                </a:cubicBezTo>
                <a:cubicBezTo>
                  <a:pt x="3520269" y="440950"/>
                  <a:pt x="3777126" y="450853"/>
                  <a:pt x="4032314" y="465676"/>
                </a:cubicBezTo>
                <a:cubicBezTo>
                  <a:pt x="3902818" y="488861"/>
                  <a:pt x="3771329" y="513736"/>
                  <a:pt x="3637852" y="540300"/>
                </a:cubicBezTo>
                <a:close/>
                <a:moveTo>
                  <a:pt x="3016314" y="517748"/>
                </a:moveTo>
                <a:cubicBezTo>
                  <a:pt x="2556066" y="507655"/>
                  <a:pt x="2088280" y="511877"/>
                  <a:pt x="1612964" y="530417"/>
                </a:cubicBezTo>
                <a:cubicBezTo>
                  <a:pt x="1751565" y="502460"/>
                  <a:pt x="1896764" y="474524"/>
                  <a:pt x="2048574" y="446608"/>
                </a:cubicBezTo>
                <a:cubicBezTo>
                  <a:pt x="2447227" y="431828"/>
                  <a:pt x="2842724" y="428027"/>
                  <a:pt x="3235071" y="435206"/>
                </a:cubicBezTo>
                <a:cubicBezTo>
                  <a:pt x="3161494" y="461812"/>
                  <a:pt x="3088577" y="489326"/>
                  <a:pt x="3016314" y="517748"/>
                </a:cubicBezTo>
                <a:close/>
                <a:moveTo>
                  <a:pt x="2993581" y="526807"/>
                </a:moveTo>
                <a:cubicBezTo>
                  <a:pt x="2900445" y="563675"/>
                  <a:pt x="2808478" y="601980"/>
                  <a:pt x="2717673" y="641719"/>
                </a:cubicBezTo>
                <a:cubicBezTo>
                  <a:pt x="2197227" y="624235"/>
                  <a:pt x="1663637" y="622124"/>
                  <a:pt x="1116902" y="635385"/>
                </a:cubicBezTo>
                <a:cubicBezTo>
                  <a:pt x="1253046" y="605041"/>
                  <a:pt x="1399477" y="573684"/>
                  <a:pt x="1555052" y="542010"/>
                </a:cubicBezTo>
                <a:cubicBezTo>
                  <a:pt x="2041970" y="521908"/>
                  <a:pt x="2521414" y="516840"/>
                  <a:pt x="2993390" y="526807"/>
                </a:cubicBezTo>
                <a:close/>
                <a:moveTo>
                  <a:pt x="2719515" y="651285"/>
                </a:moveTo>
                <a:cubicBezTo>
                  <a:pt x="2828989" y="654959"/>
                  <a:pt x="2937891" y="659311"/>
                  <a:pt x="3046222" y="664335"/>
                </a:cubicBezTo>
                <a:cubicBezTo>
                  <a:pt x="2837307" y="710452"/>
                  <a:pt x="2624626" y="759863"/>
                  <a:pt x="2408174" y="812568"/>
                </a:cubicBezTo>
                <a:lnTo>
                  <a:pt x="2340928" y="829039"/>
                </a:lnTo>
                <a:cubicBezTo>
                  <a:pt x="2386775" y="806024"/>
                  <a:pt x="2432895" y="783384"/>
                  <a:pt x="2479294" y="761130"/>
                </a:cubicBezTo>
                <a:cubicBezTo>
                  <a:pt x="2558288" y="723375"/>
                  <a:pt x="2638298" y="686760"/>
                  <a:pt x="2719324" y="651285"/>
                </a:cubicBezTo>
                <a:close/>
                <a:moveTo>
                  <a:pt x="2410524" y="821817"/>
                </a:moveTo>
                <a:cubicBezTo>
                  <a:pt x="2638616" y="766280"/>
                  <a:pt x="2862625" y="714360"/>
                  <a:pt x="3082544" y="666045"/>
                </a:cubicBezTo>
                <a:cubicBezTo>
                  <a:pt x="3448387" y="683573"/>
                  <a:pt x="3806889" y="708912"/>
                  <a:pt x="4158044" y="742062"/>
                </a:cubicBezTo>
                <a:cubicBezTo>
                  <a:pt x="4001408" y="812296"/>
                  <a:pt x="3847973" y="887445"/>
                  <a:pt x="3697732" y="967517"/>
                </a:cubicBezTo>
                <a:cubicBezTo>
                  <a:pt x="3568319" y="997797"/>
                  <a:pt x="3439541" y="1029072"/>
                  <a:pt x="3311398" y="1061335"/>
                </a:cubicBezTo>
                <a:cubicBezTo>
                  <a:pt x="3079623" y="1119824"/>
                  <a:pt x="2859488" y="1178952"/>
                  <a:pt x="2650998" y="1238708"/>
                </a:cubicBezTo>
                <a:cubicBezTo>
                  <a:pt x="2376253" y="1191704"/>
                  <a:pt x="2099393" y="1150446"/>
                  <a:pt x="1820418" y="1114927"/>
                </a:cubicBezTo>
                <a:cubicBezTo>
                  <a:pt x="1976419" y="1021299"/>
                  <a:pt x="2137048" y="932504"/>
                  <a:pt x="2302320" y="848550"/>
                </a:cubicBezTo>
                <a:cubicBezTo>
                  <a:pt x="2338051" y="839510"/>
                  <a:pt x="2374056" y="830603"/>
                  <a:pt x="2410333" y="821817"/>
                </a:cubicBezTo>
                <a:close/>
                <a:moveTo>
                  <a:pt x="1805432" y="1112710"/>
                </a:moveTo>
                <a:cubicBezTo>
                  <a:pt x="1687278" y="1097760"/>
                  <a:pt x="1568749" y="1083804"/>
                  <a:pt x="1449832" y="1070837"/>
                </a:cubicBezTo>
                <a:cubicBezTo>
                  <a:pt x="1699514" y="1002295"/>
                  <a:pt x="1972691" y="930205"/>
                  <a:pt x="2262188" y="858242"/>
                </a:cubicBezTo>
                <a:cubicBezTo>
                  <a:pt x="2105768" y="938611"/>
                  <a:pt x="1953451" y="1023434"/>
                  <a:pt x="1805242" y="1112710"/>
                </a:cubicBezTo>
                <a:close/>
                <a:moveTo>
                  <a:pt x="1792351" y="1120692"/>
                </a:moveTo>
                <a:cubicBezTo>
                  <a:pt x="1749425" y="1146664"/>
                  <a:pt x="1706753" y="1172827"/>
                  <a:pt x="1664526" y="1199559"/>
                </a:cubicBezTo>
                <a:cubicBezTo>
                  <a:pt x="1527620" y="1180980"/>
                  <a:pt x="1390034" y="1163850"/>
                  <a:pt x="1251776" y="1148184"/>
                </a:cubicBezTo>
                <a:cubicBezTo>
                  <a:pt x="1232726" y="1146031"/>
                  <a:pt x="1213676" y="1144067"/>
                  <a:pt x="1194626" y="1141850"/>
                </a:cubicBezTo>
                <a:cubicBezTo>
                  <a:pt x="1268794" y="1120736"/>
                  <a:pt x="1345546" y="1099324"/>
                  <a:pt x="1424877" y="1077615"/>
                </a:cubicBezTo>
                <a:lnTo>
                  <a:pt x="1430401" y="1078185"/>
                </a:lnTo>
                <a:cubicBezTo>
                  <a:pt x="1551349" y="1091279"/>
                  <a:pt x="1671936" y="1105444"/>
                  <a:pt x="1792161" y="1120692"/>
                </a:cubicBezTo>
                <a:close/>
                <a:moveTo>
                  <a:pt x="1666748" y="1209378"/>
                </a:moveTo>
                <a:cubicBezTo>
                  <a:pt x="1905000" y="1241686"/>
                  <a:pt x="2141239" y="1278320"/>
                  <a:pt x="2375472" y="1319287"/>
                </a:cubicBezTo>
                <a:cubicBezTo>
                  <a:pt x="2289029" y="1345215"/>
                  <a:pt x="2204974" y="1370997"/>
                  <a:pt x="2123313" y="1396634"/>
                </a:cubicBezTo>
                <a:cubicBezTo>
                  <a:pt x="1925574" y="1362255"/>
                  <a:pt x="1725613" y="1330898"/>
                  <a:pt x="1523429" y="1302563"/>
                </a:cubicBezTo>
                <a:cubicBezTo>
                  <a:pt x="1570419" y="1271142"/>
                  <a:pt x="1618126" y="1240102"/>
                  <a:pt x="1666558" y="1209442"/>
                </a:cubicBezTo>
                <a:close/>
                <a:moveTo>
                  <a:pt x="2103565" y="1402842"/>
                </a:moveTo>
                <a:cubicBezTo>
                  <a:pt x="1982280" y="1440851"/>
                  <a:pt x="1866500" y="1478435"/>
                  <a:pt x="1756220" y="1515601"/>
                </a:cubicBezTo>
                <a:cubicBezTo>
                  <a:pt x="1610424" y="1491320"/>
                  <a:pt x="1463186" y="1468515"/>
                  <a:pt x="1314514" y="1447186"/>
                </a:cubicBezTo>
                <a:cubicBezTo>
                  <a:pt x="1379157" y="1400733"/>
                  <a:pt x="1444771" y="1355186"/>
                  <a:pt x="1511364" y="1310545"/>
                </a:cubicBezTo>
                <a:cubicBezTo>
                  <a:pt x="1710754" y="1338291"/>
                  <a:pt x="1908092" y="1369078"/>
                  <a:pt x="2103374" y="1402906"/>
                </a:cubicBezTo>
                <a:close/>
                <a:moveTo>
                  <a:pt x="1736789" y="1522126"/>
                </a:moveTo>
                <a:cubicBezTo>
                  <a:pt x="1584389" y="1573393"/>
                  <a:pt x="1442930" y="1622767"/>
                  <a:pt x="1312418" y="1670233"/>
                </a:cubicBezTo>
                <a:cubicBezTo>
                  <a:pt x="1247775" y="1645318"/>
                  <a:pt x="1181926" y="1620486"/>
                  <a:pt x="1114870" y="1595736"/>
                </a:cubicBezTo>
                <a:cubicBezTo>
                  <a:pt x="1176509" y="1548054"/>
                  <a:pt x="1239266" y="1501202"/>
                  <a:pt x="1303147" y="1455168"/>
                </a:cubicBezTo>
                <a:cubicBezTo>
                  <a:pt x="1449280" y="1476072"/>
                  <a:pt x="1593831" y="1498390"/>
                  <a:pt x="1736789" y="1522126"/>
                </a:cubicBezTo>
                <a:close/>
                <a:moveTo>
                  <a:pt x="1298639" y="1675174"/>
                </a:moveTo>
                <a:cubicBezTo>
                  <a:pt x="1206989" y="1708451"/>
                  <a:pt x="1121175" y="1740403"/>
                  <a:pt x="1041210" y="1771019"/>
                </a:cubicBezTo>
                <a:cubicBezTo>
                  <a:pt x="1009206" y="1758052"/>
                  <a:pt x="976865" y="1745047"/>
                  <a:pt x="944181" y="1731997"/>
                </a:cubicBezTo>
                <a:cubicBezTo>
                  <a:pt x="992905" y="1691708"/>
                  <a:pt x="1043857" y="1650830"/>
                  <a:pt x="1097026" y="1609356"/>
                </a:cubicBezTo>
                <a:lnTo>
                  <a:pt x="1105853" y="1602578"/>
                </a:lnTo>
                <a:cubicBezTo>
                  <a:pt x="1171340" y="1626732"/>
                  <a:pt x="1235647" y="1650931"/>
                  <a:pt x="1298766" y="1675174"/>
                </a:cubicBezTo>
                <a:close/>
                <a:moveTo>
                  <a:pt x="1847152" y="2137613"/>
                </a:moveTo>
                <a:cubicBezTo>
                  <a:pt x="1760157" y="2175919"/>
                  <a:pt x="1680655" y="2211983"/>
                  <a:pt x="1608646" y="2245810"/>
                </a:cubicBezTo>
                <a:lnTo>
                  <a:pt x="1591691" y="2253729"/>
                </a:lnTo>
                <a:cubicBezTo>
                  <a:pt x="1366838" y="2136409"/>
                  <a:pt x="1101154" y="2008130"/>
                  <a:pt x="795719" y="1877317"/>
                </a:cubicBezTo>
                <a:lnTo>
                  <a:pt x="861060" y="1851281"/>
                </a:lnTo>
                <a:cubicBezTo>
                  <a:pt x="917194" y="1829154"/>
                  <a:pt x="977328" y="1805797"/>
                  <a:pt x="1041464" y="1781218"/>
                </a:cubicBezTo>
                <a:cubicBezTo>
                  <a:pt x="1341374" y="1903099"/>
                  <a:pt x="1610614" y="2023903"/>
                  <a:pt x="1847279" y="2137549"/>
                </a:cubicBezTo>
                <a:close/>
                <a:moveTo>
                  <a:pt x="1054164" y="1776277"/>
                </a:moveTo>
                <a:cubicBezTo>
                  <a:pt x="1134345" y="1745743"/>
                  <a:pt x="1220362" y="1713772"/>
                  <a:pt x="1312228" y="1680369"/>
                </a:cubicBezTo>
                <a:cubicBezTo>
                  <a:pt x="1609725" y="1794711"/>
                  <a:pt x="1881505" y="1909054"/>
                  <a:pt x="2125917" y="2018836"/>
                </a:cubicBezTo>
                <a:cubicBezTo>
                  <a:pt x="2030413" y="2058156"/>
                  <a:pt x="1941341" y="2096056"/>
                  <a:pt x="1858709" y="2132545"/>
                </a:cubicBezTo>
                <a:cubicBezTo>
                  <a:pt x="1622616" y="2018899"/>
                  <a:pt x="1353884" y="1898221"/>
                  <a:pt x="1054164" y="1776277"/>
                </a:cubicBezTo>
                <a:close/>
                <a:moveTo>
                  <a:pt x="2609914" y="1688540"/>
                </a:moveTo>
                <a:cubicBezTo>
                  <a:pt x="2690730" y="1706025"/>
                  <a:pt x="2770969" y="1723996"/>
                  <a:pt x="2850642" y="1742449"/>
                </a:cubicBezTo>
                <a:cubicBezTo>
                  <a:pt x="2652141" y="1812132"/>
                  <a:pt x="2469642" y="1881118"/>
                  <a:pt x="2303272" y="1946999"/>
                </a:cubicBezTo>
                <a:cubicBezTo>
                  <a:pt x="2394966" y="1865154"/>
                  <a:pt x="2497201" y="1778178"/>
                  <a:pt x="2610231" y="1688540"/>
                </a:cubicBezTo>
                <a:close/>
                <a:moveTo>
                  <a:pt x="2619566" y="1680939"/>
                </a:moveTo>
                <a:cubicBezTo>
                  <a:pt x="2661431" y="1647871"/>
                  <a:pt x="2704700" y="1614531"/>
                  <a:pt x="2749360" y="1580913"/>
                </a:cubicBezTo>
                <a:cubicBezTo>
                  <a:pt x="2768029" y="1566850"/>
                  <a:pt x="2786888" y="1552976"/>
                  <a:pt x="2805748" y="1539103"/>
                </a:cubicBezTo>
                <a:cubicBezTo>
                  <a:pt x="2935288" y="1567021"/>
                  <a:pt x="3063685" y="1596325"/>
                  <a:pt x="3190939" y="1627030"/>
                </a:cubicBezTo>
                <a:cubicBezTo>
                  <a:pt x="3078925" y="1663645"/>
                  <a:pt x="2971083" y="1700152"/>
                  <a:pt x="2867406" y="1736558"/>
                </a:cubicBezTo>
                <a:cubicBezTo>
                  <a:pt x="2785663" y="1717509"/>
                  <a:pt x="2703151" y="1698974"/>
                  <a:pt x="2619883" y="1680939"/>
                </a:cubicBezTo>
                <a:close/>
                <a:moveTo>
                  <a:pt x="3208592" y="1631274"/>
                </a:moveTo>
                <a:cubicBezTo>
                  <a:pt x="3454127" y="1690694"/>
                  <a:pt x="3695275" y="1755100"/>
                  <a:pt x="3932047" y="1824485"/>
                </a:cubicBezTo>
                <a:cubicBezTo>
                  <a:pt x="3869608" y="1874529"/>
                  <a:pt x="3811060" y="1923307"/>
                  <a:pt x="3756406" y="1970818"/>
                </a:cubicBezTo>
                <a:cubicBezTo>
                  <a:pt x="3474847" y="1887408"/>
                  <a:pt x="3184271" y="1810675"/>
                  <a:pt x="2884678" y="1740612"/>
                </a:cubicBezTo>
                <a:cubicBezTo>
                  <a:pt x="2988647" y="1704333"/>
                  <a:pt x="3096724" y="1667889"/>
                  <a:pt x="3208909" y="1631274"/>
                </a:cubicBezTo>
                <a:close/>
                <a:moveTo>
                  <a:pt x="3225864" y="1625636"/>
                </a:moveTo>
                <a:cubicBezTo>
                  <a:pt x="3306553" y="1599493"/>
                  <a:pt x="3389357" y="1573355"/>
                  <a:pt x="3474276" y="1547212"/>
                </a:cubicBezTo>
                <a:cubicBezTo>
                  <a:pt x="3680098" y="1596876"/>
                  <a:pt x="3883704" y="1649791"/>
                  <a:pt x="4085082" y="1705961"/>
                </a:cubicBezTo>
                <a:cubicBezTo>
                  <a:pt x="4035127" y="1743545"/>
                  <a:pt x="3987248" y="1780648"/>
                  <a:pt x="3941445" y="1817263"/>
                </a:cubicBezTo>
                <a:cubicBezTo>
                  <a:pt x="3707467" y="1748512"/>
                  <a:pt x="3469050" y="1684632"/>
                  <a:pt x="3226181" y="1625636"/>
                </a:cubicBezTo>
                <a:close/>
                <a:moveTo>
                  <a:pt x="4096322" y="1709192"/>
                </a:moveTo>
                <a:cubicBezTo>
                  <a:pt x="4217353" y="1743229"/>
                  <a:pt x="4337577" y="1778494"/>
                  <a:pt x="4457002" y="1814983"/>
                </a:cubicBezTo>
                <a:cubicBezTo>
                  <a:pt x="4370134" y="1842602"/>
                  <a:pt x="4286168" y="1870051"/>
                  <a:pt x="4205097" y="1897335"/>
                </a:cubicBezTo>
                <a:cubicBezTo>
                  <a:pt x="4121487" y="1871064"/>
                  <a:pt x="4037222" y="1845408"/>
                  <a:pt x="3952304" y="1820367"/>
                </a:cubicBezTo>
                <a:cubicBezTo>
                  <a:pt x="3998278" y="1783961"/>
                  <a:pt x="4046391" y="1746903"/>
                  <a:pt x="4096639" y="1709192"/>
                </a:cubicBezTo>
                <a:close/>
                <a:moveTo>
                  <a:pt x="4472940" y="1819924"/>
                </a:moveTo>
                <a:cubicBezTo>
                  <a:pt x="4596003" y="1857679"/>
                  <a:pt x="4718177" y="1896720"/>
                  <a:pt x="4839462" y="1937054"/>
                </a:cubicBezTo>
                <a:cubicBezTo>
                  <a:pt x="4929588" y="1967080"/>
                  <a:pt x="5017624" y="1997297"/>
                  <a:pt x="5103559" y="2027704"/>
                </a:cubicBezTo>
                <a:cubicBezTo>
                  <a:pt x="5051533" y="2073777"/>
                  <a:pt x="5004308" y="2117468"/>
                  <a:pt x="4961890" y="2158771"/>
                </a:cubicBezTo>
                <a:cubicBezTo>
                  <a:pt x="4833239" y="2110075"/>
                  <a:pt x="4698683" y="2061513"/>
                  <a:pt x="4558221" y="2013071"/>
                </a:cubicBezTo>
                <a:cubicBezTo>
                  <a:pt x="4446969" y="1975062"/>
                  <a:pt x="4334510" y="1938112"/>
                  <a:pt x="4220845" y="1902212"/>
                </a:cubicBezTo>
                <a:cubicBezTo>
                  <a:pt x="4302081" y="1875017"/>
                  <a:pt x="4386218" y="1847588"/>
                  <a:pt x="4473258" y="1819924"/>
                </a:cubicBezTo>
                <a:close/>
                <a:moveTo>
                  <a:pt x="4842891" y="1928185"/>
                </a:moveTo>
                <a:cubicBezTo>
                  <a:pt x="4725842" y="1889163"/>
                  <a:pt x="4608049" y="1851388"/>
                  <a:pt x="4489514" y="1814856"/>
                </a:cubicBezTo>
                <a:cubicBezTo>
                  <a:pt x="4574432" y="1787996"/>
                  <a:pt x="4662024" y="1761156"/>
                  <a:pt x="4752277" y="1734341"/>
                </a:cubicBezTo>
                <a:cubicBezTo>
                  <a:pt x="4907852" y="1780160"/>
                  <a:pt x="5062220" y="1827887"/>
                  <a:pt x="5215382" y="1877507"/>
                </a:cubicBezTo>
                <a:lnTo>
                  <a:pt x="5263261" y="1893154"/>
                </a:lnTo>
                <a:cubicBezTo>
                  <a:pt x="5208861" y="1937117"/>
                  <a:pt x="5158486" y="1979668"/>
                  <a:pt x="5112131" y="2020799"/>
                </a:cubicBezTo>
                <a:cubicBezTo>
                  <a:pt x="5024628" y="1989677"/>
                  <a:pt x="4934985" y="1958801"/>
                  <a:pt x="4843209" y="1928185"/>
                </a:cubicBezTo>
                <a:close/>
                <a:moveTo>
                  <a:pt x="5273294" y="1896511"/>
                </a:moveTo>
                <a:cubicBezTo>
                  <a:pt x="5421884" y="1945371"/>
                  <a:pt x="5565267" y="1994637"/>
                  <a:pt x="5703443" y="2044301"/>
                </a:cubicBezTo>
                <a:cubicBezTo>
                  <a:pt x="5605272" y="2074791"/>
                  <a:pt x="5511800" y="2104799"/>
                  <a:pt x="5423027" y="2134319"/>
                </a:cubicBezTo>
                <a:cubicBezTo>
                  <a:pt x="5325663" y="2097533"/>
                  <a:pt x="5225288" y="2060753"/>
                  <a:pt x="5121910" y="2023967"/>
                </a:cubicBezTo>
                <a:cubicBezTo>
                  <a:pt x="5172285" y="1980086"/>
                  <a:pt x="5222856" y="1937643"/>
                  <a:pt x="5273612" y="1896638"/>
                </a:cubicBezTo>
                <a:close/>
                <a:moveTo>
                  <a:pt x="5718302" y="2049686"/>
                </a:moveTo>
                <a:cubicBezTo>
                  <a:pt x="5929376" y="2125703"/>
                  <a:pt x="6127941" y="2201720"/>
                  <a:pt x="6313488" y="2277104"/>
                </a:cubicBezTo>
                <a:lnTo>
                  <a:pt x="6307138" y="2283059"/>
                </a:lnTo>
                <a:cubicBezTo>
                  <a:pt x="6247003" y="2337982"/>
                  <a:pt x="6195251" y="2388216"/>
                  <a:pt x="6151499" y="2432560"/>
                </a:cubicBezTo>
                <a:cubicBezTo>
                  <a:pt x="5936361" y="2337538"/>
                  <a:pt x="5697919" y="2238652"/>
                  <a:pt x="5437315" y="2139703"/>
                </a:cubicBezTo>
                <a:cubicBezTo>
                  <a:pt x="5526297" y="2110310"/>
                  <a:pt x="5620068" y="2080346"/>
                  <a:pt x="5718620" y="2049813"/>
                </a:cubicBezTo>
                <a:close/>
                <a:moveTo>
                  <a:pt x="5733415" y="2044998"/>
                </a:moveTo>
                <a:cubicBezTo>
                  <a:pt x="5934139" y="1983171"/>
                  <a:pt x="6153912" y="1919950"/>
                  <a:pt x="6390958" y="1858122"/>
                </a:cubicBezTo>
                <a:cubicBezTo>
                  <a:pt x="6618224" y="1799000"/>
                  <a:pt x="6847904" y="1744331"/>
                  <a:pt x="7080123" y="1694115"/>
                </a:cubicBezTo>
                <a:cubicBezTo>
                  <a:pt x="6739383" y="1913298"/>
                  <a:pt x="6487224" y="2119622"/>
                  <a:pt x="6321298" y="2270009"/>
                </a:cubicBezTo>
                <a:cubicBezTo>
                  <a:pt x="6138228" y="2195829"/>
                  <a:pt x="5942140" y="2120319"/>
                  <a:pt x="5733733" y="2045125"/>
                </a:cubicBezTo>
                <a:close/>
                <a:moveTo>
                  <a:pt x="6388227" y="1849000"/>
                </a:moveTo>
                <a:cubicBezTo>
                  <a:pt x="6146864" y="1912221"/>
                  <a:pt x="5922899" y="1976456"/>
                  <a:pt x="5718874" y="2039804"/>
                </a:cubicBezTo>
                <a:cubicBezTo>
                  <a:pt x="5578793" y="1989379"/>
                  <a:pt x="5433314" y="1939290"/>
                  <a:pt x="5282438" y="1889543"/>
                </a:cubicBezTo>
                <a:cubicBezTo>
                  <a:pt x="5495290" y="1719442"/>
                  <a:pt x="5719756" y="1564328"/>
                  <a:pt x="5954205" y="1425331"/>
                </a:cubicBezTo>
                <a:cubicBezTo>
                  <a:pt x="6303410" y="1348807"/>
                  <a:pt x="6658357" y="1281975"/>
                  <a:pt x="7019036" y="1224835"/>
                </a:cubicBezTo>
                <a:cubicBezTo>
                  <a:pt x="7219125" y="1275938"/>
                  <a:pt x="7414895" y="1330290"/>
                  <a:pt x="7606475" y="1387892"/>
                </a:cubicBezTo>
                <a:cubicBezTo>
                  <a:pt x="7533195" y="1426452"/>
                  <a:pt x="7460996" y="1466000"/>
                  <a:pt x="7389876" y="1506543"/>
                </a:cubicBezTo>
                <a:cubicBezTo>
                  <a:pt x="7288276" y="1564442"/>
                  <a:pt x="7193026" y="1622342"/>
                  <a:pt x="7103301" y="1679418"/>
                </a:cubicBezTo>
                <a:cubicBezTo>
                  <a:pt x="6862636" y="1731028"/>
                  <a:pt x="6624383" y="1787597"/>
                  <a:pt x="6388545" y="1849127"/>
                </a:cubicBezTo>
                <a:close/>
                <a:moveTo>
                  <a:pt x="7394829" y="1514524"/>
                </a:moveTo>
                <a:cubicBezTo>
                  <a:pt x="7468426" y="1472588"/>
                  <a:pt x="7543229" y="1431710"/>
                  <a:pt x="7619175" y="1391883"/>
                </a:cubicBezTo>
                <a:cubicBezTo>
                  <a:pt x="7733158" y="1426262"/>
                  <a:pt x="7845552" y="1461756"/>
                  <a:pt x="7956423" y="1498371"/>
                </a:cubicBezTo>
                <a:lnTo>
                  <a:pt x="7999349" y="1512624"/>
                </a:lnTo>
                <a:cubicBezTo>
                  <a:pt x="7706995" y="1559077"/>
                  <a:pt x="7417182" y="1612796"/>
                  <a:pt x="7129844" y="1673781"/>
                </a:cubicBezTo>
                <a:cubicBezTo>
                  <a:pt x="7226364" y="1612967"/>
                  <a:pt x="7316089" y="1559755"/>
                  <a:pt x="7395146" y="1514651"/>
                </a:cubicBezTo>
                <a:close/>
                <a:moveTo>
                  <a:pt x="7959979" y="1489565"/>
                </a:moveTo>
                <a:cubicBezTo>
                  <a:pt x="7851902" y="1453837"/>
                  <a:pt x="7742238" y="1419186"/>
                  <a:pt x="7631049" y="1385612"/>
                </a:cubicBezTo>
                <a:cubicBezTo>
                  <a:pt x="7713663" y="1342535"/>
                  <a:pt x="7797610" y="1300726"/>
                  <a:pt x="7882890" y="1260183"/>
                </a:cubicBezTo>
                <a:cubicBezTo>
                  <a:pt x="7995285" y="1294391"/>
                  <a:pt x="8106601" y="1329720"/>
                  <a:pt x="8216773" y="1366164"/>
                </a:cubicBezTo>
                <a:cubicBezTo>
                  <a:pt x="8297228" y="1392814"/>
                  <a:pt x="8375777" y="1419648"/>
                  <a:pt x="8452421" y="1446679"/>
                </a:cubicBezTo>
                <a:cubicBezTo>
                  <a:pt x="8307642" y="1465810"/>
                  <a:pt x="8163307" y="1486715"/>
                  <a:pt x="8019415" y="1509393"/>
                </a:cubicBezTo>
                <a:close/>
                <a:moveTo>
                  <a:pt x="8472297" y="1453711"/>
                </a:moveTo>
                <a:cubicBezTo>
                  <a:pt x="8609965" y="1502406"/>
                  <a:pt x="8741346" y="1551266"/>
                  <a:pt x="8866505" y="1600297"/>
                </a:cubicBezTo>
                <a:cubicBezTo>
                  <a:pt x="8790686" y="1646750"/>
                  <a:pt x="8717217" y="1693102"/>
                  <a:pt x="8646096" y="1739345"/>
                </a:cubicBezTo>
                <a:cubicBezTo>
                  <a:pt x="8461248" y="1665482"/>
                  <a:pt x="8258746" y="1590288"/>
                  <a:pt x="8038846" y="1515918"/>
                </a:cubicBezTo>
                <a:cubicBezTo>
                  <a:pt x="8182991" y="1493537"/>
                  <a:pt x="8327645" y="1472842"/>
                  <a:pt x="8472805" y="1453837"/>
                </a:cubicBezTo>
                <a:close/>
                <a:moveTo>
                  <a:pt x="8493061" y="1450987"/>
                </a:moveTo>
                <a:cubicBezTo>
                  <a:pt x="8621332" y="1434345"/>
                  <a:pt x="8749919" y="1419123"/>
                  <a:pt x="8878760" y="1405313"/>
                </a:cubicBezTo>
                <a:cubicBezTo>
                  <a:pt x="8945753" y="1428796"/>
                  <a:pt x="9011412" y="1452336"/>
                  <a:pt x="9075610" y="1475946"/>
                </a:cubicBezTo>
                <a:cubicBezTo>
                  <a:pt x="9033955" y="1500018"/>
                  <a:pt x="8992235" y="1524514"/>
                  <a:pt x="8950452" y="1549429"/>
                </a:cubicBezTo>
                <a:cubicBezTo>
                  <a:pt x="8925623" y="1564252"/>
                  <a:pt x="8901049" y="1579031"/>
                  <a:pt x="8876602" y="1593772"/>
                </a:cubicBezTo>
                <a:cubicBezTo>
                  <a:pt x="8755126" y="1546388"/>
                  <a:pt x="8627428" y="1498833"/>
                  <a:pt x="8493570" y="1451113"/>
                </a:cubicBezTo>
                <a:close/>
                <a:moveTo>
                  <a:pt x="8900732" y="1402969"/>
                </a:moveTo>
                <a:lnTo>
                  <a:pt x="8926132" y="1400308"/>
                </a:lnTo>
                <a:cubicBezTo>
                  <a:pt x="9040050" y="1388399"/>
                  <a:pt x="9154160" y="1377649"/>
                  <a:pt x="9268523" y="1368064"/>
                </a:cubicBezTo>
                <a:cubicBezTo>
                  <a:pt x="9208198" y="1401050"/>
                  <a:pt x="9147683" y="1434915"/>
                  <a:pt x="9086913" y="1469674"/>
                </a:cubicBezTo>
                <a:cubicBezTo>
                  <a:pt x="9026271" y="1447502"/>
                  <a:pt x="8964358" y="1425312"/>
                  <a:pt x="8901240" y="1403096"/>
                </a:cubicBezTo>
                <a:close/>
                <a:moveTo>
                  <a:pt x="8955659" y="1557474"/>
                </a:moveTo>
                <a:cubicBezTo>
                  <a:pt x="8999665" y="1531166"/>
                  <a:pt x="9043543" y="1505402"/>
                  <a:pt x="9087421" y="1480190"/>
                </a:cubicBezTo>
                <a:cubicBezTo>
                  <a:pt x="9344850" y="1574768"/>
                  <a:pt x="9580944" y="1669473"/>
                  <a:pt x="9794557" y="1760947"/>
                </a:cubicBezTo>
                <a:cubicBezTo>
                  <a:pt x="9735058" y="1766477"/>
                  <a:pt x="9675812" y="1772286"/>
                  <a:pt x="9616757" y="1778368"/>
                </a:cubicBezTo>
                <a:cubicBezTo>
                  <a:pt x="9538271" y="1786559"/>
                  <a:pt x="9459976" y="1795281"/>
                  <a:pt x="9381807" y="1804530"/>
                </a:cubicBezTo>
                <a:cubicBezTo>
                  <a:pt x="9230233" y="1737255"/>
                  <a:pt x="9065514" y="1668079"/>
                  <a:pt x="8887968" y="1598460"/>
                </a:cubicBezTo>
                <a:cubicBezTo>
                  <a:pt x="8910510" y="1584859"/>
                  <a:pt x="8933244" y="1571240"/>
                  <a:pt x="8956167" y="1557601"/>
                </a:cubicBezTo>
                <a:close/>
                <a:moveTo>
                  <a:pt x="8875776" y="1215016"/>
                </a:moveTo>
                <a:cubicBezTo>
                  <a:pt x="9020746" y="1260456"/>
                  <a:pt x="9160891" y="1306408"/>
                  <a:pt x="9296209" y="1352861"/>
                </a:cubicBezTo>
                <a:lnTo>
                  <a:pt x="9288907" y="1356788"/>
                </a:lnTo>
                <a:cubicBezTo>
                  <a:pt x="9167241" y="1366924"/>
                  <a:pt x="9045829" y="1378282"/>
                  <a:pt x="8924607" y="1390870"/>
                </a:cubicBezTo>
                <a:lnTo>
                  <a:pt x="8880157" y="1395684"/>
                </a:lnTo>
                <a:cubicBezTo>
                  <a:pt x="8759254" y="1353241"/>
                  <a:pt x="8634095" y="1311159"/>
                  <a:pt x="8504745" y="1269432"/>
                </a:cubicBezTo>
                <a:cubicBezTo>
                  <a:pt x="8378127" y="1228680"/>
                  <a:pt x="8250555" y="1189380"/>
                  <a:pt x="8121968" y="1151542"/>
                </a:cubicBezTo>
                <a:cubicBezTo>
                  <a:pt x="8192262" y="1121008"/>
                  <a:pt x="8263383" y="1091298"/>
                  <a:pt x="8335328" y="1062412"/>
                </a:cubicBezTo>
                <a:lnTo>
                  <a:pt x="8354886" y="1060638"/>
                </a:lnTo>
                <a:cubicBezTo>
                  <a:pt x="8530272" y="1109751"/>
                  <a:pt x="8704072" y="1161253"/>
                  <a:pt x="8876284" y="1215143"/>
                </a:cubicBezTo>
                <a:close/>
                <a:moveTo>
                  <a:pt x="8382064" y="1058484"/>
                </a:moveTo>
                <a:cubicBezTo>
                  <a:pt x="8942197" y="1009789"/>
                  <a:pt x="9510205" y="984070"/>
                  <a:pt x="10085959" y="981327"/>
                </a:cubicBezTo>
                <a:cubicBezTo>
                  <a:pt x="9820021" y="1088555"/>
                  <a:pt x="9560306" y="1210582"/>
                  <a:pt x="9308084" y="1346843"/>
                </a:cubicBezTo>
                <a:cubicBezTo>
                  <a:pt x="9170289" y="1299586"/>
                  <a:pt x="9027414" y="1252708"/>
                  <a:pt x="8879522" y="1206211"/>
                </a:cubicBezTo>
                <a:cubicBezTo>
                  <a:pt x="8715184" y="1154646"/>
                  <a:pt x="8549386" y="1105406"/>
                  <a:pt x="8382064" y="1058484"/>
                </a:cubicBezTo>
                <a:close/>
                <a:moveTo>
                  <a:pt x="8345615" y="1048285"/>
                </a:moveTo>
                <a:cubicBezTo>
                  <a:pt x="8010525" y="954784"/>
                  <a:pt x="7670420" y="870487"/>
                  <a:pt x="7325296" y="795401"/>
                </a:cubicBezTo>
                <a:lnTo>
                  <a:pt x="7329995" y="793817"/>
                </a:lnTo>
                <a:cubicBezTo>
                  <a:pt x="8026718" y="726035"/>
                  <a:pt x="8740077" y="690497"/>
                  <a:pt x="9465691" y="686886"/>
                </a:cubicBezTo>
                <a:cubicBezTo>
                  <a:pt x="9415844" y="699556"/>
                  <a:pt x="9366250" y="712498"/>
                  <a:pt x="9316910" y="725718"/>
                </a:cubicBezTo>
                <a:cubicBezTo>
                  <a:pt x="8987155" y="814348"/>
                  <a:pt x="8662860" y="922052"/>
                  <a:pt x="8345678" y="1048285"/>
                </a:cubicBezTo>
                <a:close/>
                <a:moveTo>
                  <a:pt x="6496812" y="492409"/>
                </a:moveTo>
                <a:cubicBezTo>
                  <a:pt x="6401308" y="523112"/>
                  <a:pt x="6306966" y="554975"/>
                  <a:pt x="6213793" y="588001"/>
                </a:cubicBezTo>
                <a:cubicBezTo>
                  <a:pt x="6141149" y="576682"/>
                  <a:pt x="6068397" y="565745"/>
                  <a:pt x="5995543" y="555186"/>
                </a:cubicBezTo>
                <a:cubicBezTo>
                  <a:pt x="6162040" y="532719"/>
                  <a:pt x="6329128" y="511793"/>
                  <a:pt x="6496812" y="492409"/>
                </a:cubicBezTo>
                <a:close/>
                <a:moveTo>
                  <a:pt x="6194997" y="594652"/>
                </a:moveTo>
                <a:cubicBezTo>
                  <a:pt x="6126753" y="619020"/>
                  <a:pt x="6059024" y="644082"/>
                  <a:pt x="5991797" y="669846"/>
                </a:cubicBezTo>
                <a:cubicBezTo>
                  <a:pt x="5863317" y="649023"/>
                  <a:pt x="5734196" y="629472"/>
                  <a:pt x="5604447" y="611186"/>
                </a:cubicBezTo>
                <a:cubicBezTo>
                  <a:pt x="5722982" y="593279"/>
                  <a:pt x="5841810" y="576175"/>
                  <a:pt x="5960936" y="559874"/>
                </a:cubicBezTo>
                <a:cubicBezTo>
                  <a:pt x="6039250" y="570939"/>
                  <a:pt x="6117273" y="582532"/>
                  <a:pt x="6194997" y="594652"/>
                </a:cubicBezTo>
                <a:close/>
                <a:moveTo>
                  <a:pt x="5083747" y="454400"/>
                </a:moveTo>
                <a:cubicBezTo>
                  <a:pt x="5366785" y="482020"/>
                  <a:pt x="5647881" y="515531"/>
                  <a:pt x="5927027" y="554933"/>
                </a:cubicBezTo>
                <a:cubicBezTo>
                  <a:pt x="5808199" y="571361"/>
                  <a:pt x="5689664" y="588571"/>
                  <a:pt x="5571427" y="606561"/>
                </a:cubicBezTo>
                <a:cubicBezTo>
                  <a:pt x="5351291" y="576028"/>
                  <a:pt x="5129422" y="549211"/>
                  <a:pt x="4905820" y="526110"/>
                </a:cubicBezTo>
                <a:cubicBezTo>
                  <a:pt x="4857134" y="521126"/>
                  <a:pt x="4808455" y="516291"/>
                  <a:pt x="4759770" y="511603"/>
                </a:cubicBezTo>
                <a:cubicBezTo>
                  <a:pt x="4826953" y="487911"/>
                  <a:pt x="4894688" y="465043"/>
                  <a:pt x="4962970" y="442998"/>
                </a:cubicBezTo>
                <a:cubicBezTo>
                  <a:pt x="5002721" y="446735"/>
                  <a:pt x="5043170" y="450409"/>
                  <a:pt x="5083556" y="454400"/>
                </a:cubicBezTo>
                <a:close/>
                <a:moveTo>
                  <a:pt x="4635564" y="375089"/>
                </a:moveTo>
                <a:cubicBezTo>
                  <a:pt x="4967586" y="325128"/>
                  <a:pt x="5282965" y="286676"/>
                  <a:pt x="5581714" y="259733"/>
                </a:cubicBezTo>
                <a:cubicBezTo>
                  <a:pt x="5371230" y="309946"/>
                  <a:pt x="5164392" y="367888"/>
                  <a:pt x="4961192" y="433559"/>
                </a:cubicBezTo>
                <a:cubicBezTo>
                  <a:pt x="4807268" y="419496"/>
                  <a:pt x="4652753" y="407185"/>
                  <a:pt x="4497642" y="396627"/>
                </a:cubicBezTo>
                <a:cubicBezTo>
                  <a:pt x="4544041" y="389152"/>
                  <a:pt x="4590015" y="381973"/>
                  <a:pt x="4635564" y="375089"/>
                </a:cubicBezTo>
                <a:close/>
                <a:moveTo>
                  <a:pt x="4455668" y="403089"/>
                </a:moveTo>
                <a:cubicBezTo>
                  <a:pt x="4617085" y="413731"/>
                  <a:pt x="4777950" y="426295"/>
                  <a:pt x="4938268" y="440780"/>
                </a:cubicBezTo>
                <a:cubicBezTo>
                  <a:pt x="4870533" y="462910"/>
                  <a:pt x="4803312" y="485821"/>
                  <a:pt x="4736592" y="509513"/>
                </a:cubicBezTo>
                <a:cubicBezTo>
                  <a:pt x="4529754" y="490044"/>
                  <a:pt x="4321601" y="473869"/>
                  <a:pt x="4112133" y="460988"/>
                </a:cubicBezTo>
                <a:cubicBezTo>
                  <a:pt x="4228548" y="440421"/>
                  <a:pt x="4343146" y="421122"/>
                  <a:pt x="4455922" y="403089"/>
                </a:cubicBezTo>
                <a:close/>
                <a:moveTo>
                  <a:pt x="3476879" y="361659"/>
                </a:moveTo>
                <a:cubicBezTo>
                  <a:pt x="3790823" y="367614"/>
                  <a:pt x="4102970" y="380516"/>
                  <a:pt x="4413314" y="400365"/>
                </a:cubicBezTo>
                <a:cubicBezTo>
                  <a:pt x="4301300" y="418525"/>
                  <a:pt x="4187615" y="437909"/>
                  <a:pt x="4072255" y="458518"/>
                </a:cubicBezTo>
                <a:cubicBezTo>
                  <a:pt x="3812331" y="443018"/>
                  <a:pt x="3550603" y="432461"/>
                  <a:pt x="3287078" y="426844"/>
                </a:cubicBezTo>
                <a:cubicBezTo>
                  <a:pt x="3349771" y="404461"/>
                  <a:pt x="3413043" y="382733"/>
                  <a:pt x="3476879" y="361659"/>
                </a:cubicBezTo>
                <a:close/>
                <a:moveTo>
                  <a:pt x="2518029" y="364890"/>
                </a:moveTo>
                <a:cubicBezTo>
                  <a:pt x="2829604" y="356992"/>
                  <a:pt x="3139631" y="355725"/>
                  <a:pt x="3448114" y="361089"/>
                </a:cubicBezTo>
                <a:cubicBezTo>
                  <a:pt x="3385039" y="382205"/>
                  <a:pt x="3322384" y="403891"/>
                  <a:pt x="3260154" y="426147"/>
                </a:cubicBezTo>
                <a:cubicBezTo>
                  <a:pt x="2880932" y="418630"/>
                  <a:pt x="2498427" y="421438"/>
                  <a:pt x="2112645" y="434572"/>
                </a:cubicBezTo>
                <a:cubicBezTo>
                  <a:pt x="2243709" y="410923"/>
                  <a:pt x="2378856" y="387695"/>
                  <a:pt x="2518093" y="364890"/>
                </a:cubicBezTo>
                <a:close/>
                <a:moveTo>
                  <a:pt x="1588961" y="408220"/>
                </a:moveTo>
                <a:cubicBezTo>
                  <a:pt x="1876444" y="388751"/>
                  <a:pt x="2162893" y="374941"/>
                  <a:pt x="2448306" y="366790"/>
                </a:cubicBezTo>
                <a:cubicBezTo>
                  <a:pt x="2310511" y="389680"/>
                  <a:pt x="2176799" y="413118"/>
                  <a:pt x="2047177" y="437106"/>
                </a:cubicBezTo>
                <a:cubicBezTo>
                  <a:pt x="1839405" y="444624"/>
                  <a:pt x="1630851" y="455181"/>
                  <a:pt x="1421511" y="468780"/>
                </a:cubicBezTo>
                <a:cubicBezTo>
                  <a:pt x="1477474" y="447918"/>
                  <a:pt x="1533290" y="427731"/>
                  <a:pt x="1588961" y="408220"/>
                </a:cubicBezTo>
                <a:close/>
                <a:moveTo>
                  <a:pt x="1390714" y="480373"/>
                </a:moveTo>
                <a:cubicBezTo>
                  <a:pt x="1588370" y="467196"/>
                  <a:pt x="1785366" y="456638"/>
                  <a:pt x="1981708" y="448699"/>
                </a:cubicBezTo>
                <a:cubicBezTo>
                  <a:pt x="1832610" y="476529"/>
                  <a:pt x="1689907" y="504339"/>
                  <a:pt x="1553591" y="532128"/>
                </a:cubicBezTo>
                <a:cubicBezTo>
                  <a:pt x="1440771" y="536900"/>
                  <a:pt x="1327766" y="542411"/>
                  <a:pt x="1214565" y="548662"/>
                </a:cubicBezTo>
                <a:cubicBezTo>
                  <a:pt x="1273448" y="524970"/>
                  <a:pt x="1332167" y="502207"/>
                  <a:pt x="1390714" y="480373"/>
                </a:cubicBezTo>
                <a:close/>
                <a:moveTo>
                  <a:pt x="1186879" y="559747"/>
                </a:moveTo>
                <a:cubicBezTo>
                  <a:pt x="1289749" y="554004"/>
                  <a:pt x="1392320" y="548894"/>
                  <a:pt x="1494600" y="544417"/>
                </a:cubicBezTo>
                <a:cubicBezTo>
                  <a:pt x="1342835" y="576091"/>
                  <a:pt x="1200087" y="606688"/>
                  <a:pt x="1067562" y="636462"/>
                </a:cubicBezTo>
                <a:lnTo>
                  <a:pt x="997395" y="638362"/>
                </a:lnTo>
                <a:cubicBezTo>
                  <a:pt x="1058564" y="612263"/>
                  <a:pt x="1121728" y="586058"/>
                  <a:pt x="1186879" y="559747"/>
                </a:cubicBezTo>
                <a:close/>
                <a:moveTo>
                  <a:pt x="973709" y="648434"/>
                </a:moveTo>
                <a:lnTo>
                  <a:pt x="1019683" y="647167"/>
                </a:lnTo>
                <a:cubicBezTo>
                  <a:pt x="988651" y="654218"/>
                  <a:pt x="958196" y="661186"/>
                  <a:pt x="928306" y="668072"/>
                </a:cubicBezTo>
                <a:close/>
                <a:moveTo>
                  <a:pt x="881189" y="688787"/>
                </a:moveTo>
                <a:cubicBezTo>
                  <a:pt x="941134" y="674806"/>
                  <a:pt x="1003662" y="660489"/>
                  <a:pt x="1068769" y="645837"/>
                </a:cubicBezTo>
                <a:cubicBezTo>
                  <a:pt x="1624648" y="631605"/>
                  <a:pt x="2167528" y="633167"/>
                  <a:pt x="2697417" y="650525"/>
                </a:cubicBezTo>
                <a:cubicBezTo>
                  <a:pt x="2622442" y="683592"/>
                  <a:pt x="2548211" y="717629"/>
                  <a:pt x="2474722" y="752641"/>
                </a:cubicBezTo>
                <a:cubicBezTo>
                  <a:pt x="2415458" y="780894"/>
                  <a:pt x="2356866" y="809762"/>
                  <a:pt x="2298954" y="839238"/>
                </a:cubicBezTo>
                <a:cubicBezTo>
                  <a:pt x="1985899" y="916649"/>
                  <a:pt x="1691196" y="994440"/>
                  <a:pt x="1423988" y="1067986"/>
                </a:cubicBezTo>
                <a:cubicBezTo>
                  <a:pt x="1046461" y="1027399"/>
                  <a:pt x="665461" y="997372"/>
                  <a:pt x="280988" y="977906"/>
                </a:cubicBezTo>
                <a:cubicBezTo>
                  <a:pt x="431864" y="898975"/>
                  <a:pt x="636842" y="796795"/>
                  <a:pt x="881189" y="688850"/>
                </a:cubicBezTo>
                <a:close/>
                <a:moveTo>
                  <a:pt x="138557" y="1054493"/>
                </a:moveTo>
                <a:cubicBezTo>
                  <a:pt x="174181" y="1034855"/>
                  <a:pt x="216345" y="1012050"/>
                  <a:pt x="264541" y="986648"/>
                </a:cubicBezTo>
                <a:cubicBezTo>
                  <a:pt x="645839" y="1005779"/>
                  <a:pt x="1023938" y="1035235"/>
                  <a:pt x="1398842" y="1075018"/>
                </a:cubicBezTo>
                <a:cubicBezTo>
                  <a:pt x="1319848" y="1096809"/>
                  <a:pt x="1243374" y="1118202"/>
                  <a:pt x="1169416" y="1139189"/>
                </a:cubicBezTo>
                <a:cubicBezTo>
                  <a:pt x="829354" y="1102194"/>
                  <a:pt x="485732" y="1073960"/>
                  <a:pt x="138557" y="1054493"/>
                </a:cubicBezTo>
                <a:close/>
                <a:moveTo>
                  <a:pt x="1170178" y="1148818"/>
                </a:moveTo>
                <a:cubicBezTo>
                  <a:pt x="1196975" y="1151732"/>
                  <a:pt x="1223772" y="1154583"/>
                  <a:pt x="1250442" y="1157623"/>
                </a:cubicBezTo>
                <a:cubicBezTo>
                  <a:pt x="1384891" y="1172827"/>
                  <a:pt x="1518749" y="1189443"/>
                  <a:pt x="1652016" y="1207478"/>
                </a:cubicBezTo>
                <a:cubicBezTo>
                  <a:pt x="1603883" y="1238056"/>
                  <a:pt x="1556239" y="1269096"/>
                  <a:pt x="1509078" y="1300599"/>
                </a:cubicBezTo>
                <a:cubicBezTo>
                  <a:pt x="1397908" y="1285142"/>
                  <a:pt x="1286085" y="1270617"/>
                  <a:pt x="1173607" y="1257016"/>
                </a:cubicBezTo>
                <a:cubicBezTo>
                  <a:pt x="1083393" y="1246038"/>
                  <a:pt x="992740" y="1235731"/>
                  <a:pt x="901637" y="1226102"/>
                </a:cubicBezTo>
                <a:cubicBezTo>
                  <a:pt x="986409" y="1201333"/>
                  <a:pt x="1076135" y="1175487"/>
                  <a:pt x="1170178" y="1148818"/>
                </a:cubicBezTo>
                <a:close/>
                <a:moveTo>
                  <a:pt x="877697" y="1233070"/>
                </a:moveTo>
                <a:cubicBezTo>
                  <a:pt x="976249" y="1243459"/>
                  <a:pt x="1074357" y="1254564"/>
                  <a:pt x="1172020" y="1266391"/>
                </a:cubicBezTo>
                <a:cubicBezTo>
                  <a:pt x="1280941" y="1279568"/>
                  <a:pt x="1389272" y="1293631"/>
                  <a:pt x="1497013" y="1308581"/>
                </a:cubicBezTo>
                <a:cubicBezTo>
                  <a:pt x="1430547" y="1353178"/>
                  <a:pt x="1365104" y="1398725"/>
                  <a:pt x="1300671" y="1445222"/>
                </a:cubicBezTo>
                <a:cubicBezTo>
                  <a:pt x="1236110" y="1436055"/>
                  <a:pt x="1171258" y="1427105"/>
                  <a:pt x="1106107" y="1418362"/>
                </a:cubicBezTo>
                <a:cubicBezTo>
                  <a:pt x="906336" y="1391756"/>
                  <a:pt x="703771" y="1367792"/>
                  <a:pt x="498412" y="1346463"/>
                </a:cubicBezTo>
                <a:cubicBezTo>
                  <a:pt x="609283" y="1312635"/>
                  <a:pt x="736664" y="1274436"/>
                  <a:pt x="877697" y="1233070"/>
                </a:cubicBezTo>
                <a:close/>
                <a:moveTo>
                  <a:pt x="475107" y="1353431"/>
                </a:moveTo>
                <a:cubicBezTo>
                  <a:pt x="687705" y="1375349"/>
                  <a:pt x="897426" y="1400036"/>
                  <a:pt x="1104265" y="1427485"/>
                </a:cubicBezTo>
                <a:cubicBezTo>
                  <a:pt x="1166324" y="1435929"/>
                  <a:pt x="1228109" y="1444379"/>
                  <a:pt x="1289622" y="1452824"/>
                </a:cubicBezTo>
                <a:cubicBezTo>
                  <a:pt x="1226801" y="1498181"/>
                  <a:pt x="1165035" y="1544380"/>
                  <a:pt x="1104329" y="1591429"/>
                </a:cubicBezTo>
                <a:cubicBezTo>
                  <a:pt x="994264" y="1550842"/>
                  <a:pt x="881189" y="1510489"/>
                  <a:pt x="765112" y="1470371"/>
                </a:cubicBezTo>
                <a:cubicBezTo>
                  <a:pt x="658476" y="1433547"/>
                  <a:pt x="551223" y="1397648"/>
                  <a:pt x="443357" y="1362680"/>
                </a:cubicBezTo>
                <a:close/>
                <a:moveTo>
                  <a:pt x="384112" y="1344182"/>
                </a:moveTo>
                <a:lnTo>
                  <a:pt x="450914" y="1351151"/>
                </a:lnTo>
                <a:lnTo>
                  <a:pt x="427736" y="1358246"/>
                </a:lnTo>
                <a:close/>
                <a:moveTo>
                  <a:pt x="388874" y="1523330"/>
                </a:moveTo>
                <a:cubicBezTo>
                  <a:pt x="316908" y="1497991"/>
                  <a:pt x="244496" y="1472968"/>
                  <a:pt x="171641" y="1448263"/>
                </a:cubicBezTo>
                <a:cubicBezTo>
                  <a:pt x="238760" y="1427041"/>
                  <a:pt x="324866" y="1399992"/>
                  <a:pt x="427609" y="1368318"/>
                </a:cubicBezTo>
                <a:cubicBezTo>
                  <a:pt x="539539" y="1404426"/>
                  <a:pt x="650856" y="1441548"/>
                  <a:pt x="761556" y="1479683"/>
                </a:cubicBezTo>
                <a:cubicBezTo>
                  <a:pt x="875856" y="1519168"/>
                  <a:pt x="987152" y="1558868"/>
                  <a:pt x="1095439" y="1598777"/>
                </a:cubicBezTo>
                <a:lnTo>
                  <a:pt x="1090930" y="1602198"/>
                </a:lnTo>
                <a:cubicBezTo>
                  <a:pt x="1036365" y="1644767"/>
                  <a:pt x="984104" y="1686704"/>
                  <a:pt x="934149" y="1728006"/>
                </a:cubicBezTo>
                <a:cubicBezTo>
                  <a:pt x="761892" y="1659591"/>
                  <a:pt x="580136" y="1591429"/>
                  <a:pt x="388874" y="1523520"/>
                </a:cubicBezTo>
                <a:close/>
                <a:moveTo>
                  <a:pt x="935927" y="1738712"/>
                </a:moveTo>
                <a:cubicBezTo>
                  <a:pt x="967042" y="1751046"/>
                  <a:pt x="997839" y="1763399"/>
                  <a:pt x="1028319" y="1775770"/>
                </a:cubicBezTo>
                <a:cubicBezTo>
                  <a:pt x="967785" y="1798956"/>
                  <a:pt x="910762" y="1821172"/>
                  <a:pt x="857250" y="1842412"/>
                </a:cubicBezTo>
                <a:cubicBezTo>
                  <a:pt x="832104" y="1852377"/>
                  <a:pt x="807485" y="1862196"/>
                  <a:pt x="783400" y="1871869"/>
                </a:cubicBezTo>
                <a:lnTo>
                  <a:pt x="781431" y="1870982"/>
                </a:lnTo>
                <a:cubicBezTo>
                  <a:pt x="830072" y="1828077"/>
                  <a:pt x="881571" y="1784050"/>
                  <a:pt x="935927" y="1738902"/>
                </a:cubicBezTo>
                <a:close/>
                <a:moveTo>
                  <a:pt x="593852" y="2030872"/>
                </a:moveTo>
                <a:cubicBezTo>
                  <a:pt x="566885" y="2018962"/>
                  <a:pt x="539496" y="2006990"/>
                  <a:pt x="511683" y="1994954"/>
                </a:cubicBezTo>
                <a:cubicBezTo>
                  <a:pt x="578569" y="1966403"/>
                  <a:pt x="651637" y="1935932"/>
                  <a:pt x="730885" y="1903543"/>
                </a:cubicBezTo>
                <a:cubicBezTo>
                  <a:pt x="682415" y="1947208"/>
                  <a:pt x="636734" y="1989651"/>
                  <a:pt x="593852" y="2030872"/>
                </a:cubicBezTo>
                <a:close/>
                <a:moveTo>
                  <a:pt x="603123" y="2034989"/>
                </a:moveTo>
                <a:cubicBezTo>
                  <a:pt x="650621" y="1989588"/>
                  <a:pt x="701866" y="1942267"/>
                  <a:pt x="756857" y="1893027"/>
                </a:cubicBezTo>
                <a:lnTo>
                  <a:pt x="783273" y="1882321"/>
                </a:lnTo>
                <a:cubicBezTo>
                  <a:pt x="1089279" y="2013261"/>
                  <a:pt x="1355471" y="2141160"/>
                  <a:pt x="1581214" y="2258797"/>
                </a:cubicBezTo>
                <a:cubicBezTo>
                  <a:pt x="1484122" y="2304534"/>
                  <a:pt x="1396683" y="2347484"/>
                  <a:pt x="1319086" y="2386886"/>
                </a:cubicBezTo>
                <a:cubicBezTo>
                  <a:pt x="1124014" y="2280525"/>
                  <a:pt x="885889" y="2160164"/>
                  <a:pt x="603314" y="2034989"/>
                </a:cubicBezTo>
                <a:close/>
                <a:moveTo>
                  <a:pt x="1675067" y="2594223"/>
                </a:moveTo>
                <a:cubicBezTo>
                  <a:pt x="1654620" y="2581553"/>
                  <a:pt x="1633455" y="2568567"/>
                  <a:pt x="1611567" y="2555264"/>
                </a:cubicBezTo>
                <a:cubicBezTo>
                  <a:pt x="1530795" y="2506233"/>
                  <a:pt x="1436561" y="2451437"/>
                  <a:pt x="1328865" y="2392397"/>
                </a:cubicBezTo>
                <a:cubicBezTo>
                  <a:pt x="1406652" y="2352995"/>
                  <a:pt x="1494282" y="2310045"/>
                  <a:pt x="1591501" y="2264308"/>
                </a:cubicBezTo>
                <a:cubicBezTo>
                  <a:pt x="1680401" y="2310761"/>
                  <a:pt x="1762951" y="2355231"/>
                  <a:pt x="1839151" y="2397718"/>
                </a:cubicBezTo>
                <a:cubicBezTo>
                  <a:pt x="1760601" y="2486025"/>
                  <a:pt x="1706182" y="2553934"/>
                  <a:pt x="1675067" y="2594223"/>
                </a:cubicBezTo>
                <a:close/>
                <a:moveTo>
                  <a:pt x="1845564" y="2390497"/>
                </a:moveTo>
                <a:cubicBezTo>
                  <a:pt x="1770761" y="2348687"/>
                  <a:pt x="1689716" y="2304914"/>
                  <a:pt x="1602423" y="2259177"/>
                </a:cubicBezTo>
                <a:lnTo>
                  <a:pt x="1612773" y="2254362"/>
                </a:lnTo>
                <a:cubicBezTo>
                  <a:pt x="1686687" y="2219775"/>
                  <a:pt x="1768602" y="2182653"/>
                  <a:pt x="1858518" y="2142997"/>
                </a:cubicBezTo>
                <a:cubicBezTo>
                  <a:pt x="1910080" y="2167747"/>
                  <a:pt x="1960055" y="2192174"/>
                  <a:pt x="2008442" y="2216290"/>
                </a:cubicBezTo>
                <a:cubicBezTo>
                  <a:pt x="1946021" y="2280145"/>
                  <a:pt x="1891792" y="2338678"/>
                  <a:pt x="1845564" y="2390497"/>
                </a:cubicBezTo>
                <a:close/>
                <a:moveTo>
                  <a:pt x="2015427" y="2209195"/>
                </a:moveTo>
                <a:cubicBezTo>
                  <a:pt x="1968437" y="2185839"/>
                  <a:pt x="1919967" y="2162084"/>
                  <a:pt x="1870012" y="2137929"/>
                </a:cubicBezTo>
                <a:cubicBezTo>
                  <a:pt x="1952733" y="2101694"/>
                  <a:pt x="2042033" y="2063686"/>
                  <a:pt x="2137918" y="2023903"/>
                </a:cubicBezTo>
                <a:lnTo>
                  <a:pt x="2183321" y="2044428"/>
                </a:lnTo>
                <a:cubicBezTo>
                  <a:pt x="2122043" y="2102455"/>
                  <a:pt x="2066099" y="2157504"/>
                  <a:pt x="2015427" y="2209195"/>
                </a:cubicBezTo>
                <a:close/>
                <a:moveTo>
                  <a:pt x="2637727" y="2541644"/>
                </a:moveTo>
                <a:lnTo>
                  <a:pt x="2576132" y="2506486"/>
                </a:lnTo>
                <a:cubicBezTo>
                  <a:pt x="2425129" y="2420840"/>
                  <a:pt x="2240598" y="2321321"/>
                  <a:pt x="2024253" y="2213440"/>
                </a:cubicBezTo>
                <a:cubicBezTo>
                  <a:pt x="2073974" y="2162762"/>
                  <a:pt x="2130171" y="2107649"/>
                  <a:pt x="2192719" y="2048736"/>
                </a:cubicBezTo>
                <a:cubicBezTo>
                  <a:pt x="2474087" y="2176761"/>
                  <a:pt x="2717419" y="2297692"/>
                  <a:pt x="2919984" y="2404307"/>
                </a:cubicBezTo>
                <a:cubicBezTo>
                  <a:pt x="2804160" y="2457899"/>
                  <a:pt x="2709736" y="2504713"/>
                  <a:pt x="2637536" y="2541644"/>
                </a:cubicBezTo>
                <a:close/>
                <a:moveTo>
                  <a:pt x="3194558" y="2542531"/>
                </a:moveTo>
                <a:cubicBezTo>
                  <a:pt x="3166745" y="2526948"/>
                  <a:pt x="3138170" y="2511111"/>
                  <a:pt x="3108833" y="2495020"/>
                </a:cubicBezTo>
                <a:cubicBezTo>
                  <a:pt x="3056681" y="2466470"/>
                  <a:pt x="3000864" y="2436443"/>
                  <a:pt x="2941384" y="2404940"/>
                </a:cubicBezTo>
                <a:cubicBezTo>
                  <a:pt x="2999378" y="2378163"/>
                  <a:pt x="3062459" y="2349783"/>
                  <a:pt x="3130614" y="2319801"/>
                </a:cubicBezTo>
                <a:cubicBezTo>
                  <a:pt x="3253804" y="2265955"/>
                  <a:pt x="3401759" y="2204001"/>
                  <a:pt x="3573018" y="2137106"/>
                </a:cubicBezTo>
                <a:cubicBezTo>
                  <a:pt x="3388678" y="2312199"/>
                  <a:pt x="3264662" y="2455175"/>
                  <a:pt x="3194114" y="2542531"/>
                </a:cubicBezTo>
                <a:close/>
                <a:moveTo>
                  <a:pt x="3591751" y="2119749"/>
                </a:moveTo>
                <a:cubicBezTo>
                  <a:pt x="3411029" y="2190001"/>
                  <a:pt x="3255582" y="2254933"/>
                  <a:pt x="3127121" y="2311122"/>
                </a:cubicBezTo>
                <a:cubicBezTo>
                  <a:pt x="3056128" y="2342162"/>
                  <a:pt x="2990704" y="2371575"/>
                  <a:pt x="2930843" y="2399365"/>
                </a:cubicBezTo>
                <a:cubicBezTo>
                  <a:pt x="2727643" y="2292371"/>
                  <a:pt x="2483231" y="2170680"/>
                  <a:pt x="2200212" y="2041831"/>
                </a:cubicBezTo>
                <a:cubicBezTo>
                  <a:pt x="2226837" y="2016916"/>
                  <a:pt x="2254587" y="1991406"/>
                  <a:pt x="2283460" y="1965307"/>
                </a:cubicBezTo>
                <a:cubicBezTo>
                  <a:pt x="2459800" y="1894991"/>
                  <a:pt x="2655062" y="1821317"/>
                  <a:pt x="2868486" y="1746440"/>
                </a:cubicBezTo>
                <a:cubicBezTo>
                  <a:pt x="3170663" y="1816839"/>
                  <a:pt x="3463970" y="1894085"/>
                  <a:pt x="3748405" y="1978166"/>
                </a:cubicBezTo>
                <a:cubicBezTo>
                  <a:pt x="3692144" y="2027153"/>
                  <a:pt x="3639865" y="2074347"/>
                  <a:pt x="3591560" y="2119749"/>
                </a:cubicBezTo>
                <a:close/>
                <a:moveTo>
                  <a:pt x="3614928" y="2110753"/>
                </a:moveTo>
                <a:cubicBezTo>
                  <a:pt x="3659207" y="2069621"/>
                  <a:pt x="3707276" y="2026501"/>
                  <a:pt x="3759137" y="1981397"/>
                </a:cubicBezTo>
                <a:cubicBezTo>
                  <a:pt x="3796430" y="1992502"/>
                  <a:pt x="3833514" y="2003695"/>
                  <a:pt x="3870389" y="2014971"/>
                </a:cubicBezTo>
                <a:cubicBezTo>
                  <a:pt x="3780346" y="2047659"/>
                  <a:pt x="3695129" y="2079586"/>
                  <a:pt x="3614738" y="2110753"/>
                </a:cubicBezTo>
                <a:close/>
                <a:moveTo>
                  <a:pt x="3885184" y="2009397"/>
                </a:moveTo>
                <a:cubicBezTo>
                  <a:pt x="3846195" y="1997487"/>
                  <a:pt x="3807016" y="1985660"/>
                  <a:pt x="3767646" y="1973922"/>
                </a:cubicBezTo>
                <a:cubicBezTo>
                  <a:pt x="3822129" y="1926791"/>
                  <a:pt x="3880822" y="1878014"/>
                  <a:pt x="3943731" y="1827589"/>
                </a:cubicBezTo>
                <a:cubicBezTo>
                  <a:pt x="4026535" y="1851997"/>
                  <a:pt x="4108748" y="1876981"/>
                  <a:pt x="4190365" y="1902529"/>
                </a:cubicBezTo>
                <a:cubicBezTo>
                  <a:pt x="4083260" y="1938764"/>
                  <a:pt x="3981469" y="1974429"/>
                  <a:pt x="3884994" y="2009523"/>
                </a:cubicBezTo>
                <a:close/>
                <a:moveTo>
                  <a:pt x="4296728" y="2142427"/>
                </a:moveTo>
                <a:cubicBezTo>
                  <a:pt x="4166851" y="2097957"/>
                  <a:pt x="4034708" y="2055089"/>
                  <a:pt x="3900297" y="2013831"/>
                </a:cubicBezTo>
                <a:cubicBezTo>
                  <a:pt x="3996900" y="1978863"/>
                  <a:pt x="4098715" y="1943281"/>
                  <a:pt x="4205732" y="1907090"/>
                </a:cubicBezTo>
                <a:cubicBezTo>
                  <a:pt x="4323252" y="1944041"/>
                  <a:pt x="4439666" y="1982221"/>
                  <a:pt x="4554982" y="2021623"/>
                </a:cubicBezTo>
                <a:cubicBezTo>
                  <a:pt x="4694047" y="2069260"/>
                  <a:pt x="4827397" y="2117278"/>
                  <a:pt x="4955032" y="2165676"/>
                </a:cubicBezTo>
                <a:cubicBezTo>
                  <a:pt x="4935982" y="2183983"/>
                  <a:pt x="4918266" y="2201657"/>
                  <a:pt x="4901375" y="2218698"/>
                </a:cubicBezTo>
                <a:cubicBezTo>
                  <a:pt x="4863910" y="2256453"/>
                  <a:pt x="4829747" y="2292352"/>
                  <a:pt x="4798886" y="2326389"/>
                </a:cubicBezTo>
                <a:cubicBezTo>
                  <a:pt x="4642377" y="2265366"/>
                  <a:pt x="4474928" y="2204172"/>
                  <a:pt x="4296537" y="2142807"/>
                </a:cubicBezTo>
                <a:close/>
                <a:moveTo>
                  <a:pt x="4772978" y="2368515"/>
                </a:moveTo>
                <a:cubicBezTo>
                  <a:pt x="4782058" y="2358379"/>
                  <a:pt x="4791393" y="2347990"/>
                  <a:pt x="4801108" y="2337348"/>
                </a:cubicBezTo>
                <a:lnTo>
                  <a:pt x="4827016" y="2347547"/>
                </a:lnTo>
                <a:cubicBezTo>
                  <a:pt x="4808220" y="2355085"/>
                  <a:pt x="4790123" y="2362054"/>
                  <a:pt x="4772660" y="2369212"/>
                </a:cubicBezTo>
                <a:close/>
                <a:moveTo>
                  <a:pt x="4840097" y="2342479"/>
                </a:moveTo>
                <a:lnTo>
                  <a:pt x="4807966" y="2329810"/>
                </a:lnTo>
                <a:cubicBezTo>
                  <a:pt x="4838192" y="2296913"/>
                  <a:pt x="4871447" y="2262110"/>
                  <a:pt x="4907725" y="2225412"/>
                </a:cubicBezTo>
                <a:cubicBezTo>
                  <a:pt x="4926775" y="2206408"/>
                  <a:pt x="4945444" y="2187911"/>
                  <a:pt x="4964494" y="2169413"/>
                </a:cubicBezTo>
                <a:cubicBezTo>
                  <a:pt x="5021599" y="2191078"/>
                  <a:pt x="5077505" y="2212743"/>
                  <a:pt x="5132197" y="2234408"/>
                </a:cubicBezTo>
                <a:cubicBezTo>
                  <a:pt x="5023993" y="2273240"/>
                  <a:pt x="4926457" y="2309538"/>
                  <a:pt x="4839780" y="2342859"/>
                </a:cubicBezTo>
                <a:close/>
                <a:moveTo>
                  <a:pt x="4972050" y="2162128"/>
                </a:moveTo>
                <a:cubicBezTo>
                  <a:pt x="5018831" y="2117025"/>
                  <a:pt x="5066284" y="2073296"/>
                  <a:pt x="5114417" y="2030935"/>
                </a:cubicBezTo>
                <a:cubicBezTo>
                  <a:pt x="5215636" y="2066790"/>
                  <a:pt x="5313979" y="2102689"/>
                  <a:pt x="5409438" y="2138626"/>
                </a:cubicBezTo>
                <a:cubicBezTo>
                  <a:pt x="5315884" y="2169749"/>
                  <a:pt x="5228000" y="2199966"/>
                  <a:pt x="5145786" y="2229277"/>
                </a:cubicBezTo>
                <a:cubicBezTo>
                  <a:pt x="5088935" y="2207276"/>
                  <a:pt x="5030915" y="2185016"/>
                  <a:pt x="4971733" y="2162508"/>
                </a:cubicBezTo>
                <a:close/>
                <a:moveTo>
                  <a:pt x="5994400" y="2603662"/>
                </a:moveTo>
                <a:cubicBezTo>
                  <a:pt x="5757228" y="2487545"/>
                  <a:pt x="5478463" y="2361864"/>
                  <a:pt x="5159248" y="2234851"/>
                </a:cubicBezTo>
                <a:cubicBezTo>
                  <a:pt x="5241627" y="2205629"/>
                  <a:pt x="5329701" y="2175387"/>
                  <a:pt x="5423472" y="2144137"/>
                </a:cubicBezTo>
                <a:cubicBezTo>
                  <a:pt x="5686870" y="2243910"/>
                  <a:pt x="5927662" y="2343619"/>
                  <a:pt x="6144768" y="2439528"/>
                </a:cubicBezTo>
                <a:cubicBezTo>
                  <a:pt x="6071299" y="2514405"/>
                  <a:pt x="6021515" y="2571291"/>
                  <a:pt x="5994083" y="2604042"/>
                </a:cubicBezTo>
                <a:close/>
                <a:moveTo>
                  <a:pt x="6045200" y="2628621"/>
                </a:moveTo>
                <a:lnTo>
                  <a:pt x="6003354" y="2607969"/>
                </a:lnTo>
                <a:cubicBezTo>
                  <a:pt x="6031294" y="2574775"/>
                  <a:pt x="6081268" y="2517826"/>
                  <a:pt x="6154293" y="2443645"/>
                </a:cubicBezTo>
                <a:cubicBezTo>
                  <a:pt x="6209919" y="2468269"/>
                  <a:pt x="6263977" y="2492632"/>
                  <a:pt x="6316472" y="2516749"/>
                </a:cubicBezTo>
                <a:cubicBezTo>
                  <a:pt x="6196775" y="2562486"/>
                  <a:pt x="6105144" y="2601001"/>
                  <a:pt x="6044692" y="2628938"/>
                </a:cubicBezTo>
                <a:close/>
                <a:moveTo>
                  <a:pt x="6328474" y="2512378"/>
                </a:moveTo>
                <a:cubicBezTo>
                  <a:pt x="6274327" y="2487501"/>
                  <a:pt x="6218473" y="2462314"/>
                  <a:pt x="6160897" y="2436804"/>
                </a:cubicBezTo>
                <a:cubicBezTo>
                  <a:pt x="6204141" y="2393094"/>
                  <a:pt x="6255068" y="2343746"/>
                  <a:pt x="6314059" y="2289837"/>
                </a:cubicBezTo>
                <a:lnTo>
                  <a:pt x="6323584" y="2281222"/>
                </a:lnTo>
                <a:cubicBezTo>
                  <a:pt x="6427978" y="2323456"/>
                  <a:pt x="6528182" y="2365303"/>
                  <a:pt x="6624130" y="2406777"/>
                </a:cubicBezTo>
                <a:cubicBezTo>
                  <a:pt x="6512814" y="2444469"/>
                  <a:pt x="6413564" y="2480070"/>
                  <a:pt x="6328474" y="2512378"/>
                </a:cubicBezTo>
                <a:close/>
                <a:moveTo>
                  <a:pt x="8305864" y="1970691"/>
                </a:moveTo>
                <a:cubicBezTo>
                  <a:pt x="8093837" y="2011234"/>
                  <a:pt x="7885176" y="2055957"/>
                  <a:pt x="7680007" y="2104862"/>
                </a:cubicBezTo>
                <a:cubicBezTo>
                  <a:pt x="7269861" y="2202797"/>
                  <a:pt x="6915976" y="2308525"/>
                  <a:pt x="6637528" y="2402216"/>
                </a:cubicBezTo>
                <a:cubicBezTo>
                  <a:pt x="6539929" y="2359982"/>
                  <a:pt x="6437884" y="2317286"/>
                  <a:pt x="6331331" y="2274127"/>
                </a:cubicBezTo>
                <a:cubicBezTo>
                  <a:pt x="6592761" y="2037586"/>
                  <a:pt x="6869303" y="1840195"/>
                  <a:pt x="7107111" y="1688540"/>
                </a:cubicBezTo>
                <a:cubicBezTo>
                  <a:pt x="7407974" y="1624179"/>
                  <a:pt x="7711948" y="1567755"/>
                  <a:pt x="8019034" y="1519275"/>
                </a:cubicBezTo>
                <a:cubicBezTo>
                  <a:pt x="8243062" y="1594659"/>
                  <a:pt x="8448929" y="1670867"/>
                  <a:pt x="8636762" y="1745807"/>
                </a:cubicBezTo>
                <a:cubicBezTo>
                  <a:pt x="8519414" y="1822268"/>
                  <a:pt x="8408797" y="1897841"/>
                  <a:pt x="8305864" y="1970691"/>
                </a:cubicBezTo>
                <a:close/>
                <a:moveTo>
                  <a:pt x="8328407" y="1966447"/>
                </a:moveTo>
                <a:cubicBezTo>
                  <a:pt x="8427974" y="1896194"/>
                  <a:pt x="8534654" y="1823598"/>
                  <a:pt x="8647557" y="1750178"/>
                </a:cubicBezTo>
                <a:cubicBezTo>
                  <a:pt x="8744903" y="1789156"/>
                  <a:pt x="8837422" y="1827671"/>
                  <a:pt x="8924988" y="1865724"/>
                </a:cubicBezTo>
                <a:cubicBezTo>
                  <a:pt x="8723884" y="1895624"/>
                  <a:pt x="8525066" y="1929199"/>
                  <a:pt x="8328470" y="1966447"/>
                </a:cubicBezTo>
                <a:close/>
                <a:moveTo>
                  <a:pt x="8657336" y="1743843"/>
                </a:moveTo>
                <a:cubicBezTo>
                  <a:pt x="8728520" y="1697682"/>
                  <a:pt x="8802116" y="1651336"/>
                  <a:pt x="8878062" y="1604795"/>
                </a:cubicBezTo>
                <a:cubicBezTo>
                  <a:pt x="9052370" y="1673020"/>
                  <a:pt x="9214231" y="1740802"/>
                  <a:pt x="9363520" y="1806874"/>
                </a:cubicBezTo>
                <a:cubicBezTo>
                  <a:pt x="9222359" y="1823769"/>
                  <a:pt x="9082087" y="1842495"/>
                  <a:pt x="8942769" y="1863064"/>
                </a:cubicBezTo>
                <a:cubicBezTo>
                  <a:pt x="8852853" y="1823915"/>
                  <a:pt x="8757730" y="1784177"/>
                  <a:pt x="8657399" y="1743843"/>
                </a:cubicBezTo>
                <a:close/>
                <a:moveTo>
                  <a:pt x="9606534" y="2183286"/>
                </a:moveTo>
                <a:cubicBezTo>
                  <a:pt x="9433814" y="2090545"/>
                  <a:pt x="9218295" y="1983551"/>
                  <a:pt x="8959279" y="1870285"/>
                </a:cubicBezTo>
                <a:cubicBezTo>
                  <a:pt x="9098724" y="1849887"/>
                  <a:pt x="9239186" y="1831263"/>
                  <a:pt x="9380601" y="1814413"/>
                </a:cubicBezTo>
                <a:cubicBezTo>
                  <a:pt x="9546654" y="1888149"/>
                  <a:pt x="9696895" y="1959542"/>
                  <a:pt x="9831070" y="2026564"/>
                </a:cubicBezTo>
                <a:cubicBezTo>
                  <a:pt x="9751822" y="2079839"/>
                  <a:pt x="9676765" y="2132481"/>
                  <a:pt x="9606597" y="2183286"/>
                </a:cubicBezTo>
                <a:close/>
                <a:moveTo>
                  <a:pt x="9840150" y="2020483"/>
                </a:moveTo>
                <a:cubicBezTo>
                  <a:pt x="9708579" y="1954664"/>
                  <a:pt x="9561449" y="1884602"/>
                  <a:pt x="9399143" y="1812259"/>
                </a:cubicBezTo>
                <a:cubicBezTo>
                  <a:pt x="9471914" y="1803814"/>
                  <a:pt x="9544875" y="1795706"/>
                  <a:pt x="9618091" y="1787933"/>
                </a:cubicBezTo>
                <a:cubicBezTo>
                  <a:pt x="9682988" y="1781218"/>
                  <a:pt x="9748075" y="1774883"/>
                  <a:pt x="9813354" y="1768929"/>
                </a:cubicBezTo>
                <a:cubicBezTo>
                  <a:pt x="9899586" y="1805968"/>
                  <a:pt x="9982136" y="1842412"/>
                  <a:pt x="10061004" y="1878267"/>
                </a:cubicBezTo>
                <a:cubicBezTo>
                  <a:pt x="10014458" y="1907027"/>
                  <a:pt x="9968294" y="1936312"/>
                  <a:pt x="9922637" y="1966130"/>
                </a:cubicBezTo>
                <a:cubicBezTo>
                  <a:pt x="9894633" y="1984330"/>
                  <a:pt x="9867202" y="2002555"/>
                  <a:pt x="9840214" y="2020799"/>
                </a:cubicBezTo>
                <a:close/>
                <a:moveTo>
                  <a:pt x="10799000" y="2583200"/>
                </a:moveTo>
                <a:cubicBezTo>
                  <a:pt x="10700068" y="2512568"/>
                  <a:pt x="10507282" y="2382515"/>
                  <a:pt x="10220706" y="2222118"/>
                </a:cubicBezTo>
                <a:cubicBezTo>
                  <a:pt x="10115550" y="2163205"/>
                  <a:pt x="9991725" y="2096880"/>
                  <a:pt x="9849675" y="2025740"/>
                </a:cubicBezTo>
                <a:cubicBezTo>
                  <a:pt x="9875075" y="2008637"/>
                  <a:pt x="9901047" y="1991488"/>
                  <a:pt x="9927590" y="1974302"/>
                </a:cubicBezTo>
                <a:cubicBezTo>
                  <a:pt x="9975088" y="1943388"/>
                  <a:pt x="10022904" y="1913064"/>
                  <a:pt x="10070973" y="1883335"/>
                </a:cubicBezTo>
                <a:cubicBezTo>
                  <a:pt x="10326433" y="1999515"/>
                  <a:pt x="10541698" y="2107269"/>
                  <a:pt x="10714037" y="2198617"/>
                </a:cubicBezTo>
                <a:cubicBezTo>
                  <a:pt x="10832592" y="2261457"/>
                  <a:pt x="10937494" y="2319927"/>
                  <a:pt x="11028617" y="2372633"/>
                </a:cubicBezTo>
                <a:cubicBezTo>
                  <a:pt x="10922445" y="2461636"/>
                  <a:pt x="10845102" y="2536450"/>
                  <a:pt x="10799318" y="2583200"/>
                </a:cubicBezTo>
                <a:close/>
                <a:moveTo>
                  <a:pt x="11122850" y="2295792"/>
                </a:moveTo>
                <a:cubicBezTo>
                  <a:pt x="11092244" y="2319864"/>
                  <a:pt x="11063415" y="2343220"/>
                  <a:pt x="11036427" y="2365854"/>
                </a:cubicBezTo>
                <a:cubicBezTo>
                  <a:pt x="10944606" y="2312706"/>
                  <a:pt x="10838688" y="2253602"/>
                  <a:pt x="10718927" y="2190128"/>
                </a:cubicBezTo>
                <a:cubicBezTo>
                  <a:pt x="10547477" y="2099351"/>
                  <a:pt x="10334117" y="1992356"/>
                  <a:pt x="10080752" y="1877000"/>
                </a:cubicBezTo>
                <a:cubicBezTo>
                  <a:pt x="10157460" y="1829616"/>
                  <a:pt x="10234740" y="1783708"/>
                  <a:pt x="10312527" y="1739282"/>
                </a:cubicBezTo>
                <a:cubicBezTo>
                  <a:pt x="10694289" y="1899679"/>
                  <a:pt x="11007916" y="2049686"/>
                  <a:pt x="11246421" y="2171820"/>
                </a:cubicBezTo>
                <a:lnTo>
                  <a:pt x="11271313" y="2184490"/>
                </a:lnTo>
                <a:cubicBezTo>
                  <a:pt x="11216704" y="2223512"/>
                  <a:pt x="11167110" y="2261521"/>
                  <a:pt x="11123105" y="2295792"/>
                </a:cubicBezTo>
                <a:close/>
                <a:moveTo>
                  <a:pt x="12123103" y="1715400"/>
                </a:moveTo>
                <a:cubicBezTo>
                  <a:pt x="11825160" y="1836838"/>
                  <a:pt x="11542205" y="1992198"/>
                  <a:pt x="11280013" y="2178409"/>
                </a:cubicBezTo>
                <a:lnTo>
                  <a:pt x="11251120" y="2163585"/>
                </a:lnTo>
                <a:cubicBezTo>
                  <a:pt x="11013757" y="2042021"/>
                  <a:pt x="10702099" y="1892900"/>
                  <a:pt x="10322941" y="1733391"/>
                </a:cubicBezTo>
                <a:lnTo>
                  <a:pt x="10329291" y="1729843"/>
                </a:lnTo>
                <a:cubicBezTo>
                  <a:pt x="10926699" y="1694343"/>
                  <a:pt x="11525504" y="1689522"/>
                  <a:pt x="12123357" y="1715400"/>
                </a:cubicBezTo>
                <a:close/>
                <a:moveTo>
                  <a:pt x="10914253" y="1420833"/>
                </a:moveTo>
                <a:cubicBezTo>
                  <a:pt x="10716450" y="1510533"/>
                  <a:pt x="10519855" y="1610876"/>
                  <a:pt x="10326307" y="1720531"/>
                </a:cubicBezTo>
                <a:lnTo>
                  <a:pt x="10296652" y="1722368"/>
                </a:lnTo>
                <a:cubicBezTo>
                  <a:pt x="10016490" y="1605112"/>
                  <a:pt x="9700133" y="1482534"/>
                  <a:pt x="9350502" y="1361286"/>
                </a:cubicBezTo>
                <a:cubicBezTo>
                  <a:pt x="9956292" y="1313142"/>
                  <a:pt x="10564178" y="1296228"/>
                  <a:pt x="11171682" y="1310608"/>
                </a:cubicBezTo>
                <a:cubicBezTo>
                  <a:pt x="11085703" y="1345367"/>
                  <a:pt x="10999978" y="1382109"/>
                  <a:pt x="10914507" y="1420833"/>
                </a:cubicBezTo>
                <a:close/>
                <a:moveTo>
                  <a:pt x="11945620" y="1051579"/>
                </a:moveTo>
                <a:cubicBezTo>
                  <a:pt x="11690096" y="1119273"/>
                  <a:pt x="11439017" y="1202759"/>
                  <a:pt x="11193907" y="1301549"/>
                </a:cubicBezTo>
                <a:cubicBezTo>
                  <a:pt x="10571544" y="1286168"/>
                  <a:pt x="9948735" y="1303570"/>
                  <a:pt x="9328213" y="1353685"/>
                </a:cubicBezTo>
                <a:lnTo>
                  <a:pt x="9320594" y="1351087"/>
                </a:lnTo>
                <a:cubicBezTo>
                  <a:pt x="9577197" y="1212723"/>
                  <a:pt x="9841547" y="1089227"/>
                  <a:pt x="10112375" y="981200"/>
                </a:cubicBezTo>
                <a:cubicBezTo>
                  <a:pt x="10717847" y="979109"/>
                  <a:pt x="11330115" y="1002548"/>
                  <a:pt x="11945620" y="1051579"/>
                </a:cubicBezTo>
                <a:close/>
                <a:moveTo>
                  <a:pt x="10896219" y="720587"/>
                </a:moveTo>
                <a:cubicBezTo>
                  <a:pt x="10754106" y="754668"/>
                  <a:pt x="10610152" y="795591"/>
                  <a:pt x="10464419" y="843355"/>
                </a:cubicBezTo>
                <a:cubicBezTo>
                  <a:pt x="10347516" y="881744"/>
                  <a:pt x="10229469" y="924523"/>
                  <a:pt x="10110407" y="971698"/>
                </a:cubicBezTo>
                <a:cubicBezTo>
                  <a:pt x="9521761" y="973807"/>
                  <a:pt x="8940356" y="1000014"/>
                  <a:pt x="8366189" y="1050312"/>
                </a:cubicBezTo>
                <a:cubicBezTo>
                  <a:pt x="8677783" y="927133"/>
                  <a:pt x="8996172" y="821804"/>
                  <a:pt x="9319832" y="734841"/>
                </a:cubicBezTo>
                <a:cubicBezTo>
                  <a:pt x="9381299" y="718243"/>
                  <a:pt x="9443212" y="702216"/>
                  <a:pt x="9505506" y="686760"/>
                </a:cubicBezTo>
                <a:cubicBezTo>
                  <a:pt x="9964547" y="685030"/>
                  <a:pt x="10428160" y="696306"/>
                  <a:pt x="10896219" y="720587"/>
                </a:cubicBezTo>
                <a:close/>
                <a:moveTo>
                  <a:pt x="9504362" y="677258"/>
                </a:moveTo>
                <a:cubicBezTo>
                  <a:pt x="8778431" y="679665"/>
                  <a:pt x="8064818" y="714126"/>
                  <a:pt x="7367588" y="780704"/>
                </a:cubicBezTo>
                <a:cubicBezTo>
                  <a:pt x="7726553" y="658177"/>
                  <a:pt x="8092313" y="556334"/>
                  <a:pt x="8463026" y="475685"/>
                </a:cubicBezTo>
                <a:cubicBezTo>
                  <a:pt x="8738997" y="415125"/>
                  <a:pt x="9024239" y="363750"/>
                  <a:pt x="9318816" y="321560"/>
                </a:cubicBezTo>
                <a:cubicBezTo>
                  <a:pt x="10015093" y="316492"/>
                  <a:pt x="10714609" y="338115"/>
                  <a:pt x="11417363" y="386428"/>
                </a:cubicBezTo>
                <a:cubicBezTo>
                  <a:pt x="10745978" y="430771"/>
                  <a:pt x="10105581" y="528010"/>
                  <a:pt x="9504362" y="677258"/>
                </a:cubicBezTo>
                <a:close/>
              </a:path>
            </a:pathLst>
          </a:custGeom>
          <a:gradFill rotWithShape="0">
            <a:gsLst>
              <a:gs pos="0">
                <a:srgbClr val="e3e8fb">
                  <a:alpha val="0"/>
                </a:srgbClr>
              </a:gs>
              <a:gs pos="100000">
                <a:srgbClr val="e3e8fb">
                  <a:alpha val="59000"/>
                </a:srgbClr>
              </a:gs>
            </a:gsLst>
            <a:lin ang="54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CA" sz="1800" strike="noStrike" u="none">
              <a:solidFill>
                <a:srgbClr val="000000"/>
              </a:solidFill>
              <a:uFillTx/>
              <a:latin typeface="Calibri"/>
              <a:ea typeface="Calibri"/>
            </a:endParaRPr>
          </a:p>
        </p:txBody>
      </p:sp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880" cy="85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trike="noStrike" u="none">
                <a:solidFill>
                  <a:srgbClr val="ffffff"/>
                </a:solidFill>
                <a:uFillTx/>
                <a:latin typeface="Arial"/>
              </a:rPr>
              <a:t>Click to edit the title text format</a:t>
            </a:r>
            <a:endParaRPr b="0" lang="en-CA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3200" strike="noStrike" u="none">
                <a:solidFill>
                  <a:srgbClr val="ffffff"/>
                </a:solidFill>
                <a:uFillTx/>
                <a:latin typeface="Arial"/>
              </a:rPr>
              <a:t>Click to edit the outline text format</a:t>
            </a:r>
            <a:endParaRPr b="0" lang="en-CA" sz="32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CA" sz="2800" strike="noStrike" u="none">
                <a:solidFill>
                  <a:srgbClr val="ffffff"/>
                </a:solidFill>
                <a:uFillTx/>
                <a:latin typeface="Arial"/>
              </a:rPr>
              <a:t>Second Outline Level</a:t>
            </a:r>
            <a:endParaRPr b="0" lang="en-CA" sz="2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2400" strike="noStrike" u="none">
                <a:solidFill>
                  <a:srgbClr val="ffffff"/>
                </a:solidFill>
                <a:uFillTx/>
                <a:latin typeface="Arial"/>
              </a:rPr>
              <a:t>Third Outline Level</a:t>
            </a:r>
            <a:endParaRPr b="0" lang="en-CA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CA" sz="2000" strike="noStrike" u="none">
                <a:solidFill>
                  <a:srgbClr val="ffffff"/>
                </a:solidFill>
                <a:uFillTx/>
                <a:latin typeface="Arial"/>
              </a:rPr>
              <a:t>Fourth Outline Level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2000" strike="noStrike" u="none">
                <a:solidFill>
                  <a:srgbClr val="ffffff"/>
                </a:solidFill>
                <a:uFillTx/>
                <a:latin typeface="Arial"/>
              </a:rPr>
              <a:t>Fifth Outline Level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2000" strike="noStrike" u="none">
                <a:solidFill>
                  <a:srgbClr val="ffffff"/>
                </a:solidFill>
                <a:uFillTx/>
                <a:latin typeface="Arial"/>
              </a:rPr>
              <a:t>Sixth Outline Level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2000" strike="noStrike" u="none">
                <a:solidFill>
                  <a:srgbClr val="ffffff"/>
                </a:solidFill>
                <a:uFillTx/>
                <a:latin typeface="Arial"/>
              </a:rPr>
              <a:t>Seventh Outline Level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80687"/>
            </a:gs>
            <a:gs pos="19000">
              <a:srgbClr val="271bc3"/>
            </a:gs>
            <a:gs pos="39000">
              <a:srgbClr val="9b0eaa"/>
            </a:gs>
            <a:gs pos="52999">
              <a:srgbClr val="ec0370"/>
            </a:gs>
            <a:gs pos="63000">
              <a:srgbClr val="fca11d"/>
            </a:gs>
            <a:gs pos="65000">
              <a:srgbClr val="ec0370"/>
            </a:gs>
            <a:gs pos="71000">
              <a:srgbClr val="9b0eaa"/>
            </a:gs>
            <a:gs pos="82000">
              <a:srgbClr val="271bc3"/>
            </a:gs>
            <a:gs pos="95000">
              <a:srgbClr val="026bd6"/>
            </a:gs>
            <a:gs pos="100000">
              <a:srgbClr val="026bd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8" name="Google Shape;6;p1"/>
          <p:cNvGrpSpPr/>
          <p:nvPr/>
        </p:nvGrpSpPr>
        <p:grpSpPr>
          <a:xfrm>
            <a:off x="-118080" y="-233640"/>
            <a:ext cx="9239040" cy="3010320"/>
            <a:chOff x="-118080" y="-233640"/>
            <a:chExt cx="9239040" cy="3010320"/>
          </a:xfrm>
        </p:grpSpPr>
        <p:grpSp>
          <p:nvGrpSpPr>
            <p:cNvPr id="859" name="Google Shape;7;p1"/>
            <p:cNvGrpSpPr/>
            <p:nvPr/>
          </p:nvGrpSpPr>
          <p:grpSpPr>
            <a:xfrm>
              <a:off x="1431360" y="-101160"/>
              <a:ext cx="1032120" cy="1032120"/>
              <a:chOff x="1431360" y="-101160"/>
              <a:chExt cx="1032120" cy="1032120"/>
            </a:xfrm>
          </p:grpSpPr>
          <p:sp>
            <p:nvSpPr>
              <p:cNvPr id="860" name="Google Shape;8;p1"/>
              <p:cNvSpPr/>
              <p:nvPr/>
            </p:nvSpPr>
            <p:spPr>
              <a:xfrm>
                <a:off x="1431360" y="-10116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861" name="Google Shape;9;p1"/>
              <p:cNvSpPr/>
              <p:nvPr/>
            </p:nvSpPr>
            <p:spPr>
              <a:xfrm>
                <a:off x="1926720" y="39420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862" name="Google Shape;10;p1"/>
            <p:cNvGrpSpPr/>
            <p:nvPr/>
          </p:nvGrpSpPr>
          <p:grpSpPr>
            <a:xfrm>
              <a:off x="50400" y="-233640"/>
              <a:ext cx="1032120" cy="1032120"/>
              <a:chOff x="50400" y="-233640"/>
              <a:chExt cx="1032120" cy="1032120"/>
            </a:xfrm>
          </p:grpSpPr>
          <p:sp>
            <p:nvSpPr>
              <p:cNvPr id="863" name="Google Shape;11;p1"/>
              <p:cNvSpPr/>
              <p:nvPr/>
            </p:nvSpPr>
            <p:spPr>
              <a:xfrm>
                <a:off x="50400" y="-23364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864" name="Google Shape;12;p1"/>
              <p:cNvSpPr/>
              <p:nvPr/>
            </p:nvSpPr>
            <p:spPr>
              <a:xfrm>
                <a:off x="545760" y="26172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865" name="Google Shape;13;p1"/>
            <p:cNvGrpSpPr/>
            <p:nvPr/>
          </p:nvGrpSpPr>
          <p:grpSpPr>
            <a:xfrm>
              <a:off x="7125480" y="371520"/>
              <a:ext cx="1032120" cy="1032120"/>
              <a:chOff x="7125480" y="371520"/>
              <a:chExt cx="1032120" cy="1032120"/>
            </a:xfrm>
          </p:grpSpPr>
          <p:sp>
            <p:nvSpPr>
              <p:cNvPr id="866" name="Google Shape;14;p1"/>
              <p:cNvSpPr/>
              <p:nvPr/>
            </p:nvSpPr>
            <p:spPr>
              <a:xfrm>
                <a:off x="7125480" y="37152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867" name="Google Shape;15;p1"/>
              <p:cNvSpPr/>
              <p:nvPr/>
            </p:nvSpPr>
            <p:spPr>
              <a:xfrm>
                <a:off x="7620840" y="86688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868" name="Google Shape;16;p1"/>
            <p:cNvGrpSpPr/>
            <p:nvPr/>
          </p:nvGrpSpPr>
          <p:grpSpPr>
            <a:xfrm>
              <a:off x="-118080" y="419040"/>
              <a:ext cx="802800" cy="802800"/>
              <a:chOff x="-118080" y="419040"/>
              <a:chExt cx="802800" cy="802800"/>
            </a:xfrm>
          </p:grpSpPr>
          <p:sp>
            <p:nvSpPr>
              <p:cNvPr id="869" name="Google Shape;17;p1"/>
              <p:cNvSpPr/>
              <p:nvPr/>
            </p:nvSpPr>
            <p:spPr>
              <a:xfrm>
                <a:off x="-118080" y="41904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870" name="Google Shape;18;p1"/>
              <p:cNvSpPr/>
              <p:nvPr/>
            </p:nvSpPr>
            <p:spPr>
              <a:xfrm>
                <a:off x="267120" y="80460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871" name="Google Shape;19;p1"/>
            <p:cNvGrpSpPr/>
            <p:nvPr/>
          </p:nvGrpSpPr>
          <p:grpSpPr>
            <a:xfrm>
              <a:off x="2717280" y="1008360"/>
              <a:ext cx="1032120" cy="1032120"/>
              <a:chOff x="2717280" y="1008360"/>
              <a:chExt cx="1032120" cy="1032120"/>
            </a:xfrm>
          </p:grpSpPr>
          <p:sp>
            <p:nvSpPr>
              <p:cNvPr id="872" name="Google Shape;20;p1"/>
              <p:cNvSpPr/>
              <p:nvPr/>
            </p:nvSpPr>
            <p:spPr>
              <a:xfrm>
                <a:off x="2717280" y="100836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873" name="Google Shape;21;p1"/>
              <p:cNvSpPr/>
              <p:nvPr/>
            </p:nvSpPr>
            <p:spPr>
              <a:xfrm>
                <a:off x="3212280" y="150372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874" name="Google Shape;22;p1"/>
            <p:cNvGrpSpPr/>
            <p:nvPr/>
          </p:nvGrpSpPr>
          <p:grpSpPr>
            <a:xfrm>
              <a:off x="6613560" y="128160"/>
              <a:ext cx="802800" cy="802800"/>
              <a:chOff x="6613560" y="128160"/>
              <a:chExt cx="802800" cy="802800"/>
            </a:xfrm>
          </p:grpSpPr>
          <p:sp>
            <p:nvSpPr>
              <p:cNvPr id="875" name="Google Shape;23;p1"/>
              <p:cNvSpPr/>
              <p:nvPr/>
            </p:nvSpPr>
            <p:spPr>
              <a:xfrm>
                <a:off x="6613560" y="12816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876" name="Google Shape;24;p1"/>
              <p:cNvSpPr/>
              <p:nvPr/>
            </p:nvSpPr>
            <p:spPr>
              <a:xfrm>
                <a:off x="6998760" y="51372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877" name="Google Shape;25;p1"/>
            <p:cNvGrpSpPr/>
            <p:nvPr/>
          </p:nvGrpSpPr>
          <p:grpSpPr>
            <a:xfrm>
              <a:off x="3610800" y="-101160"/>
              <a:ext cx="732240" cy="732240"/>
              <a:chOff x="3610800" y="-101160"/>
              <a:chExt cx="732240" cy="732240"/>
            </a:xfrm>
          </p:grpSpPr>
          <p:sp>
            <p:nvSpPr>
              <p:cNvPr id="878" name="Google Shape;26;p1"/>
              <p:cNvSpPr/>
              <p:nvPr/>
            </p:nvSpPr>
            <p:spPr>
              <a:xfrm>
                <a:off x="3610800" y="-101160"/>
                <a:ext cx="732240" cy="732240"/>
              </a:xfrm>
              <a:custGeom>
                <a:avLst/>
                <a:gdLst>
                  <a:gd name="textAreaLeft" fmla="*/ 0 w 732240"/>
                  <a:gd name="textAreaRight" fmla="*/ 732960 w 732240"/>
                  <a:gd name="textAreaTop" fmla="*/ 0 h 732240"/>
                  <a:gd name="textAreaBottom" fmla="*/ 732960 h 73224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879" name="Google Shape;27;p1"/>
              <p:cNvSpPr/>
              <p:nvPr/>
            </p:nvSpPr>
            <p:spPr>
              <a:xfrm>
                <a:off x="3962520" y="250560"/>
                <a:ext cx="29520" cy="29520"/>
              </a:xfrm>
              <a:custGeom>
                <a:avLst/>
                <a:gdLst>
                  <a:gd name="textAreaLeft" fmla="*/ 0 w 29520"/>
                  <a:gd name="textAreaRight" fmla="*/ 30240 w 29520"/>
                  <a:gd name="textAreaTop" fmla="*/ 0 h 29520"/>
                  <a:gd name="textAreaBottom" fmla="*/ 30240 h 2952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5120" bIns="1512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880" name="Google Shape;28;p1"/>
            <p:cNvGrpSpPr/>
            <p:nvPr/>
          </p:nvGrpSpPr>
          <p:grpSpPr>
            <a:xfrm>
              <a:off x="50400" y="1973880"/>
              <a:ext cx="802800" cy="802800"/>
              <a:chOff x="50400" y="1973880"/>
              <a:chExt cx="802800" cy="802800"/>
            </a:xfrm>
          </p:grpSpPr>
          <p:sp>
            <p:nvSpPr>
              <p:cNvPr id="881" name="Google Shape;29;p1"/>
              <p:cNvSpPr/>
              <p:nvPr/>
            </p:nvSpPr>
            <p:spPr>
              <a:xfrm>
                <a:off x="50400" y="197388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882" name="Google Shape;30;p1"/>
              <p:cNvSpPr/>
              <p:nvPr/>
            </p:nvSpPr>
            <p:spPr>
              <a:xfrm>
                <a:off x="435600" y="235944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sp>
          <p:nvSpPr>
            <p:cNvPr id="883" name="Google Shape;31;p1"/>
            <p:cNvSpPr/>
            <p:nvPr/>
          </p:nvSpPr>
          <p:spPr>
            <a:xfrm>
              <a:off x="491148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84" name="Google Shape;32;p1"/>
            <p:cNvSpPr/>
            <p:nvPr/>
          </p:nvSpPr>
          <p:spPr>
            <a:xfrm>
              <a:off x="536868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85" name="Google Shape;33;p1"/>
            <p:cNvSpPr/>
            <p:nvPr/>
          </p:nvSpPr>
          <p:spPr>
            <a:xfrm>
              <a:off x="552096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86" name="Google Shape;34;p1"/>
            <p:cNvSpPr/>
            <p:nvPr/>
          </p:nvSpPr>
          <p:spPr>
            <a:xfrm>
              <a:off x="6130800" y="10591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87" name="Google Shape;35;p1"/>
            <p:cNvSpPr/>
            <p:nvPr/>
          </p:nvSpPr>
          <p:spPr>
            <a:xfrm>
              <a:off x="582588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88" name="Google Shape;36;p1"/>
            <p:cNvSpPr/>
            <p:nvPr/>
          </p:nvSpPr>
          <p:spPr>
            <a:xfrm>
              <a:off x="4682880" y="1364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89" name="Google Shape;37;p1"/>
            <p:cNvSpPr/>
            <p:nvPr/>
          </p:nvSpPr>
          <p:spPr>
            <a:xfrm>
              <a:off x="4835160" y="221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90" name="Google Shape;38;p1"/>
            <p:cNvSpPr/>
            <p:nvPr/>
          </p:nvSpPr>
          <p:spPr>
            <a:xfrm>
              <a:off x="3844800" y="9068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91" name="Google Shape;39;p1"/>
            <p:cNvSpPr/>
            <p:nvPr/>
          </p:nvSpPr>
          <p:spPr>
            <a:xfrm>
              <a:off x="369216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92" name="Google Shape;40;p1"/>
            <p:cNvSpPr/>
            <p:nvPr/>
          </p:nvSpPr>
          <p:spPr>
            <a:xfrm>
              <a:off x="437796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93" name="Google Shape;41;p1"/>
            <p:cNvSpPr/>
            <p:nvPr/>
          </p:nvSpPr>
          <p:spPr>
            <a:xfrm>
              <a:off x="323496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94" name="Google Shape;42;p1"/>
            <p:cNvSpPr/>
            <p:nvPr/>
          </p:nvSpPr>
          <p:spPr>
            <a:xfrm>
              <a:off x="2701800" y="8305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95" name="Google Shape;43;p1"/>
            <p:cNvSpPr/>
            <p:nvPr/>
          </p:nvSpPr>
          <p:spPr>
            <a:xfrm>
              <a:off x="193968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96" name="Google Shape;44;p1"/>
            <p:cNvSpPr/>
            <p:nvPr/>
          </p:nvSpPr>
          <p:spPr>
            <a:xfrm>
              <a:off x="2244600" y="12877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97" name="Google Shape;45;p1"/>
            <p:cNvSpPr/>
            <p:nvPr/>
          </p:nvSpPr>
          <p:spPr>
            <a:xfrm>
              <a:off x="216828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98" name="Google Shape;46;p1"/>
            <p:cNvSpPr/>
            <p:nvPr/>
          </p:nvSpPr>
          <p:spPr>
            <a:xfrm>
              <a:off x="117756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99" name="Google Shape;47;p1"/>
            <p:cNvSpPr/>
            <p:nvPr/>
          </p:nvSpPr>
          <p:spPr>
            <a:xfrm>
              <a:off x="148248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00" name="Google Shape;48;p1"/>
            <p:cNvSpPr/>
            <p:nvPr/>
          </p:nvSpPr>
          <p:spPr>
            <a:xfrm>
              <a:off x="102528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01" name="Google Shape;49;p1"/>
            <p:cNvSpPr/>
            <p:nvPr/>
          </p:nvSpPr>
          <p:spPr>
            <a:xfrm>
              <a:off x="1101600" y="10591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02" name="Google Shape;50;p1"/>
            <p:cNvSpPr/>
            <p:nvPr/>
          </p:nvSpPr>
          <p:spPr>
            <a:xfrm>
              <a:off x="1253880" y="1821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03" name="Google Shape;51;p1"/>
            <p:cNvSpPr/>
            <p:nvPr/>
          </p:nvSpPr>
          <p:spPr>
            <a:xfrm>
              <a:off x="41580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04" name="Google Shape;52;p1"/>
            <p:cNvSpPr/>
            <p:nvPr/>
          </p:nvSpPr>
          <p:spPr>
            <a:xfrm>
              <a:off x="4225680" y="1668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05" name="Google Shape;53;p1"/>
            <p:cNvSpPr/>
            <p:nvPr/>
          </p:nvSpPr>
          <p:spPr>
            <a:xfrm>
              <a:off x="597816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06" name="Google Shape;54;p1"/>
            <p:cNvSpPr/>
            <p:nvPr/>
          </p:nvSpPr>
          <p:spPr>
            <a:xfrm>
              <a:off x="658800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07" name="Google Shape;55;p1"/>
            <p:cNvSpPr/>
            <p:nvPr/>
          </p:nvSpPr>
          <p:spPr>
            <a:xfrm>
              <a:off x="658800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08" name="Google Shape;56;p1"/>
            <p:cNvSpPr/>
            <p:nvPr/>
          </p:nvSpPr>
          <p:spPr>
            <a:xfrm>
              <a:off x="5978160" y="297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09" name="Google Shape;57;p1"/>
            <p:cNvSpPr/>
            <p:nvPr/>
          </p:nvSpPr>
          <p:spPr>
            <a:xfrm>
              <a:off x="590220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10" name="Google Shape;58;p1"/>
            <p:cNvSpPr/>
            <p:nvPr/>
          </p:nvSpPr>
          <p:spPr>
            <a:xfrm>
              <a:off x="742608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11" name="Google Shape;59;p1"/>
            <p:cNvSpPr/>
            <p:nvPr/>
          </p:nvSpPr>
          <p:spPr>
            <a:xfrm>
              <a:off x="7578360" y="684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12" name="Google Shape;60;p1"/>
            <p:cNvSpPr/>
            <p:nvPr/>
          </p:nvSpPr>
          <p:spPr>
            <a:xfrm>
              <a:off x="7731000" y="1364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13" name="Google Shape;61;p1"/>
            <p:cNvSpPr/>
            <p:nvPr/>
          </p:nvSpPr>
          <p:spPr>
            <a:xfrm>
              <a:off x="704520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14" name="Google Shape;62;p1"/>
            <p:cNvSpPr/>
            <p:nvPr/>
          </p:nvSpPr>
          <p:spPr>
            <a:xfrm>
              <a:off x="8264160" y="12877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15" name="Google Shape;63;p1"/>
            <p:cNvSpPr/>
            <p:nvPr/>
          </p:nvSpPr>
          <p:spPr>
            <a:xfrm>
              <a:off x="841680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16" name="Google Shape;64;p1"/>
            <p:cNvSpPr/>
            <p:nvPr/>
          </p:nvSpPr>
          <p:spPr>
            <a:xfrm>
              <a:off x="8569080" y="1821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17" name="Google Shape;65;p1"/>
            <p:cNvSpPr/>
            <p:nvPr/>
          </p:nvSpPr>
          <p:spPr>
            <a:xfrm>
              <a:off x="887400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18" name="Google Shape;66;p1"/>
            <p:cNvSpPr/>
            <p:nvPr/>
          </p:nvSpPr>
          <p:spPr>
            <a:xfrm>
              <a:off x="8645400" y="678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19" name="Google Shape;67;p1"/>
            <p:cNvSpPr/>
            <p:nvPr/>
          </p:nvSpPr>
          <p:spPr>
            <a:xfrm>
              <a:off x="8416800" y="8305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20" name="Google Shape;68;p1"/>
            <p:cNvSpPr/>
            <p:nvPr/>
          </p:nvSpPr>
          <p:spPr>
            <a:xfrm>
              <a:off x="811188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21" name="Google Shape;69;p1"/>
            <p:cNvSpPr/>
            <p:nvPr/>
          </p:nvSpPr>
          <p:spPr>
            <a:xfrm>
              <a:off x="8188200" y="221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22" name="Google Shape;70;p1"/>
            <p:cNvSpPr/>
            <p:nvPr/>
          </p:nvSpPr>
          <p:spPr>
            <a:xfrm>
              <a:off x="8721360" y="297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23" name="Google Shape;71;p1"/>
            <p:cNvSpPr/>
            <p:nvPr/>
          </p:nvSpPr>
          <p:spPr>
            <a:xfrm>
              <a:off x="910260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24" name="Google Shape;72;p1"/>
            <p:cNvSpPr/>
            <p:nvPr/>
          </p:nvSpPr>
          <p:spPr>
            <a:xfrm>
              <a:off x="8035560" y="754200"/>
              <a:ext cx="18360" cy="18360"/>
            </a:xfrm>
            <a:prstGeom prst="ellipse">
              <a:avLst/>
            </a:prstGeom>
            <a:solidFill>
              <a:srgbClr val="ffffff">
                <a:alpha val="55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25" name="Google Shape;73;p1"/>
            <p:cNvSpPr/>
            <p:nvPr/>
          </p:nvSpPr>
          <p:spPr>
            <a:xfrm>
              <a:off x="6968880" y="10591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26" name="Google Shape;74;p1"/>
            <p:cNvSpPr/>
            <p:nvPr/>
          </p:nvSpPr>
          <p:spPr>
            <a:xfrm>
              <a:off x="635940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27" name="Google Shape;75;p1"/>
            <p:cNvSpPr/>
            <p:nvPr/>
          </p:nvSpPr>
          <p:spPr>
            <a:xfrm>
              <a:off x="6359400" y="449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28" name="Google Shape;76;p1"/>
            <p:cNvSpPr/>
            <p:nvPr/>
          </p:nvSpPr>
          <p:spPr>
            <a:xfrm>
              <a:off x="6054480" y="6782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29" name="Google Shape;77;p1"/>
            <p:cNvSpPr/>
            <p:nvPr/>
          </p:nvSpPr>
          <p:spPr>
            <a:xfrm>
              <a:off x="5292360" y="8305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30" name="Google Shape;78;p1"/>
            <p:cNvSpPr/>
            <p:nvPr/>
          </p:nvSpPr>
          <p:spPr>
            <a:xfrm>
              <a:off x="483516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31" name="Google Shape;79;p1"/>
            <p:cNvSpPr/>
            <p:nvPr/>
          </p:nvSpPr>
          <p:spPr>
            <a:xfrm>
              <a:off x="4987800" y="449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32" name="Google Shape;80;p1"/>
            <p:cNvSpPr/>
            <p:nvPr/>
          </p:nvSpPr>
          <p:spPr>
            <a:xfrm>
              <a:off x="4302000" y="601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33" name="Google Shape;81;p1"/>
            <p:cNvSpPr/>
            <p:nvPr/>
          </p:nvSpPr>
          <p:spPr>
            <a:xfrm>
              <a:off x="4682880" y="144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34" name="Google Shape;82;p1"/>
            <p:cNvSpPr/>
            <p:nvPr/>
          </p:nvSpPr>
          <p:spPr>
            <a:xfrm>
              <a:off x="2701800" y="2970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35" name="Google Shape;83;p1"/>
            <p:cNvSpPr/>
            <p:nvPr/>
          </p:nvSpPr>
          <p:spPr>
            <a:xfrm>
              <a:off x="2854080" y="9068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36" name="Google Shape;84;p1"/>
            <p:cNvSpPr/>
            <p:nvPr/>
          </p:nvSpPr>
          <p:spPr>
            <a:xfrm>
              <a:off x="3311280" y="12114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37" name="Google Shape;85;p1"/>
            <p:cNvSpPr/>
            <p:nvPr/>
          </p:nvSpPr>
          <p:spPr>
            <a:xfrm>
              <a:off x="3387600" y="144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38" name="Google Shape;86;p1"/>
            <p:cNvSpPr/>
            <p:nvPr/>
          </p:nvSpPr>
          <p:spPr>
            <a:xfrm>
              <a:off x="1863360" y="2210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39" name="Google Shape;87;p1"/>
            <p:cNvSpPr/>
            <p:nvPr/>
          </p:nvSpPr>
          <p:spPr>
            <a:xfrm>
              <a:off x="2091960" y="9828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40" name="Google Shape;88;p1"/>
            <p:cNvSpPr/>
            <p:nvPr/>
          </p:nvSpPr>
          <p:spPr>
            <a:xfrm>
              <a:off x="2549160" y="1744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41" name="Google Shape;89;p1"/>
            <p:cNvSpPr/>
            <p:nvPr/>
          </p:nvSpPr>
          <p:spPr>
            <a:xfrm>
              <a:off x="1634760" y="14400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42" name="Google Shape;90;p1"/>
            <p:cNvSpPr/>
            <p:nvPr/>
          </p:nvSpPr>
          <p:spPr>
            <a:xfrm>
              <a:off x="948960" y="11354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43" name="Google Shape;91;p1"/>
            <p:cNvSpPr/>
            <p:nvPr/>
          </p:nvSpPr>
          <p:spPr>
            <a:xfrm>
              <a:off x="720360" y="601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44" name="Google Shape;92;p1"/>
            <p:cNvSpPr/>
            <p:nvPr/>
          </p:nvSpPr>
          <p:spPr>
            <a:xfrm>
              <a:off x="49176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45" name="Google Shape;93;p1"/>
            <p:cNvSpPr/>
            <p:nvPr/>
          </p:nvSpPr>
          <p:spPr>
            <a:xfrm>
              <a:off x="796680" y="1592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46" name="Google Shape;94;p1"/>
            <p:cNvSpPr/>
            <p:nvPr/>
          </p:nvSpPr>
          <p:spPr>
            <a:xfrm>
              <a:off x="110880" y="1592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</p:grpSp>
      <p:sp>
        <p:nvSpPr>
          <p:cNvPr id="947" name="Google Shape;95;p1"/>
          <p:cNvSpPr/>
          <p:nvPr/>
        </p:nvSpPr>
        <p:spPr>
          <a:xfrm>
            <a:off x="0" y="3000600"/>
            <a:ext cx="9143280" cy="2139120"/>
          </a:xfrm>
          <a:custGeom>
            <a:avLst/>
            <a:gdLst>
              <a:gd name="textAreaLeft" fmla="*/ 0 w 9143280"/>
              <a:gd name="textAreaRight" fmla="*/ 9144000 w 9143280"/>
              <a:gd name="textAreaTop" fmla="*/ 0 h 2139120"/>
              <a:gd name="textAreaBottom" fmla="*/ 2139840 h 2139120"/>
            </a:gdLst>
            <a:ahLst/>
            <a:rect l="textAreaLeft" t="textAreaTop" r="textAreaRight" b="textAreaBottom"/>
            <a:pathLst>
              <a:path w="12192063" h="2641923">
                <a:moveTo>
                  <a:pt x="12192063" y="451106"/>
                </a:moveTo>
                <a:lnTo>
                  <a:pt x="12192063" y="441541"/>
                </a:lnTo>
                <a:cubicBezTo>
                  <a:pt x="11982259" y="421143"/>
                  <a:pt x="11772456" y="403152"/>
                  <a:pt x="11562715" y="387568"/>
                </a:cubicBezTo>
                <a:cubicBezTo>
                  <a:pt x="11768709" y="376419"/>
                  <a:pt x="11977433" y="370232"/>
                  <a:pt x="12188888" y="369007"/>
                </a:cubicBezTo>
                <a:lnTo>
                  <a:pt x="12188888" y="359505"/>
                </a:lnTo>
                <a:cubicBezTo>
                  <a:pt x="11952097" y="360815"/>
                  <a:pt x="11718671" y="368395"/>
                  <a:pt x="11488610" y="382247"/>
                </a:cubicBezTo>
                <a:cubicBezTo>
                  <a:pt x="10787126" y="331949"/>
                  <a:pt x="10087610" y="308426"/>
                  <a:pt x="9390062" y="311678"/>
                </a:cubicBezTo>
                <a:cubicBezTo>
                  <a:pt x="10252075" y="193091"/>
                  <a:pt x="11189398" y="152675"/>
                  <a:pt x="12188698" y="191317"/>
                </a:cubicBezTo>
                <a:lnTo>
                  <a:pt x="12189079" y="181815"/>
                </a:lnTo>
                <a:cubicBezTo>
                  <a:pt x="11161840" y="141716"/>
                  <a:pt x="10200005" y="185426"/>
                  <a:pt x="9318117" y="311741"/>
                </a:cubicBezTo>
                <a:cubicBezTo>
                  <a:pt x="8591868" y="317062"/>
                  <a:pt x="7870317" y="351460"/>
                  <a:pt x="7157212" y="415061"/>
                </a:cubicBezTo>
                <a:cubicBezTo>
                  <a:pt x="6968617" y="431954"/>
                  <a:pt x="6780594" y="450810"/>
                  <a:pt x="6593142" y="471631"/>
                </a:cubicBezTo>
                <a:cubicBezTo>
                  <a:pt x="7049707" y="331118"/>
                  <a:pt x="7514971" y="220531"/>
                  <a:pt x="7986014" y="140576"/>
                </a:cubicBezTo>
                <a:lnTo>
                  <a:pt x="7984363" y="131200"/>
                </a:lnTo>
                <a:cubicBezTo>
                  <a:pt x="7497001" y="213886"/>
                  <a:pt x="7015798" y="329444"/>
                  <a:pt x="6544057" y="477079"/>
                </a:cubicBezTo>
                <a:cubicBezTo>
                  <a:pt x="6349321" y="499208"/>
                  <a:pt x="6155074" y="523492"/>
                  <a:pt x="5961317" y="549929"/>
                </a:cubicBezTo>
                <a:cubicBezTo>
                  <a:pt x="5671376" y="508499"/>
                  <a:pt x="5379276" y="473405"/>
                  <a:pt x="5085017" y="444645"/>
                </a:cubicBezTo>
                <a:cubicBezTo>
                  <a:pt x="5051870" y="441414"/>
                  <a:pt x="5018596" y="438310"/>
                  <a:pt x="4985449" y="435333"/>
                </a:cubicBezTo>
                <a:cubicBezTo>
                  <a:pt x="5201984" y="366199"/>
                  <a:pt x="5422945" y="305554"/>
                  <a:pt x="5648325" y="253398"/>
                </a:cubicBezTo>
                <a:cubicBezTo>
                  <a:pt x="6088126" y="215389"/>
                  <a:pt x="6489573" y="203290"/>
                  <a:pt x="6848475" y="216720"/>
                </a:cubicBezTo>
                <a:lnTo>
                  <a:pt x="6848857" y="207217"/>
                </a:lnTo>
                <a:cubicBezTo>
                  <a:pt x="6508115" y="194548"/>
                  <a:pt x="6128957" y="204937"/>
                  <a:pt x="5715127" y="238258"/>
                </a:cubicBezTo>
                <a:cubicBezTo>
                  <a:pt x="5883701" y="200798"/>
                  <a:pt x="6054363" y="168259"/>
                  <a:pt x="6227128" y="140639"/>
                </a:cubicBezTo>
                <a:lnTo>
                  <a:pt x="6225604" y="131263"/>
                </a:lnTo>
                <a:cubicBezTo>
                  <a:pt x="6030233" y="162431"/>
                  <a:pt x="5837384" y="199996"/>
                  <a:pt x="5647055" y="243959"/>
                </a:cubicBezTo>
                <a:cubicBezTo>
                  <a:pt x="5329047" y="271368"/>
                  <a:pt x="4991481" y="311952"/>
                  <a:pt x="4634357" y="365713"/>
                </a:cubicBezTo>
                <a:cubicBezTo>
                  <a:pt x="4575093" y="374582"/>
                  <a:pt x="4515466" y="383852"/>
                  <a:pt x="4455478" y="393523"/>
                </a:cubicBezTo>
                <a:cubicBezTo>
                  <a:pt x="4140517" y="372703"/>
                  <a:pt x="3823481" y="359062"/>
                  <a:pt x="3504375" y="352600"/>
                </a:cubicBezTo>
                <a:cubicBezTo>
                  <a:pt x="3837305" y="244197"/>
                  <a:pt x="4176059" y="154461"/>
                  <a:pt x="4519041" y="83816"/>
                </a:cubicBezTo>
                <a:lnTo>
                  <a:pt x="4517136" y="74567"/>
                </a:lnTo>
                <a:cubicBezTo>
                  <a:pt x="4164851" y="147083"/>
                  <a:pt x="3817042" y="239745"/>
                  <a:pt x="3475419" y="352094"/>
                </a:cubicBezTo>
                <a:cubicBezTo>
                  <a:pt x="3181033" y="346519"/>
                  <a:pt x="2885142" y="347047"/>
                  <a:pt x="2587752" y="353677"/>
                </a:cubicBezTo>
                <a:cubicBezTo>
                  <a:pt x="2806256" y="318646"/>
                  <a:pt x="3033586" y="285072"/>
                  <a:pt x="3267773" y="254918"/>
                </a:cubicBezTo>
                <a:lnTo>
                  <a:pt x="3266504" y="245543"/>
                </a:lnTo>
                <a:cubicBezTo>
                  <a:pt x="3007487" y="279117"/>
                  <a:pt x="2756789" y="316365"/>
                  <a:pt x="2517204" y="355451"/>
                </a:cubicBezTo>
                <a:cubicBezTo>
                  <a:pt x="2220405" y="363053"/>
                  <a:pt x="1922399" y="376693"/>
                  <a:pt x="1623187" y="396374"/>
                </a:cubicBezTo>
                <a:cubicBezTo>
                  <a:pt x="1883759" y="305486"/>
                  <a:pt x="2148891" y="228161"/>
                  <a:pt x="2417509" y="164711"/>
                </a:cubicBezTo>
                <a:cubicBezTo>
                  <a:pt x="2903665" y="51255"/>
                  <a:pt x="3361436" y="-436"/>
                  <a:pt x="3778314" y="11093"/>
                </a:cubicBezTo>
                <a:lnTo>
                  <a:pt x="3778314" y="1591"/>
                </a:lnTo>
                <a:cubicBezTo>
                  <a:pt x="3360928" y="-10002"/>
                  <a:pt x="2902014" y="41816"/>
                  <a:pt x="2415350" y="155526"/>
                </a:cubicBezTo>
                <a:cubicBezTo>
                  <a:pt x="2135054" y="221849"/>
                  <a:pt x="1858537" y="303157"/>
                  <a:pt x="1586992" y="399098"/>
                </a:cubicBezTo>
                <a:cubicBezTo>
                  <a:pt x="1060704" y="434488"/>
                  <a:pt x="531728" y="488714"/>
                  <a:pt x="64" y="561775"/>
                </a:cubicBezTo>
                <a:lnTo>
                  <a:pt x="64" y="571340"/>
                </a:lnTo>
                <a:cubicBezTo>
                  <a:pt x="520086" y="499757"/>
                  <a:pt x="1037927" y="446207"/>
                  <a:pt x="1553591" y="410690"/>
                </a:cubicBezTo>
                <a:cubicBezTo>
                  <a:pt x="1498810" y="430159"/>
                  <a:pt x="1443780" y="450262"/>
                  <a:pt x="1388491" y="470997"/>
                </a:cubicBezTo>
                <a:cubicBezTo>
                  <a:pt x="928922" y="501658"/>
                  <a:pt x="466111" y="546698"/>
                  <a:pt x="64" y="606118"/>
                </a:cubicBezTo>
                <a:lnTo>
                  <a:pt x="64" y="615684"/>
                </a:lnTo>
                <a:cubicBezTo>
                  <a:pt x="455316" y="557615"/>
                  <a:pt x="907796" y="513271"/>
                  <a:pt x="1357503" y="482653"/>
                </a:cubicBezTo>
                <a:cubicBezTo>
                  <a:pt x="1305687" y="502375"/>
                  <a:pt x="1253725" y="522647"/>
                  <a:pt x="1201611" y="543467"/>
                </a:cubicBezTo>
                <a:lnTo>
                  <a:pt x="1184783" y="550245"/>
                </a:lnTo>
                <a:cubicBezTo>
                  <a:pt x="794004" y="572206"/>
                  <a:pt x="399098" y="603542"/>
                  <a:pt x="64" y="644253"/>
                </a:cubicBezTo>
                <a:lnTo>
                  <a:pt x="64" y="653755"/>
                </a:lnTo>
                <a:cubicBezTo>
                  <a:pt x="389530" y="613889"/>
                  <a:pt x="775316" y="583102"/>
                  <a:pt x="1157415" y="561395"/>
                </a:cubicBezTo>
                <a:cubicBezTo>
                  <a:pt x="1093534" y="587325"/>
                  <a:pt x="1031602" y="613213"/>
                  <a:pt x="971614" y="639059"/>
                </a:cubicBezTo>
                <a:cubicBezTo>
                  <a:pt x="651701" y="648308"/>
                  <a:pt x="327851" y="662751"/>
                  <a:pt x="64" y="682389"/>
                </a:cubicBezTo>
                <a:lnTo>
                  <a:pt x="64" y="691891"/>
                </a:lnTo>
                <a:cubicBezTo>
                  <a:pt x="319723" y="672677"/>
                  <a:pt x="635718" y="658443"/>
                  <a:pt x="948055" y="649194"/>
                </a:cubicBezTo>
                <a:cubicBezTo>
                  <a:pt x="924433" y="659457"/>
                  <a:pt x="901148" y="669656"/>
                  <a:pt x="878205" y="679791"/>
                </a:cubicBezTo>
                <a:cubicBezTo>
                  <a:pt x="336614" y="805980"/>
                  <a:pt x="8636" y="902522"/>
                  <a:pt x="1905" y="904486"/>
                </a:cubicBezTo>
                <a:lnTo>
                  <a:pt x="4572" y="913608"/>
                </a:lnTo>
                <a:cubicBezTo>
                  <a:pt x="10922" y="911644"/>
                  <a:pt x="319723" y="820930"/>
                  <a:pt x="831787" y="700379"/>
                </a:cubicBezTo>
                <a:cubicBezTo>
                  <a:pt x="599631" y="804523"/>
                  <a:pt x="405067" y="901888"/>
                  <a:pt x="262446" y="977019"/>
                </a:cubicBezTo>
                <a:cubicBezTo>
                  <a:pt x="175154" y="972667"/>
                  <a:pt x="87694" y="968891"/>
                  <a:pt x="64" y="965680"/>
                </a:cubicBezTo>
                <a:lnTo>
                  <a:pt x="64" y="975182"/>
                </a:lnTo>
                <a:cubicBezTo>
                  <a:pt x="82190" y="978305"/>
                  <a:pt x="164168" y="981814"/>
                  <a:pt x="245999" y="985698"/>
                </a:cubicBezTo>
                <a:cubicBezTo>
                  <a:pt x="197612" y="1011353"/>
                  <a:pt x="155639" y="1034159"/>
                  <a:pt x="120650" y="1053480"/>
                </a:cubicBezTo>
                <a:cubicBezTo>
                  <a:pt x="80518" y="1051244"/>
                  <a:pt x="40301" y="1049128"/>
                  <a:pt x="0" y="1047145"/>
                </a:cubicBezTo>
                <a:lnTo>
                  <a:pt x="0" y="1056647"/>
                </a:lnTo>
                <a:cubicBezTo>
                  <a:pt x="35052" y="1058376"/>
                  <a:pt x="70041" y="1060195"/>
                  <a:pt x="104966" y="1062095"/>
                </a:cubicBezTo>
                <a:cubicBezTo>
                  <a:pt x="45593" y="1095099"/>
                  <a:pt x="9716" y="1116447"/>
                  <a:pt x="0" y="1122022"/>
                </a:cubicBezTo>
                <a:lnTo>
                  <a:pt x="0" y="1127596"/>
                </a:lnTo>
                <a:lnTo>
                  <a:pt x="2477" y="1131651"/>
                </a:lnTo>
                <a:cubicBezTo>
                  <a:pt x="3874" y="1130827"/>
                  <a:pt x="46228" y="1105488"/>
                  <a:pt x="123126" y="1063109"/>
                </a:cubicBezTo>
                <a:cubicBezTo>
                  <a:pt x="467254" y="1082195"/>
                  <a:pt x="808038" y="1109859"/>
                  <a:pt x="1145477" y="1146094"/>
                </a:cubicBezTo>
                <a:cubicBezTo>
                  <a:pt x="1051370" y="1172827"/>
                  <a:pt x="961943" y="1198609"/>
                  <a:pt x="877189" y="1223442"/>
                </a:cubicBezTo>
                <a:cubicBezTo>
                  <a:pt x="588772" y="1193035"/>
                  <a:pt x="296397" y="1168753"/>
                  <a:pt x="64" y="1150592"/>
                </a:cubicBezTo>
                <a:lnTo>
                  <a:pt x="64" y="1159967"/>
                </a:lnTo>
                <a:cubicBezTo>
                  <a:pt x="287930" y="1177749"/>
                  <a:pt x="572114" y="1201270"/>
                  <a:pt x="852614" y="1230537"/>
                </a:cubicBezTo>
                <a:cubicBezTo>
                  <a:pt x="711264" y="1272029"/>
                  <a:pt x="584264" y="1310291"/>
                  <a:pt x="474155" y="1343992"/>
                </a:cubicBezTo>
                <a:cubicBezTo>
                  <a:pt x="429916" y="1339431"/>
                  <a:pt x="385466" y="1334997"/>
                  <a:pt x="340805" y="1330689"/>
                </a:cubicBezTo>
                <a:cubicBezTo>
                  <a:pt x="227944" y="1294879"/>
                  <a:pt x="114364" y="1260183"/>
                  <a:pt x="64" y="1226609"/>
                </a:cubicBezTo>
                <a:lnTo>
                  <a:pt x="64" y="1236428"/>
                </a:lnTo>
                <a:cubicBezTo>
                  <a:pt x="98997" y="1265612"/>
                  <a:pt x="197464" y="1295550"/>
                  <a:pt x="295466" y="1326255"/>
                </a:cubicBezTo>
                <a:cubicBezTo>
                  <a:pt x="197591" y="1316924"/>
                  <a:pt x="99124" y="1308264"/>
                  <a:pt x="64" y="1300282"/>
                </a:cubicBezTo>
                <a:lnTo>
                  <a:pt x="64" y="1309721"/>
                </a:lnTo>
                <a:cubicBezTo>
                  <a:pt x="113856" y="1319014"/>
                  <a:pt x="226865" y="1329106"/>
                  <a:pt x="339090" y="1340001"/>
                </a:cubicBezTo>
                <a:cubicBezTo>
                  <a:pt x="363347" y="1347730"/>
                  <a:pt x="387541" y="1355395"/>
                  <a:pt x="411734" y="1363187"/>
                </a:cubicBezTo>
                <a:cubicBezTo>
                  <a:pt x="308356" y="1394861"/>
                  <a:pt x="222441" y="1422227"/>
                  <a:pt x="156401" y="1443385"/>
                </a:cubicBezTo>
                <a:cubicBezTo>
                  <a:pt x="104458" y="1425901"/>
                  <a:pt x="52345" y="1408689"/>
                  <a:pt x="64" y="1391756"/>
                </a:cubicBezTo>
                <a:lnTo>
                  <a:pt x="64" y="1401765"/>
                </a:lnTo>
                <a:cubicBezTo>
                  <a:pt x="47181" y="1417096"/>
                  <a:pt x="94191" y="1432597"/>
                  <a:pt x="141097" y="1448263"/>
                </a:cubicBezTo>
                <a:cubicBezTo>
                  <a:pt x="52642" y="1476642"/>
                  <a:pt x="3937" y="1492606"/>
                  <a:pt x="1714" y="1493683"/>
                </a:cubicBezTo>
                <a:lnTo>
                  <a:pt x="4763" y="1502678"/>
                </a:lnTo>
                <a:cubicBezTo>
                  <a:pt x="7049" y="1501918"/>
                  <a:pt x="60198" y="1484181"/>
                  <a:pt x="156337" y="1453394"/>
                </a:cubicBezTo>
                <a:cubicBezTo>
                  <a:pt x="233002" y="1479157"/>
                  <a:pt x="309202" y="1505466"/>
                  <a:pt x="384937" y="1532325"/>
                </a:cubicBezTo>
                <a:cubicBezTo>
                  <a:pt x="574421" y="1599303"/>
                  <a:pt x="754634" y="1666876"/>
                  <a:pt x="925576" y="1735038"/>
                </a:cubicBezTo>
                <a:cubicBezTo>
                  <a:pt x="871601" y="1779888"/>
                  <a:pt x="820312" y="1823896"/>
                  <a:pt x="771716" y="1867055"/>
                </a:cubicBezTo>
                <a:cubicBezTo>
                  <a:pt x="566230" y="1779508"/>
                  <a:pt x="342964" y="1690758"/>
                  <a:pt x="102362" y="1603338"/>
                </a:cubicBezTo>
                <a:cubicBezTo>
                  <a:pt x="68390" y="1590985"/>
                  <a:pt x="34227" y="1578886"/>
                  <a:pt x="64" y="1566723"/>
                </a:cubicBezTo>
                <a:lnTo>
                  <a:pt x="64" y="1576859"/>
                </a:lnTo>
                <a:cubicBezTo>
                  <a:pt x="32957" y="1588514"/>
                  <a:pt x="65850" y="1600171"/>
                  <a:pt x="98489" y="1612017"/>
                </a:cubicBezTo>
                <a:cubicBezTo>
                  <a:pt x="337693" y="1698930"/>
                  <a:pt x="559499" y="1787046"/>
                  <a:pt x="763842" y="1874086"/>
                </a:cubicBezTo>
                <a:lnTo>
                  <a:pt x="751777" y="1884792"/>
                </a:lnTo>
                <a:cubicBezTo>
                  <a:pt x="659702" y="1922123"/>
                  <a:pt x="575670" y="1957116"/>
                  <a:pt x="499682" y="1989759"/>
                </a:cubicBezTo>
                <a:cubicBezTo>
                  <a:pt x="345504" y="1923307"/>
                  <a:pt x="178943" y="1855652"/>
                  <a:pt x="64" y="1787996"/>
                </a:cubicBezTo>
                <a:lnTo>
                  <a:pt x="64" y="1798132"/>
                </a:lnTo>
                <a:cubicBezTo>
                  <a:pt x="174371" y="1864077"/>
                  <a:pt x="336614" y="1930085"/>
                  <a:pt x="487617" y="1994954"/>
                </a:cubicBezTo>
                <a:cubicBezTo>
                  <a:pt x="198374" y="2119115"/>
                  <a:pt x="31306" y="2203621"/>
                  <a:pt x="64" y="2219711"/>
                </a:cubicBezTo>
                <a:lnTo>
                  <a:pt x="64" y="2230417"/>
                </a:lnTo>
                <a:cubicBezTo>
                  <a:pt x="14034" y="2223132"/>
                  <a:pt x="186182" y="2134445"/>
                  <a:pt x="499618" y="2000085"/>
                </a:cubicBezTo>
                <a:cubicBezTo>
                  <a:pt x="528998" y="2012754"/>
                  <a:pt x="557932" y="2025424"/>
                  <a:pt x="586423" y="2038093"/>
                </a:cubicBezTo>
                <a:cubicBezTo>
                  <a:pt x="227203" y="2383465"/>
                  <a:pt x="58738" y="2632485"/>
                  <a:pt x="56452" y="2635906"/>
                </a:cubicBezTo>
                <a:lnTo>
                  <a:pt x="64326" y="2641227"/>
                </a:lnTo>
                <a:cubicBezTo>
                  <a:pt x="65151" y="2640023"/>
                  <a:pt x="145606" y="2520359"/>
                  <a:pt x="312420" y="2334181"/>
                </a:cubicBezTo>
                <a:cubicBezTo>
                  <a:pt x="383794" y="2254616"/>
                  <a:pt x="478219" y="2154907"/>
                  <a:pt x="595694" y="2042211"/>
                </a:cubicBezTo>
                <a:cubicBezTo>
                  <a:pt x="876999" y="2166816"/>
                  <a:pt x="1114362" y="2286226"/>
                  <a:pt x="1308608" y="2392207"/>
                </a:cubicBezTo>
                <a:cubicBezTo>
                  <a:pt x="1021461" y="2538350"/>
                  <a:pt x="872553" y="2633372"/>
                  <a:pt x="870458" y="2634576"/>
                </a:cubicBezTo>
                <a:lnTo>
                  <a:pt x="875094" y="2641734"/>
                </a:lnTo>
                <a:lnTo>
                  <a:pt x="876935" y="2641734"/>
                </a:lnTo>
                <a:cubicBezTo>
                  <a:pt x="891731" y="2632358"/>
                  <a:pt x="1041464" y="2538477"/>
                  <a:pt x="1318578" y="2397718"/>
                </a:cubicBezTo>
                <a:cubicBezTo>
                  <a:pt x="1428433" y="2457899"/>
                  <a:pt x="1524064" y="2513328"/>
                  <a:pt x="1606233" y="2563056"/>
                </a:cubicBezTo>
                <a:cubicBezTo>
                  <a:pt x="1627949" y="2576232"/>
                  <a:pt x="1648905" y="2589092"/>
                  <a:pt x="1669288" y="2601761"/>
                </a:cubicBezTo>
                <a:cubicBezTo>
                  <a:pt x="1652968" y="2623109"/>
                  <a:pt x="1644523" y="2634956"/>
                  <a:pt x="1643888" y="2635716"/>
                </a:cubicBezTo>
                <a:lnTo>
                  <a:pt x="1651635" y="2641164"/>
                </a:lnTo>
                <a:cubicBezTo>
                  <a:pt x="1651953" y="2640784"/>
                  <a:pt x="1660462" y="2628494"/>
                  <a:pt x="1677035" y="2606829"/>
                </a:cubicBezTo>
                <a:cubicBezTo>
                  <a:pt x="1696041" y="2618694"/>
                  <a:pt x="1714417" y="2630287"/>
                  <a:pt x="1732153" y="2641607"/>
                </a:cubicBezTo>
                <a:lnTo>
                  <a:pt x="1749806" y="2641607"/>
                </a:lnTo>
                <a:cubicBezTo>
                  <a:pt x="1728280" y="2627797"/>
                  <a:pt x="1706055" y="2613734"/>
                  <a:pt x="1682877" y="2599227"/>
                </a:cubicBezTo>
                <a:cubicBezTo>
                  <a:pt x="1714056" y="2558685"/>
                  <a:pt x="1768729" y="2490460"/>
                  <a:pt x="1847024" y="2402279"/>
                </a:cubicBezTo>
                <a:cubicBezTo>
                  <a:pt x="1929530" y="2448441"/>
                  <a:pt x="2004358" y="2491707"/>
                  <a:pt x="2071497" y="2532079"/>
                </a:cubicBezTo>
                <a:cubicBezTo>
                  <a:pt x="2135632" y="2570385"/>
                  <a:pt x="2194897" y="2606892"/>
                  <a:pt x="2249297" y="2641607"/>
                </a:cubicBezTo>
                <a:lnTo>
                  <a:pt x="2267014" y="2641607"/>
                </a:lnTo>
                <a:cubicBezTo>
                  <a:pt x="2209102" y="2604739"/>
                  <a:pt x="2145602" y="2565590"/>
                  <a:pt x="2076514" y="2524160"/>
                </a:cubicBezTo>
                <a:cubicBezTo>
                  <a:pt x="2009712" y="2484188"/>
                  <a:pt x="1935226" y="2440922"/>
                  <a:pt x="1853184" y="2395058"/>
                </a:cubicBezTo>
                <a:cubicBezTo>
                  <a:pt x="1873841" y="2371873"/>
                  <a:pt x="1896091" y="2347420"/>
                  <a:pt x="1919923" y="2321701"/>
                </a:cubicBezTo>
                <a:cubicBezTo>
                  <a:pt x="1948688" y="2290787"/>
                  <a:pt x="1980946" y="2256896"/>
                  <a:pt x="2016506" y="2220345"/>
                </a:cubicBezTo>
                <a:cubicBezTo>
                  <a:pt x="2233676" y="2328543"/>
                  <a:pt x="2418906" y="2428442"/>
                  <a:pt x="2570353" y="2514278"/>
                </a:cubicBezTo>
                <a:cubicBezTo>
                  <a:pt x="2589530" y="2525174"/>
                  <a:pt x="2608371" y="2535943"/>
                  <a:pt x="2626868" y="2546586"/>
                </a:cubicBezTo>
                <a:cubicBezTo>
                  <a:pt x="2520569" y="2601191"/>
                  <a:pt x="2465197" y="2633435"/>
                  <a:pt x="2464054" y="2634069"/>
                </a:cubicBezTo>
                <a:lnTo>
                  <a:pt x="2468309" y="2641354"/>
                </a:lnTo>
                <a:lnTo>
                  <a:pt x="2470468" y="2641354"/>
                </a:lnTo>
                <a:cubicBezTo>
                  <a:pt x="2480056" y="2635842"/>
                  <a:pt x="2536190" y="2603725"/>
                  <a:pt x="2636647" y="2552224"/>
                </a:cubicBezTo>
                <a:cubicBezTo>
                  <a:pt x="2690794" y="2583308"/>
                  <a:pt x="2741467" y="2613101"/>
                  <a:pt x="2788666" y="2641607"/>
                </a:cubicBezTo>
                <a:lnTo>
                  <a:pt x="2807081" y="2641607"/>
                </a:lnTo>
                <a:cubicBezTo>
                  <a:pt x="2757380" y="2611580"/>
                  <a:pt x="2704129" y="2580160"/>
                  <a:pt x="2647315" y="2547346"/>
                </a:cubicBezTo>
                <a:cubicBezTo>
                  <a:pt x="2720086" y="2510161"/>
                  <a:pt x="2814701" y="2463537"/>
                  <a:pt x="2930398" y="2410008"/>
                </a:cubicBezTo>
                <a:cubicBezTo>
                  <a:pt x="2991993" y="2442486"/>
                  <a:pt x="3049778" y="2473546"/>
                  <a:pt x="3103753" y="2503192"/>
                </a:cubicBezTo>
                <a:cubicBezTo>
                  <a:pt x="3132709" y="2519112"/>
                  <a:pt x="3160903" y="2534721"/>
                  <a:pt x="3188335" y="2550006"/>
                </a:cubicBezTo>
                <a:cubicBezTo>
                  <a:pt x="3145346" y="2603915"/>
                  <a:pt x="3124264" y="2634576"/>
                  <a:pt x="3123502" y="2635779"/>
                </a:cubicBezTo>
                <a:lnTo>
                  <a:pt x="3131376" y="2641100"/>
                </a:lnTo>
                <a:cubicBezTo>
                  <a:pt x="3131820" y="2640467"/>
                  <a:pt x="3153029" y="2609427"/>
                  <a:pt x="3196590" y="2554631"/>
                </a:cubicBezTo>
                <a:cubicBezTo>
                  <a:pt x="3250394" y="2584784"/>
                  <a:pt x="3301194" y="2613778"/>
                  <a:pt x="3348990" y="2641607"/>
                </a:cubicBezTo>
                <a:lnTo>
                  <a:pt x="3368040" y="2641607"/>
                </a:lnTo>
                <a:cubicBezTo>
                  <a:pt x="3316478" y="2611536"/>
                  <a:pt x="3261443" y="2580033"/>
                  <a:pt x="3202940" y="2547092"/>
                </a:cubicBezTo>
                <a:cubicBezTo>
                  <a:pt x="3244850" y="2494894"/>
                  <a:pt x="3305747" y="2422994"/>
                  <a:pt x="3387090" y="2336778"/>
                </a:cubicBezTo>
                <a:cubicBezTo>
                  <a:pt x="3442907" y="2277484"/>
                  <a:pt x="3512693" y="2206915"/>
                  <a:pt x="3596640" y="2128174"/>
                </a:cubicBezTo>
                <a:cubicBezTo>
                  <a:pt x="3686810" y="2093161"/>
                  <a:pt x="3783184" y="2056971"/>
                  <a:pt x="3885756" y="2019596"/>
                </a:cubicBezTo>
                <a:cubicBezTo>
                  <a:pt x="4023887" y="2061830"/>
                  <a:pt x="4159714" y="2105812"/>
                  <a:pt x="4293235" y="2151549"/>
                </a:cubicBezTo>
                <a:cubicBezTo>
                  <a:pt x="4470610" y="2212192"/>
                  <a:pt x="4636815" y="2273006"/>
                  <a:pt x="4791837" y="2333991"/>
                </a:cubicBezTo>
                <a:cubicBezTo>
                  <a:pt x="4778502" y="2348624"/>
                  <a:pt x="4765866" y="2362814"/>
                  <a:pt x="4753737" y="2376560"/>
                </a:cubicBezTo>
                <a:lnTo>
                  <a:pt x="4745673" y="2379728"/>
                </a:lnTo>
                <a:cubicBezTo>
                  <a:pt x="4369372" y="2528278"/>
                  <a:pt x="4162870" y="2633119"/>
                  <a:pt x="4160838" y="2634195"/>
                </a:cubicBezTo>
                <a:lnTo>
                  <a:pt x="4164648" y="2641607"/>
                </a:lnTo>
                <a:lnTo>
                  <a:pt x="4167251" y="2641607"/>
                </a:lnTo>
                <a:cubicBezTo>
                  <a:pt x="4189095" y="2630648"/>
                  <a:pt x="4389501" y="2530875"/>
                  <a:pt x="4740085" y="2392207"/>
                </a:cubicBezTo>
                <a:cubicBezTo>
                  <a:pt x="4610164" y="2540947"/>
                  <a:pt x="4553014" y="2634766"/>
                  <a:pt x="4552125" y="2635969"/>
                </a:cubicBezTo>
                <a:lnTo>
                  <a:pt x="4560253" y="2640910"/>
                </a:lnTo>
                <a:cubicBezTo>
                  <a:pt x="4561015" y="2639643"/>
                  <a:pt x="4621657" y="2540631"/>
                  <a:pt x="4758817" y="2384542"/>
                </a:cubicBezTo>
                <a:cubicBezTo>
                  <a:pt x="4784598" y="2374406"/>
                  <a:pt x="4811567" y="2363846"/>
                  <a:pt x="4839716" y="2352868"/>
                </a:cubicBezTo>
                <a:cubicBezTo>
                  <a:pt x="5090097" y="2452197"/>
                  <a:pt x="5310632" y="2549816"/>
                  <a:pt x="5502021" y="2641417"/>
                </a:cubicBezTo>
                <a:lnTo>
                  <a:pt x="5523992" y="2641417"/>
                </a:lnTo>
                <a:cubicBezTo>
                  <a:pt x="5330762" y="2548423"/>
                  <a:pt x="5107242" y="2449030"/>
                  <a:pt x="4852797" y="2347864"/>
                </a:cubicBezTo>
                <a:cubicBezTo>
                  <a:pt x="4939729" y="2314543"/>
                  <a:pt x="5037519" y="2278181"/>
                  <a:pt x="5145278" y="2240173"/>
                </a:cubicBezTo>
                <a:cubicBezTo>
                  <a:pt x="5467604" y="2368008"/>
                  <a:pt x="5748528" y="2494640"/>
                  <a:pt x="5987796" y="2611644"/>
                </a:cubicBezTo>
                <a:cubicBezTo>
                  <a:pt x="5975096" y="2626910"/>
                  <a:pt x="5968746" y="2635272"/>
                  <a:pt x="5968429" y="2635652"/>
                </a:cubicBezTo>
                <a:lnTo>
                  <a:pt x="5976049" y="2641354"/>
                </a:lnTo>
                <a:cubicBezTo>
                  <a:pt x="5976049" y="2641037"/>
                  <a:pt x="5983097" y="2632168"/>
                  <a:pt x="5996559" y="2616015"/>
                </a:cubicBezTo>
                <a:lnTo>
                  <a:pt x="6033707" y="2634322"/>
                </a:lnTo>
                <a:lnTo>
                  <a:pt x="6037263" y="2641734"/>
                </a:lnTo>
                <a:lnTo>
                  <a:pt x="6040184" y="2641734"/>
                </a:lnTo>
                <a:lnTo>
                  <a:pt x="6044565" y="2639707"/>
                </a:lnTo>
                <a:lnTo>
                  <a:pt x="6048629" y="2641734"/>
                </a:lnTo>
                <a:lnTo>
                  <a:pt x="6069902" y="2641734"/>
                </a:lnTo>
                <a:lnTo>
                  <a:pt x="6055614" y="2634576"/>
                </a:lnTo>
                <a:cubicBezTo>
                  <a:pt x="6117400" y="2606259"/>
                  <a:pt x="6209411" y="2567807"/>
                  <a:pt x="6328093" y="2522767"/>
                </a:cubicBezTo>
                <a:cubicBezTo>
                  <a:pt x="6416612" y="2563480"/>
                  <a:pt x="6500495" y="2603136"/>
                  <a:pt x="6579807" y="2641734"/>
                </a:cubicBezTo>
                <a:lnTo>
                  <a:pt x="6601524" y="2641734"/>
                </a:lnTo>
                <a:cubicBezTo>
                  <a:pt x="6519482" y="2601742"/>
                  <a:pt x="6432487" y="2560522"/>
                  <a:pt x="6340539" y="2518079"/>
                </a:cubicBezTo>
                <a:cubicBezTo>
                  <a:pt x="6426391" y="2485708"/>
                  <a:pt x="6525705" y="2450107"/>
                  <a:pt x="6637211" y="2412542"/>
                </a:cubicBezTo>
                <a:cubicBezTo>
                  <a:pt x="6821805" y="2492170"/>
                  <a:pt x="6990398" y="2569201"/>
                  <a:pt x="7142353" y="2641734"/>
                </a:cubicBezTo>
                <a:lnTo>
                  <a:pt x="7164388" y="2641734"/>
                </a:lnTo>
                <a:cubicBezTo>
                  <a:pt x="7010337" y="2567934"/>
                  <a:pt x="6838887" y="2489319"/>
                  <a:pt x="6650673" y="2407981"/>
                </a:cubicBezTo>
                <a:cubicBezTo>
                  <a:pt x="6927342" y="2315240"/>
                  <a:pt x="7277545" y="2210843"/>
                  <a:pt x="7682611" y="2114174"/>
                </a:cubicBezTo>
                <a:cubicBezTo>
                  <a:pt x="7880732" y="2066834"/>
                  <a:pt x="8082280" y="2023441"/>
                  <a:pt x="8287321" y="1983994"/>
                </a:cubicBezTo>
                <a:cubicBezTo>
                  <a:pt x="7784592" y="2341592"/>
                  <a:pt x="7471855" y="2630965"/>
                  <a:pt x="7467664" y="2635272"/>
                </a:cubicBezTo>
                <a:lnTo>
                  <a:pt x="7474014" y="2641924"/>
                </a:lnTo>
                <a:lnTo>
                  <a:pt x="7474585" y="2641924"/>
                </a:lnTo>
                <a:cubicBezTo>
                  <a:pt x="7486206" y="2631155"/>
                  <a:pt x="7803960" y="2338488"/>
                  <a:pt x="8309991" y="1979940"/>
                </a:cubicBezTo>
                <a:cubicBezTo>
                  <a:pt x="8517636" y="1940284"/>
                  <a:pt x="8728202" y="1904702"/>
                  <a:pt x="8941753" y="1873199"/>
                </a:cubicBezTo>
                <a:cubicBezTo>
                  <a:pt x="9204706" y="1987732"/>
                  <a:pt x="9423336" y="2096056"/>
                  <a:pt x="9598216" y="2189938"/>
                </a:cubicBezTo>
                <a:cubicBezTo>
                  <a:pt x="9326880" y="2387139"/>
                  <a:pt x="9130220" y="2557355"/>
                  <a:pt x="9048877" y="2635462"/>
                </a:cubicBezTo>
                <a:lnTo>
                  <a:pt x="9055227" y="2641797"/>
                </a:lnTo>
                <a:lnTo>
                  <a:pt x="9055735" y="2641797"/>
                </a:lnTo>
                <a:cubicBezTo>
                  <a:pt x="9137523" y="2563119"/>
                  <a:pt x="9335135" y="2392461"/>
                  <a:pt x="9607550" y="2194689"/>
                </a:cubicBezTo>
                <a:cubicBezTo>
                  <a:pt x="9659493" y="2222606"/>
                  <a:pt x="9707562" y="2249168"/>
                  <a:pt x="9751695" y="2274380"/>
                </a:cubicBezTo>
                <a:cubicBezTo>
                  <a:pt x="10121202" y="2484441"/>
                  <a:pt x="10301795" y="2633119"/>
                  <a:pt x="10312209" y="2641797"/>
                </a:cubicBezTo>
                <a:lnTo>
                  <a:pt x="10313162" y="2641797"/>
                </a:lnTo>
                <a:lnTo>
                  <a:pt x="10318877" y="2635019"/>
                </a:lnTo>
                <a:cubicBezTo>
                  <a:pt x="10317099" y="2633499"/>
                  <a:pt x="10136378" y="2482161"/>
                  <a:pt x="9756902" y="2266398"/>
                </a:cubicBezTo>
                <a:cubicBezTo>
                  <a:pt x="9713722" y="2241820"/>
                  <a:pt x="9666795" y="2215847"/>
                  <a:pt x="9616059" y="2188481"/>
                </a:cubicBezTo>
                <a:cubicBezTo>
                  <a:pt x="9686417" y="2137803"/>
                  <a:pt x="9761665" y="2084971"/>
                  <a:pt x="9841103" y="2031695"/>
                </a:cubicBezTo>
                <a:cubicBezTo>
                  <a:pt x="9984867" y="2103722"/>
                  <a:pt x="10110025" y="2170744"/>
                  <a:pt x="10216134" y="2230164"/>
                </a:cubicBezTo>
                <a:cubicBezTo>
                  <a:pt x="10501503" y="2390053"/>
                  <a:pt x="10693781" y="2519663"/>
                  <a:pt x="10792778" y="2590295"/>
                </a:cubicBezTo>
                <a:cubicBezTo>
                  <a:pt x="10765219" y="2618675"/>
                  <a:pt x="10750804" y="2635019"/>
                  <a:pt x="10750359" y="2635526"/>
                </a:cubicBezTo>
                <a:lnTo>
                  <a:pt x="10757598" y="2641861"/>
                </a:lnTo>
                <a:cubicBezTo>
                  <a:pt x="10757980" y="2641417"/>
                  <a:pt x="10772584" y="2624757"/>
                  <a:pt x="10800588" y="2595997"/>
                </a:cubicBezTo>
                <a:cubicBezTo>
                  <a:pt x="10831258" y="2617978"/>
                  <a:pt x="10851959" y="2633625"/>
                  <a:pt x="10862818" y="2641924"/>
                </a:cubicBezTo>
                <a:lnTo>
                  <a:pt x="10877169" y="2641924"/>
                </a:lnTo>
                <a:lnTo>
                  <a:pt x="10877613" y="2641354"/>
                </a:lnTo>
                <a:cubicBezTo>
                  <a:pt x="10876915" y="2640847"/>
                  <a:pt x="10853357" y="2622349"/>
                  <a:pt x="10807319" y="2589155"/>
                </a:cubicBezTo>
                <a:cubicBezTo>
                  <a:pt x="10853420" y="2542151"/>
                  <a:pt x="10931081" y="2467147"/>
                  <a:pt x="11037824" y="2377700"/>
                </a:cubicBezTo>
                <a:cubicBezTo>
                  <a:pt x="11279569" y="2517889"/>
                  <a:pt x="11421808" y="2615825"/>
                  <a:pt x="11458893" y="2641924"/>
                </a:cubicBezTo>
                <a:lnTo>
                  <a:pt x="11473879" y="2641924"/>
                </a:lnTo>
                <a:lnTo>
                  <a:pt x="11474323" y="2641227"/>
                </a:lnTo>
                <a:cubicBezTo>
                  <a:pt x="11472418" y="2639833"/>
                  <a:pt x="11326432" y="2534169"/>
                  <a:pt x="11045634" y="2371239"/>
                </a:cubicBezTo>
                <a:cubicBezTo>
                  <a:pt x="11071860" y="2349403"/>
                  <a:pt x="11099736" y="2326788"/>
                  <a:pt x="11129391" y="2303394"/>
                </a:cubicBezTo>
                <a:cubicBezTo>
                  <a:pt x="11174285" y="2268109"/>
                  <a:pt x="11225022" y="2229910"/>
                  <a:pt x="11281283" y="2189875"/>
                </a:cubicBezTo>
                <a:cubicBezTo>
                  <a:pt x="11775567" y="2444912"/>
                  <a:pt x="12045632" y="2628874"/>
                  <a:pt x="12064619" y="2641924"/>
                </a:cubicBezTo>
                <a:lnTo>
                  <a:pt x="12066207" y="2641924"/>
                </a:lnTo>
                <a:lnTo>
                  <a:pt x="12071159" y="2634892"/>
                </a:lnTo>
                <a:cubicBezTo>
                  <a:pt x="12068429" y="2632992"/>
                  <a:pt x="11798109" y="2446179"/>
                  <a:pt x="11290109" y="2183666"/>
                </a:cubicBezTo>
                <a:cubicBezTo>
                  <a:pt x="11556111" y="1995106"/>
                  <a:pt x="11843448" y="1838383"/>
                  <a:pt x="12146153" y="1716730"/>
                </a:cubicBezTo>
                <a:lnTo>
                  <a:pt x="12188634" y="1718631"/>
                </a:lnTo>
                <a:lnTo>
                  <a:pt x="12189143" y="1709128"/>
                </a:lnTo>
                <a:lnTo>
                  <a:pt x="12167933" y="1708178"/>
                </a:lnTo>
                <a:cubicBezTo>
                  <a:pt x="12175490" y="1705264"/>
                  <a:pt x="12182983" y="1702224"/>
                  <a:pt x="12190603" y="1699310"/>
                </a:cubicBezTo>
                <a:lnTo>
                  <a:pt x="12187174" y="1690441"/>
                </a:lnTo>
                <a:cubicBezTo>
                  <a:pt x="12172886" y="1695971"/>
                  <a:pt x="12158726" y="1701546"/>
                  <a:pt x="12144566" y="1707165"/>
                </a:cubicBezTo>
                <a:cubicBezTo>
                  <a:pt x="11545887" y="1680679"/>
                  <a:pt x="10946257" y="1684904"/>
                  <a:pt x="10348023" y="1719834"/>
                </a:cubicBezTo>
                <a:cubicBezTo>
                  <a:pt x="10535920" y="1613980"/>
                  <a:pt x="10726737" y="1517122"/>
                  <a:pt x="10918634" y="1429955"/>
                </a:cubicBezTo>
                <a:cubicBezTo>
                  <a:pt x="11010646" y="1388228"/>
                  <a:pt x="11102975" y="1348807"/>
                  <a:pt x="11195621" y="1311685"/>
                </a:cubicBezTo>
                <a:cubicBezTo>
                  <a:pt x="11527092" y="1320129"/>
                  <a:pt x="11858054" y="1337613"/>
                  <a:pt x="12188507" y="1364137"/>
                </a:cubicBezTo>
                <a:lnTo>
                  <a:pt x="12189270" y="1354635"/>
                </a:lnTo>
                <a:cubicBezTo>
                  <a:pt x="11866245" y="1328491"/>
                  <a:pt x="11542395" y="1311197"/>
                  <a:pt x="11217720" y="1302753"/>
                </a:cubicBezTo>
                <a:cubicBezTo>
                  <a:pt x="11464481" y="1204285"/>
                  <a:pt x="11717210" y="1121369"/>
                  <a:pt x="11974385" y="1054493"/>
                </a:cubicBezTo>
                <a:cubicBezTo>
                  <a:pt x="12045632" y="1060277"/>
                  <a:pt x="12116943" y="1066358"/>
                  <a:pt x="12188317" y="1072737"/>
                </a:cubicBezTo>
                <a:lnTo>
                  <a:pt x="12189206" y="1063235"/>
                </a:lnTo>
                <a:cubicBezTo>
                  <a:pt x="12126976" y="1057661"/>
                  <a:pt x="12064809" y="1052339"/>
                  <a:pt x="12002643" y="1047272"/>
                </a:cubicBezTo>
                <a:cubicBezTo>
                  <a:pt x="12065127" y="1031435"/>
                  <a:pt x="12127484" y="1016656"/>
                  <a:pt x="12189778" y="1002928"/>
                </a:cubicBezTo>
                <a:lnTo>
                  <a:pt x="12187745" y="993679"/>
                </a:lnTo>
                <a:cubicBezTo>
                  <a:pt x="12116498" y="1009263"/>
                  <a:pt x="12045124" y="1026322"/>
                  <a:pt x="11973560" y="1044864"/>
                </a:cubicBezTo>
                <a:cubicBezTo>
                  <a:pt x="11356848" y="995010"/>
                  <a:pt x="10743311" y="970811"/>
                  <a:pt x="10136251" y="972204"/>
                </a:cubicBezTo>
                <a:cubicBezTo>
                  <a:pt x="10247503" y="928621"/>
                  <a:pt x="10357866" y="888858"/>
                  <a:pt x="10467340" y="852921"/>
                </a:cubicBezTo>
                <a:cubicBezTo>
                  <a:pt x="10623677" y="801609"/>
                  <a:pt x="10777919" y="758260"/>
                  <a:pt x="10930065" y="722868"/>
                </a:cubicBezTo>
                <a:cubicBezTo>
                  <a:pt x="11346688" y="744831"/>
                  <a:pt x="11766106" y="776986"/>
                  <a:pt x="12188254" y="819346"/>
                </a:cubicBezTo>
                <a:lnTo>
                  <a:pt x="12189270" y="809844"/>
                </a:lnTo>
                <a:cubicBezTo>
                  <a:pt x="11778297" y="768668"/>
                  <a:pt x="11369802" y="736994"/>
                  <a:pt x="10963720" y="714823"/>
                </a:cubicBezTo>
                <a:cubicBezTo>
                  <a:pt x="11392408" y="618091"/>
                  <a:pt x="11802682" y="584960"/>
                  <a:pt x="12188444" y="616317"/>
                </a:cubicBezTo>
                <a:lnTo>
                  <a:pt x="12189206" y="606815"/>
                </a:lnTo>
                <a:cubicBezTo>
                  <a:pt x="11792839" y="574571"/>
                  <a:pt x="11370628" y="610299"/>
                  <a:pt x="10929239" y="712986"/>
                </a:cubicBezTo>
                <a:cubicBezTo>
                  <a:pt x="10463594" y="688407"/>
                  <a:pt x="10002139" y="676516"/>
                  <a:pt x="9544939" y="677321"/>
                </a:cubicBezTo>
                <a:cubicBezTo>
                  <a:pt x="10155619" y="528390"/>
                  <a:pt x="10806367" y="432925"/>
                  <a:pt x="11488674" y="392256"/>
                </a:cubicBezTo>
                <a:cubicBezTo>
                  <a:pt x="11723053" y="408769"/>
                  <a:pt x="11957495" y="428385"/>
                  <a:pt x="12192063" y="451106"/>
                </a:cubicBezTo>
                <a:close/>
                <a:moveTo>
                  <a:pt x="6546088" y="486771"/>
                </a:moveTo>
                <a:cubicBezTo>
                  <a:pt x="6749288" y="463712"/>
                  <a:pt x="6953377" y="443061"/>
                  <a:pt x="7158292" y="424817"/>
                </a:cubicBezTo>
                <a:cubicBezTo>
                  <a:pt x="7848346" y="363243"/>
                  <a:pt x="8545385" y="329035"/>
                  <a:pt x="9249410" y="322194"/>
                </a:cubicBezTo>
                <a:cubicBezTo>
                  <a:pt x="8978900" y="362483"/>
                  <a:pt x="8716073" y="410564"/>
                  <a:pt x="8460994" y="466436"/>
                </a:cubicBezTo>
                <a:cubicBezTo>
                  <a:pt x="8077327" y="549851"/>
                  <a:pt x="7698931" y="656042"/>
                  <a:pt x="7327964" y="784442"/>
                </a:cubicBezTo>
                <a:cubicBezTo>
                  <a:pt x="7315835" y="785645"/>
                  <a:pt x="7303770" y="786912"/>
                  <a:pt x="7291642" y="788053"/>
                </a:cubicBezTo>
                <a:cubicBezTo>
                  <a:pt x="6943345" y="712922"/>
                  <a:pt x="6590602" y="647275"/>
                  <a:pt x="6233414" y="591105"/>
                </a:cubicBezTo>
                <a:cubicBezTo>
                  <a:pt x="6336284" y="554827"/>
                  <a:pt x="6440488" y="520049"/>
                  <a:pt x="6546088" y="486771"/>
                </a:cubicBezTo>
                <a:close/>
                <a:moveTo>
                  <a:pt x="9814941" y="1759237"/>
                </a:moveTo>
                <a:cubicBezTo>
                  <a:pt x="9599041" y="1666496"/>
                  <a:pt x="9359836" y="1570270"/>
                  <a:pt x="9098597" y="1474172"/>
                </a:cubicBezTo>
                <a:cubicBezTo>
                  <a:pt x="9163241" y="1437050"/>
                  <a:pt x="9227757" y="1401151"/>
                  <a:pt x="9292209" y="1366481"/>
                </a:cubicBezTo>
                <a:lnTo>
                  <a:pt x="9326817" y="1363567"/>
                </a:lnTo>
                <a:cubicBezTo>
                  <a:pt x="9677273" y="1484371"/>
                  <a:pt x="9994392" y="1606759"/>
                  <a:pt x="10275507" y="1723952"/>
                </a:cubicBezTo>
                <a:cubicBezTo>
                  <a:pt x="10121138" y="1733537"/>
                  <a:pt x="9967595" y="1745300"/>
                  <a:pt x="9814941" y="1759237"/>
                </a:cubicBezTo>
                <a:close/>
                <a:moveTo>
                  <a:pt x="10295255" y="1731997"/>
                </a:moveTo>
                <a:lnTo>
                  <a:pt x="10301605" y="1734658"/>
                </a:lnTo>
                <a:cubicBezTo>
                  <a:pt x="10224008" y="1779001"/>
                  <a:pt x="10146982" y="1824865"/>
                  <a:pt x="10070529" y="1872249"/>
                </a:cubicBezTo>
                <a:cubicBezTo>
                  <a:pt x="9994773" y="1837832"/>
                  <a:pt x="9915652" y="1802883"/>
                  <a:pt x="9833229" y="1767408"/>
                </a:cubicBezTo>
                <a:cubicBezTo>
                  <a:pt x="9986391" y="1753428"/>
                  <a:pt x="10140379" y="1741626"/>
                  <a:pt x="10295255" y="1731997"/>
                </a:cubicBezTo>
                <a:close/>
                <a:moveTo>
                  <a:pt x="2138045" y="2013831"/>
                </a:moveTo>
                <a:cubicBezTo>
                  <a:pt x="1894205" y="1904176"/>
                  <a:pt x="1622933" y="1789834"/>
                  <a:pt x="1325944" y="1675428"/>
                </a:cubicBezTo>
                <a:cubicBezTo>
                  <a:pt x="1458024" y="1627619"/>
                  <a:pt x="1601641" y="1577619"/>
                  <a:pt x="1756791" y="1525420"/>
                </a:cubicBezTo>
                <a:cubicBezTo>
                  <a:pt x="2043729" y="1573311"/>
                  <a:pt x="2324208" y="1626821"/>
                  <a:pt x="2598230" y="1685943"/>
                </a:cubicBezTo>
                <a:cubicBezTo>
                  <a:pt x="2480501" y="1779571"/>
                  <a:pt x="2373884" y="1870602"/>
                  <a:pt x="2278380" y="1957008"/>
                </a:cubicBezTo>
                <a:cubicBezTo>
                  <a:pt x="2230203" y="1976184"/>
                  <a:pt x="2183429" y="1995124"/>
                  <a:pt x="2138045" y="2013831"/>
                </a:cubicBezTo>
                <a:close/>
                <a:moveTo>
                  <a:pt x="2258187" y="1975316"/>
                </a:moveTo>
                <a:cubicBezTo>
                  <a:pt x="2235073" y="1996430"/>
                  <a:pt x="2212613" y="2017208"/>
                  <a:pt x="2190814" y="2037650"/>
                </a:cubicBezTo>
                <a:lnTo>
                  <a:pt x="2149983" y="2019216"/>
                </a:lnTo>
                <a:cubicBezTo>
                  <a:pt x="2185245" y="2004690"/>
                  <a:pt x="2221313" y="1990057"/>
                  <a:pt x="2258187" y="1975316"/>
                </a:cubicBezTo>
                <a:close/>
                <a:moveTo>
                  <a:pt x="5040694" y="1641663"/>
                </a:moveTo>
                <a:cubicBezTo>
                  <a:pt x="4941716" y="1669112"/>
                  <a:pt x="4845495" y="1696712"/>
                  <a:pt x="4752023" y="1724459"/>
                </a:cubicBezTo>
                <a:cubicBezTo>
                  <a:pt x="4590396" y="1676866"/>
                  <a:pt x="4427411" y="1631464"/>
                  <a:pt x="4263073" y="1588261"/>
                </a:cubicBezTo>
                <a:cubicBezTo>
                  <a:pt x="4482465" y="1434440"/>
                  <a:pt x="4710157" y="1292750"/>
                  <a:pt x="4945126" y="1163831"/>
                </a:cubicBezTo>
                <a:cubicBezTo>
                  <a:pt x="5259026" y="1095752"/>
                  <a:pt x="5577923" y="1034792"/>
                  <a:pt x="5901817" y="980947"/>
                </a:cubicBezTo>
                <a:cubicBezTo>
                  <a:pt x="6115476" y="1020222"/>
                  <a:pt x="6325299" y="1062747"/>
                  <a:pt x="6531293" y="1108529"/>
                </a:cubicBezTo>
                <a:cubicBezTo>
                  <a:pt x="6388862" y="1175804"/>
                  <a:pt x="6250877" y="1246456"/>
                  <a:pt x="6117273" y="1320490"/>
                </a:cubicBezTo>
                <a:cubicBezTo>
                  <a:pt x="6059697" y="1352500"/>
                  <a:pt x="6003989" y="1384490"/>
                  <a:pt x="5950141" y="1416462"/>
                </a:cubicBezTo>
                <a:cubicBezTo>
                  <a:pt x="5642039" y="1484162"/>
                  <a:pt x="5338890" y="1559229"/>
                  <a:pt x="5040694" y="1641663"/>
                </a:cubicBezTo>
                <a:close/>
                <a:moveTo>
                  <a:pt x="5924614" y="1432046"/>
                </a:moveTo>
                <a:cubicBezTo>
                  <a:pt x="5696801" y="1568205"/>
                  <a:pt x="5478685" y="1719904"/>
                  <a:pt x="5271834" y="1886059"/>
                </a:cubicBezTo>
                <a:lnTo>
                  <a:pt x="5218494" y="1868765"/>
                </a:lnTo>
                <a:cubicBezTo>
                  <a:pt x="5069777" y="1820412"/>
                  <a:pt x="4919917" y="1773952"/>
                  <a:pt x="4768914" y="1729400"/>
                </a:cubicBezTo>
                <a:cubicBezTo>
                  <a:pt x="4857814" y="1703091"/>
                  <a:pt x="4949273" y="1676929"/>
                  <a:pt x="5043297" y="1650912"/>
                </a:cubicBezTo>
                <a:cubicBezTo>
                  <a:pt x="5332051" y="1570923"/>
                  <a:pt x="5625827" y="1497972"/>
                  <a:pt x="5924614" y="1432046"/>
                </a:cubicBezTo>
                <a:close/>
                <a:moveTo>
                  <a:pt x="2143379" y="1400372"/>
                </a:moveTo>
                <a:cubicBezTo>
                  <a:pt x="2225212" y="1374779"/>
                  <a:pt x="2309432" y="1349016"/>
                  <a:pt x="2396046" y="1323088"/>
                </a:cubicBezTo>
                <a:cubicBezTo>
                  <a:pt x="2580113" y="1355522"/>
                  <a:pt x="2762822" y="1390616"/>
                  <a:pt x="2944178" y="1428371"/>
                </a:cubicBezTo>
                <a:cubicBezTo>
                  <a:pt x="2896851" y="1461439"/>
                  <a:pt x="2850007" y="1495013"/>
                  <a:pt x="2803652" y="1529094"/>
                </a:cubicBezTo>
                <a:cubicBezTo>
                  <a:pt x="2586736" y="1482261"/>
                  <a:pt x="2366709" y="1439223"/>
                  <a:pt x="2143570" y="1399992"/>
                </a:cubicBezTo>
                <a:close/>
                <a:moveTo>
                  <a:pt x="2793492" y="1536633"/>
                </a:moveTo>
                <a:cubicBezTo>
                  <a:pt x="2776728" y="1548922"/>
                  <a:pt x="2759964" y="1561212"/>
                  <a:pt x="2743391" y="1573691"/>
                </a:cubicBezTo>
                <a:cubicBezTo>
                  <a:pt x="2696572" y="1608830"/>
                  <a:pt x="2651335" y="1643735"/>
                  <a:pt x="2607691" y="1678405"/>
                </a:cubicBezTo>
                <a:cubicBezTo>
                  <a:pt x="2336756" y="1619872"/>
                  <a:pt x="2059476" y="1566786"/>
                  <a:pt x="1775841" y="1519149"/>
                </a:cubicBezTo>
                <a:cubicBezTo>
                  <a:pt x="1886248" y="1482280"/>
                  <a:pt x="2002199" y="1444760"/>
                  <a:pt x="2123694" y="1406580"/>
                </a:cubicBezTo>
                <a:cubicBezTo>
                  <a:pt x="2350091" y="1445900"/>
                  <a:pt x="2573420" y="1489204"/>
                  <a:pt x="2793683" y="1536506"/>
                </a:cubicBezTo>
                <a:close/>
                <a:moveTo>
                  <a:pt x="3638614" y="549802"/>
                </a:moveTo>
                <a:cubicBezTo>
                  <a:pt x="3919665" y="564118"/>
                  <a:pt x="4197395" y="583925"/>
                  <a:pt x="4471797" y="609222"/>
                </a:cubicBezTo>
                <a:cubicBezTo>
                  <a:pt x="4371893" y="648878"/>
                  <a:pt x="4273125" y="690478"/>
                  <a:pt x="4175506" y="734017"/>
                </a:cubicBezTo>
                <a:cubicBezTo>
                  <a:pt x="3830276" y="701285"/>
                  <a:pt x="3477749" y="676054"/>
                  <a:pt x="3117914" y="658317"/>
                </a:cubicBezTo>
                <a:cubicBezTo>
                  <a:pt x="3294317" y="619759"/>
                  <a:pt x="3467881" y="583587"/>
                  <a:pt x="3638614" y="549802"/>
                </a:cubicBezTo>
                <a:close/>
                <a:moveTo>
                  <a:pt x="3081592" y="656479"/>
                </a:moveTo>
                <a:cubicBezTo>
                  <a:pt x="2968352" y="651032"/>
                  <a:pt x="2854408" y="646344"/>
                  <a:pt x="2739771" y="642416"/>
                </a:cubicBezTo>
                <a:cubicBezTo>
                  <a:pt x="2831338" y="602634"/>
                  <a:pt x="2924048" y="564266"/>
                  <a:pt x="3017901" y="527313"/>
                </a:cubicBezTo>
                <a:cubicBezTo>
                  <a:pt x="3213227" y="531537"/>
                  <a:pt x="3407092" y="538399"/>
                  <a:pt x="3599498" y="547901"/>
                </a:cubicBezTo>
                <a:cubicBezTo>
                  <a:pt x="3429870" y="581729"/>
                  <a:pt x="3257214" y="617922"/>
                  <a:pt x="3081528" y="656479"/>
                </a:cubicBezTo>
                <a:close/>
                <a:moveTo>
                  <a:pt x="6837236" y="972521"/>
                </a:moveTo>
                <a:cubicBezTo>
                  <a:pt x="6717856" y="945155"/>
                  <a:pt x="6597460" y="918973"/>
                  <a:pt x="6476111" y="893970"/>
                </a:cubicBezTo>
                <a:cubicBezTo>
                  <a:pt x="6606033" y="876106"/>
                  <a:pt x="6736588" y="859363"/>
                  <a:pt x="6867779" y="843735"/>
                </a:cubicBezTo>
                <a:cubicBezTo>
                  <a:pt x="6930327" y="857121"/>
                  <a:pt x="6992620" y="870804"/>
                  <a:pt x="7054723" y="884785"/>
                </a:cubicBezTo>
                <a:cubicBezTo>
                  <a:pt x="6981254" y="913247"/>
                  <a:pt x="6908737" y="942494"/>
                  <a:pt x="6837172" y="972521"/>
                </a:cubicBezTo>
                <a:close/>
                <a:moveTo>
                  <a:pt x="7071424" y="888522"/>
                </a:moveTo>
                <a:cubicBezTo>
                  <a:pt x="7350570" y="951616"/>
                  <a:pt x="7625906" y="1021109"/>
                  <a:pt x="7897369" y="1097000"/>
                </a:cubicBezTo>
                <a:cubicBezTo>
                  <a:pt x="7769543" y="1111316"/>
                  <a:pt x="7642225" y="1126817"/>
                  <a:pt x="7515416" y="1143497"/>
                </a:cubicBezTo>
                <a:cubicBezTo>
                  <a:pt x="7298309" y="1083525"/>
                  <a:pt x="7077520" y="1027741"/>
                  <a:pt x="6853047" y="976132"/>
                </a:cubicBezTo>
                <a:cubicBezTo>
                  <a:pt x="6924866" y="946188"/>
                  <a:pt x="6997637" y="916984"/>
                  <a:pt x="7071360" y="888522"/>
                </a:cubicBezTo>
                <a:close/>
                <a:moveTo>
                  <a:pt x="6822313" y="978793"/>
                </a:moveTo>
                <a:cubicBezTo>
                  <a:pt x="6728396" y="1018531"/>
                  <a:pt x="6636258" y="1059624"/>
                  <a:pt x="6545770" y="1102067"/>
                </a:cubicBezTo>
                <a:cubicBezTo>
                  <a:pt x="6344222" y="1057090"/>
                  <a:pt x="6138907" y="1015237"/>
                  <a:pt x="5929821" y="976512"/>
                </a:cubicBezTo>
                <a:cubicBezTo>
                  <a:pt x="6101188" y="948259"/>
                  <a:pt x="6273781" y="922052"/>
                  <a:pt x="6447600" y="897898"/>
                </a:cubicBezTo>
                <a:cubicBezTo>
                  <a:pt x="6573520" y="923617"/>
                  <a:pt x="6698425" y="950584"/>
                  <a:pt x="6822250" y="978793"/>
                </a:cubicBezTo>
                <a:close/>
                <a:moveTo>
                  <a:pt x="5902262" y="971444"/>
                </a:moveTo>
                <a:cubicBezTo>
                  <a:pt x="5761209" y="945516"/>
                  <a:pt x="5618525" y="921039"/>
                  <a:pt x="5474208" y="898024"/>
                </a:cubicBezTo>
                <a:cubicBezTo>
                  <a:pt x="5554263" y="861283"/>
                  <a:pt x="5635371" y="825491"/>
                  <a:pt x="5717540" y="790650"/>
                </a:cubicBezTo>
                <a:lnTo>
                  <a:pt x="5761228" y="772342"/>
                </a:lnTo>
                <a:cubicBezTo>
                  <a:pt x="5983523" y="808495"/>
                  <a:pt x="6202953" y="848442"/>
                  <a:pt x="6419533" y="892196"/>
                </a:cubicBezTo>
                <a:cubicBezTo>
                  <a:pt x="6245841" y="916604"/>
                  <a:pt x="6073394" y="943020"/>
                  <a:pt x="5902198" y="971444"/>
                </a:cubicBezTo>
                <a:close/>
                <a:moveTo>
                  <a:pt x="5874576" y="976069"/>
                </a:moveTo>
                <a:cubicBezTo>
                  <a:pt x="5570538" y="1027000"/>
                  <a:pt x="5270691" y="1084267"/>
                  <a:pt x="4975035" y="1147868"/>
                </a:cubicBezTo>
                <a:cubicBezTo>
                  <a:pt x="5131372" y="1062811"/>
                  <a:pt x="5292598" y="981916"/>
                  <a:pt x="5458714" y="905183"/>
                </a:cubicBezTo>
                <a:cubicBezTo>
                  <a:pt x="5598751" y="927481"/>
                  <a:pt x="5737352" y="951110"/>
                  <a:pt x="5874512" y="976069"/>
                </a:cubicBezTo>
                <a:close/>
                <a:moveTo>
                  <a:pt x="5713476" y="782035"/>
                </a:moveTo>
                <a:cubicBezTo>
                  <a:pt x="5626862" y="818650"/>
                  <a:pt x="5541474" y="856424"/>
                  <a:pt x="5457317" y="895364"/>
                </a:cubicBezTo>
                <a:cubicBezTo>
                  <a:pt x="5229651" y="859255"/>
                  <a:pt x="4998066" y="826714"/>
                  <a:pt x="4762564" y="797745"/>
                </a:cubicBezTo>
                <a:cubicBezTo>
                  <a:pt x="4714767" y="791835"/>
                  <a:pt x="4666787" y="786108"/>
                  <a:pt x="4618609" y="780578"/>
                </a:cubicBezTo>
                <a:cubicBezTo>
                  <a:pt x="4795393" y="746497"/>
                  <a:pt x="4973193" y="714272"/>
                  <a:pt x="5152009" y="683909"/>
                </a:cubicBezTo>
                <a:cubicBezTo>
                  <a:pt x="5351190" y="709248"/>
                  <a:pt x="5548332" y="737774"/>
                  <a:pt x="5743448" y="769492"/>
                </a:cubicBezTo>
                <a:cubicBezTo>
                  <a:pt x="5733479" y="773673"/>
                  <a:pt x="5723382" y="777790"/>
                  <a:pt x="5713413" y="782035"/>
                </a:cubicBezTo>
                <a:close/>
                <a:moveTo>
                  <a:pt x="4587304" y="777030"/>
                </a:moveTo>
                <a:cubicBezTo>
                  <a:pt x="4457637" y="762207"/>
                  <a:pt x="4326846" y="748460"/>
                  <a:pt x="4194937" y="735791"/>
                </a:cubicBezTo>
                <a:cubicBezTo>
                  <a:pt x="4293026" y="692334"/>
                  <a:pt x="4392340" y="650778"/>
                  <a:pt x="4492879" y="611122"/>
                </a:cubicBezTo>
                <a:cubicBezTo>
                  <a:pt x="4604893" y="621596"/>
                  <a:pt x="4716355" y="632914"/>
                  <a:pt x="4827270" y="645077"/>
                </a:cubicBezTo>
                <a:cubicBezTo>
                  <a:pt x="4925143" y="655928"/>
                  <a:pt x="5022514" y="667502"/>
                  <a:pt x="5119370" y="679791"/>
                </a:cubicBezTo>
                <a:cubicBezTo>
                  <a:pt x="4941189" y="710407"/>
                  <a:pt x="4763815" y="742822"/>
                  <a:pt x="4587240" y="777030"/>
                </a:cubicBezTo>
                <a:close/>
                <a:moveTo>
                  <a:pt x="4177094" y="743709"/>
                </a:moveTo>
                <a:cubicBezTo>
                  <a:pt x="4304557" y="755790"/>
                  <a:pt x="4430986" y="768922"/>
                  <a:pt x="4556379" y="783112"/>
                </a:cubicBezTo>
                <a:cubicBezTo>
                  <a:pt x="4279900" y="837166"/>
                  <a:pt x="4005917" y="895725"/>
                  <a:pt x="3734435" y="958775"/>
                </a:cubicBezTo>
                <a:cubicBezTo>
                  <a:pt x="3877945" y="883264"/>
                  <a:pt x="4024357" y="812080"/>
                  <a:pt x="4173665" y="745230"/>
                </a:cubicBezTo>
                <a:close/>
                <a:moveTo>
                  <a:pt x="4587685" y="786596"/>
                </a:moveTo>
                <a:cubicBezTo>
                  <a:pt x="4645724" y="793266"/>
                  <a:pt x="4703553" y="800108"/>
                  <a:pt x="4761167" y="807120"/>
                </a:cubicBezTo>
                <a:cubicBezTo>
                  <a:pt x="4991627" y="835373"/>
                  <a:pt x="5218576" y="867174"/>
                  <a:pt x="5442014" y="902522"/>
                </a:cubicBezTo>
                <a:cubicBezTo>
                  <a:pt x="5270310" y="982087"/>
                  <a:pt x="5103749" y="1066232"/>
                  <a:pt x="4942332" y="1154963"/>
                </a:cubicBezTo>
                <a:cubicBezTo>
                  <a:pt x="4546937" y="1240818"/>
                  <a:pt x="4160158" y="1337955"/>
                  <a:pt x="3781997" y="1446362"/>
                </a:cubicBezTo>
                <a:lnTo>
                  <a:pt x="3739579" y="1458588"/>
                </a:lnTo>
                <a:cubicBezTo>
                  <a:pt x="3533032" y="1410571"/>
                  <a:pt x="3324816" y="1365892"/>
                  <a:pt x="3114929" y="1324545"/>
                </a:cubicBezTo>
                <a:cubicBezTo>
                  <a:pt x="3303607" y="1200383"/>
                  <a:pt x="3499041" y="1084393"/>
                  <a:pt x="3701225" y="976576"/>
                </a:cubicBezTo>
                <a:cubicBezTo>
                  <a:pt x="3993534" y="907989"/>
                  <a:pt x="4289000" y="844667"/>
                  <a:pt x="4587621" y="786596"/>
                </a:cubicBezTo>
                <a:close/>
                <a:moveTo>
                  <a:pt x="4912741" y="1171180"/>
                </a:moveTo>
                <a:cubicBezTo>
                  <a:pt x="4685049" y="1297305"/>
                  <a:pt x="4464279" y="1435498"/>
                  <a:pt x="4251389" y="1585157"/>
                </a:cubicBezTo>
                <a:cubicBezTo>
                  <a:pt x="4088194" y="1542207"/>
                  <a:pt x="3923837" y="1501411"/>
                  <a:pt x="3758311" y="1462769"/>
                </a:cubicBezTo>
                <a:lnTo>
                  <a:pt x="3784473" y="1455231"/>
                </a:lnTo>
                <a:cubicBezTo>
                  <a:pt x="4151840" y="1350029"/>
                  <a:pt x="4527912" y="1255350"/>
                  <a:pt x="4912678" y="1171180"/>
                </a:cubicBezTo>
                <a:close/>
                <a:moveTo>
                  <a:pt x="3101277" y="1321694"/>
                </a:moveTo>
                <a:cubicBezTo>
                  <a:pt x="2958910" y="1293739"/>
                  <a:pt x="2815844" y="1267342"/>
                  <a:pt x="2672080" y="1242509"/>
                </a:cubicBezTo>
                <a:cubicBezTo>
                  <a:pt x="2874982" y="1184819"/>
                  <a:pt x="3088913" y="1127514"/>
                  <a:pt x="3313875" y="1070584"/>
                </a:cubicBezTo>
                <a:cubicBezTo>
                  <a:pt x="3430632" y="1041019"/>
                  <a:pt x="3547955" y="1012411"/>
                  <a:pt x="3665855" y="984747"/>
                </a:cubicBezTo>
                <a:cubicBezTo>
                  <a:pt x="3471628" y="1089227"/>
                  <a:pt x="3283439" y="1201542"/>
                  <a:pt x="3101277" y="1321694"/>
                </a:cubicBezTo>
                <a:close/>
                <a:moveTo>
                  <a:pt x="3089910" y="1329169"/>
                </a:moveTo>
                <a:cubicBezTo>
                  <a:pt x="3044527" y="1359196"/>
                  <a:pt x="2999594" y="1389729"/>
                  <a:pt x="2955100" y="1420770"/>
                </a:cubicBezTo>
                <a:cubicBezTo>
                  <a:pt x="2776963" y="1383648"/>
                  <a:pt x="2597487" y="1349016"/>
                  <a:pt x="2416683" y="1316880"/>
                </a:cubicBezTo>
                <a:cubicBezTo>
                  <a:pt x="2492883" y="1294157"/>
                  <a:pt x="2571033" y="1271377"/>
                  <a:pt x="2651125" y="1248527"/>
                </a:cubicBezTo>
                <a:cubicBezTo>
                  <a:pt x="2798064" y="1273740"/>
                  <a:pt x="2944324" y="1300618"/>
                  <a:pt x="3089910" y="1329169"/>
                </a:cubicBezTo>
                <a:close/>
                <a:moveTo>
                  <a:pt x="2395665" y="1313269"/>
                </a:moveTo>
                <a:cubicBezTo>
                  <a:pt x="2158937" y="1271586"/>
                  <a:pt x="1920094" y="1234337"/>
                  <a:pt x="1679131" y="1201523"/>
                </a:cubicBezTo>
                <a:cubicBezTo>
                  <a:pt x="1721466" y="1174873"/>
                  <a:pt x="1764201" y="1148565"/>
                  <a:pt x="1807337" y="1122592"/>
                </a:cubicBezTo>
                <a:cubicBezTo>
                  <a:pt x="2083435" y="1157687"/>
                  <a:pt x="2357438" y="1198438"/>
                  <a:pt x="2629345" y="1244853"/>
                </a:cubicBezTo>
                <a:cubicBezTo>
                  <a:pt x="2549671" y="1267658"/>
                  <a:pt x="2471782" y="1290464"/>
                  <a:pt x="2395665" y="1313269"/>
                </a:cubicBezTo>
                <a:close/>
                <a:moveTo>
                  <a:pt x="2957195" y="1430905"/>
                </a:moveTo>
                <a:cubicBezTo>
                  <a:pt x="3124918" y="1465956"/>
                  <a:pt x="3291351" y="1503267"/>
                  <a:pt x="3456496" y="1542841"/>
                </a:cubicBezTo>
                <a:cubicBezTo>
                  <a:pt x="3371831" y="1568940"/>
                  <a:pt x="3289173" y="1595122"/>
                  <a:pt x="3208528" y="1621392"/>
                </a:cubicBezTo>
                <a:cubicBezTo>
                  <a:pt x="3078944" y="1590098"/>
                  <a:pt x="2948178" y="1560154"/>
                  <a:pt x="2816225" y="1531565"/>
                </a:cubicBezTo>
                <a:cubicBezTo>
                  <a:pt x="2862707" y="1497484"/>
                  <a:pt x="2909697" y="1463929"/>
                  <a:pt x="2957195" y="1430905"/>
                </a:cubicBezTo>
                <a:close/>
                <a:moveTo>
                  <a:pt x="2967927" y="1423430"/>
                </a:moveTo>
                <a:cubicBezTo>
                  <a:pt x="3012631" y="1392472"/>
                  <a:pt x="3057735" y="1361920"/>
                  <a:pt x="3103245" y="1331766"/>
                </a:cubicBezTo>
                <a:cubicBezTo>
                  <a:pt x="3310681" y="1372518"/>
                  <a:pt x="3516522" y="1416506"/>
                  <a:pt x="3720783" y="1463719"/>
                </a:cubicBezTo>
                <a:cubicBezTo>
                  <a:pt x="3636753" y="1488089"/>
                  <a:pt x="3554584" y="1512624"/>
                  <a:pt x="3474276" y="1537329"/>
                </a:cubicBezTo>
                <a:cubicBezTo>
                  <a:pt x="3306845" y="1497040"/>
                  <a:pt x="3138062" y="1459076"/>
                  <a:pt x="2967927" y="1423430"/>
                </a:cubicBezTo>
                <a:close/>
                <a:moveTo>
                  <a:pt x="3739579" y="1468154"/>
                </a:moveTo>
                <a:cubicBezTo>
                  <a:pt x="3907898" y="1507303"/>
                  <a:pt x="4075113" y="1548688"/>
                  <a:pt x="4241229" y="1592315"/>
                </a:cubicBezTo>
                <a:cubicBezTo>
                  <a:pt x="4231069" y="1599474"/>
                  <a:pt x="4220718" y="1606632"/>
                  <a:pt x="4210558" y="1613917"/>
                </a:cubicBezTo>
                <a:cubicBezTo>
                  <a:pt x="4170763" y="1642341"/>
                  <a:pt x="4132155" y="1670613"/>
                  <a:pt x="4094734" y="1698740"/>
                </a:cubicBezTo>
                <a:cubicBezTo>
                  <a:pt x="3896151" y="1643165"/>
                  <a:pt x="3695427" y="1590814"/>
                  <a:pt x="3492564" y="1541701"/>
                </a:cubicBezTo>
                <a:cubicBezTo>
                  <a:pt x="3572999" y="1517039"/>
                  <a:pt x="3655333" y="1492524"/>
                  <a:pt x="3739579" y="1468154"/>
                </a:cubicBezTo>
                <a:close/>
                <a:moveTo>
                  <a:pt x="4216464" y="1621265"/>
                </a:moveTo>
                <a:cubicBezTo>
                  <a:pt x="4228592" y="1612587"/>
                  <a:pt x="4240911" y="1604098"/>
                  <a:pt x="4253167" y="1595419"/>
                </a:cubicBezTo>
                <a:cubicBezTo>
                  <a:pt x="4414965" y="1638071"/>
                  <a:pt x="4575639" y="1682732"/>
                  <a:pt x="4735195" y="1729400"/>
                </a:cubicBezTo>
                <a:cubicBezTo>
                  <a:pt x="4645197" y="1756215"/>
                  <a:pt x="4557859" y="1783036"/>
                  <a:pt x="4473194" y="1809852"/>
                </a:cubicBezTo>
                <a:cubicBezTo>
                  <a:pt x="4351700" y="1772603"/>
                  <a:pt x="4229354" y="1736704"/>
                  <a:pt x="4106164" y="1702160"/>
                </a:cubicBezTo>
                <a:cubicBezTo>
                  <a:pt x="4141851" y="1675428"/>
                  <a:pt x="4178617" y="1648460"/>
                  <a:pt x="4216464" y="1621265"/>
                </a:cubicBezTo>
                <a:close/>
                <a:moveTo>
                  <a:pt x="6122099" y="1328916"/>
                </a:moveTo>
                <a:cubicBezTo>
                  <a:pt x="6258878" y="1252898"/>
                  <a:pt x="6400419" y="1180618"/>
                  <a:pt x="6546723" y="1112076"/>
                </a:cubicBezTo>
                <a:cubicBezTo>
                  <a:pt x="6698615" y="1145860"/>
                  <a:pt x="6848285" y="1181550"/>
                  <a:pt x="6995669" y="1219134"/>
                </a:cubicBezTo>
                <a:cubicBezTo>
                  <a:pt x="6652324" y="1274037"/>
                  <a:pt x="6313824" y="1337702"/>
                  <a:pt x="5980240" y="1410127"/>
                </a:cubicBezTo>
                <a:cubicBezTo>
                  <a:pt x="6029960" y="1380987"/>
                  <a:pt x="6077458" y="1353748"/>
                  <a:pt x="6122162" y="1328916"/>
                </a:cubicBezTo>
                <a:close/>
                <a:moveTo>
                  <a:pt x="6560694" y="1105488"/>
                </a:moveTo>
                <a:cubicBezTo>
                  <a:pt x="6651371" y="1063254"/>
                  <a:pt x="6743827" y="1022249"/>
                  <a:pt x="6837998" y="982467"/>
                </a:cubicBezTo>
                <a:cubicBezTo>
                  <a:pt x="7059169" y="1033145"/>
                  <a:pt x="7276846" y="1087896"/>
                  <a:pt x="7490969" y="1146728"/>
                </a:cubicBezTo>
                <a:cubicBezTo>
                  <a:pt x="7332917" y="1167841"/>
                  <a:pt x="7175691" y="1190710"/>
                  <a:pt x="7019417" y="1215333"/>
                </a:cubicBezTo>
                <a:cubicBezTo>
                  <a:pt x="6868922" y="1176900"/>
                  <a:pt x="6716014" y="1140285"/>
                  <a:pt x="6560757" y="1105488"/>
                </a:cubicBezTo>
                <a:close/>
                <a:moveTo>
                  <a:pt x="7514654" y="1152936"/>
                </a:moveTo>
                <a:cubicBezTo>
                  <a:pt x="7634288" y="1186003"/>
                  <a:pt x="7752715" y="1220338"/>
                  <a:pt x="7869936" y="1255939"/>
                </a:cubicBezTo>
                <a:cubicBezTo>
                  <a:pt x="7784846" y="1296564"/>
                  <a:pt x="7701026" y="1338437"/>
                  <a:pt x="7618540" y="1381557"/>
                </a:cubicBezTo>
                <a:cubicBezTo>
                  <a:pt x="7430770" y="1324969"/>
                  <a:pt x="7238873" y="1271459"/>
                  <a:pt x="7042785" y="1221034"/>
                </a:cubicBezTo>
                <a:cubicBezTo>
                  <a:pt x="7199058" y="1196753"/>
                  <a:pt x="7356348" y="1174049"/>
                  <a:pt x="7514654" y="1152936"/>
                </a:cubicBezTo>
                <a:close/>
                <a:moveTo>
                  <a:pt x="7538847" y="1149768"/>
                </a:moveTo>
                <a:cubicBezTo>
                  <a:pt x="7665847" y="1133171"/>
                  <a:pt x="7793483" y="1117797"/>
                  <a:pt x="7921816" y="1103651"/>
                </a:cubicBezTo>
                <a:cubicBezTo>
                  <a:pt x="7979601" y="1119868"/>
                  <a:pt x="8037195" y="1136383"/>
                  <a:pt x="8094536" y="1153189"/>
                </a:cubicBezTo>
                <a:cubicBezTo>
                  <a:pt x="8023035" y="1184527"/>
                  <a:pt x="7952423" y="1216746"/>
                  <a:pt x="7882636" y="1249858"/>
                </a:cubicBezTo>
                <a:cubicBezTo>
                  <a:pt x="7769098" y="1215479"/>
                  <a:pt x="7654481" y="1182202"/>
                  <a:pt x="7538847" y="1150022"/>
                </a:cubicBezTo>
                <a:close/>
                <a:moveTo>
                  <a:pt x="8108696" y="1157370"/>
                </a:moveTo>
                <a:cubicBezTo>
                  <a:pt x="8240649" y="1196139"/>
                  <a:pt x="8371586" y="1236428"/>
                  <a:pt x="8501570" y="1278237"/>
                </a:cubicBezTo>
                <a:cubicBezTo>
                  <a:pt x="8624316" y="1317722"/>
                  <a:pt x="8743252" y="1357612"/>
                  <a:pt x="8858377" y="1397901"/>
                </a:cubicBezTo>
                <a:cubicBezTo>
                  <a:pt x="8729917" y="1411755"/>
                  <a:pt x="8601710" y="1427060"/>
                  <a:pt x="8473821" y="1443828"/>
                </a:cubicBezTo>
                <a:cubicBezTo>
                  <a:pt x="8391716" y="1414815"/>
                  <a:pt x="8307388" y="1385948"/>
                  <a:pt x="8220837" y="1357232"/>
                </a:cubicBezTo>
                <a:cubicBezTo>
                  <a:pt x="8113649" y="1321713"/>
                  <a:pt x="8005382" y="1287296"/>
                  <a:pt x="7896098" y="1253975"/>
                </a:cubicBezTo>
                <a:cubicBezTo>
                  <a:pt x="7966075" y="1221034"/>
                  <a:pt x="8037069" y="1188917"/>
                  <a:pt x="8109014" y="1157623"/>
                </a:cubicBezTo>
                <a:close/>
                <a:moveTo>
                  <a:pt x="8108061" y="1147234"/>
                </a:moveTo>
                <a:cubicBezTo>
                  <a:pt x="8054595" y="1131524"/>
                  <a:pt x="8000937" y="1116067"/>
                  <a:pt x="7947152" y="1100864"/>
                </a:cubicBezTo>
                <a:cubicBezTo>
                  <a:pt x="7997571" y="1095333"/>
                  <a:pt x="8048054" y="1089987"/>
                  <a:pt x="8098600" y="1084837"/>
                </a:cubicBezTo>
                <a:cubicBezTo>
                  <a:pt x="8166354" y="1077995"/>
                  <a:pt x="8234299" y="1071489"/>
                  <a:pt x="8302562" y="1065326"/>
                </a:cubicBezTo>
                <a:cubicBezTo>
                  <a:pt x="8237030" y="1092103"/>
                  <a:pt x="8172196" y="1119488"/>
                  <a:pt x="8108061" y="1147488"/>
                </a:cubicBezTo>
                <a:close/>
                <a:moveTo>
                  <a:pt x="8097647" y="1075398"/>
                </a:moveTo>
                <a:cubicBezTo>
                  <a:pt x="8039164" y="1081353"/>
                  <a:pt x="7980808" y="1087542"/>
                  <a:pt x="7922641" y="1093959"/>
                </a:cubicBezTo>
                <a:cubicBezTo>
                  <a:pt x="7648321" y="1016928"/>
                  <a:pt x="7369937" y="946314"/>
                  <a:pt x="7087489" y="882124"/>
                </a:cubicBezTo>
                <a:cubicBezTo>
                  <a:pt x="7160133" y="854333"/>
                  <a:pt x="7233730" y="827347"/>
                  <a:pt x="7308215" y="801166"/>
                </a:cubicBezTo>
                <a:cubicBezTo>
                  <a:pt x="7653338" y="875960"/>
                  <a:pt x="7993698" y="959997"/>
                  <a:pt x="8329358" y="1053290"/>
                </a:cubicBezTo>
                <a:cubicBezTo>
                  <a:pt x="8251952" y="1060594"/>
                  <a:pt x="8174736" y="1068050"/>
                  <a:pt x="8097647" y="1075651"/>
                </a:cubicBezTo>
                <a:close/>
                <a:moveTo>
                  <a:pt x="7070662" y="878387"/>
                </a:moveTo>
                <a:cubicBezTo>
                  <a:pt x="7012877" y="865337"/>
                  <a:pt x="6954965" y="852667"/>
                  <a:pt x="6896926" y="840378"/>
                </a:cubicBezTo>
                <a:cubicBezTo>
                  <a:pt x="7027291" y="825130"/>
                  <a:pt x="7158228" y="810966"/>
                  <a:pt x="7289673" y="797872"/>
                </a:cubicBezTo>
                <a:cubicBezTo>
                  <a:pt x="7215759" y="824015"/>
                  <a:pt x="7142734" y="850938"/>
                  <a:pt x="7070662" y="878640"/>
                </a:cubicBezTo>
                <a:close/>
                <a:moveTo>
                  <a:pt x="6868224" y="834043"/>
                </a:moveTo>
                <a:cubicBezTo>
                  <a:pt x="6585839" y="773736"/>
                  <a:pt x="6300108" y="719998"/>
                  <a:pt x="6010974" y="672823"/>
                </a:cubicBezTo>
                <a:cubicBezTo>
                  <a:pt x="6078284" y="647104"/>
                  <a:pt x="6146273" y="622061"/>
                  <a:pt x="6214936" y="597693"/>
                </a:cubicBezTo>
                <a:cubicBezTo>
                  <a:pt x="6567678" y="652850"/>
                  <a:pt x="6916483" y="717312"/>
                  <a:pt x="7261225" y="791093"/>
                </a:cubicBezTo>
                <a:cubicBezTo>
                  <a:pt x="7129590" y="804270"/>
                  <a:pt x="6998589" y="818605"/>
                  <a:pt x="6868224" y="834106"/>
                </a:cubicBezTo>
                <a:close/>
                <a:moveTo>
                  <a:pt x="6838950" y="837591"/>
                </a:moveTo>
                <a:cubicBezTo>
                  <a:pt x="6707950" y="853301"/>
                  <a:pt x="6577584" y="870196"/>
                  <a:pt x="6447917" y="888269"/>
                </a:cubicBezTo>
                <a:cubicBezTo>
                  <a:pt x="6227782" y="843336"/>
                  <a:pt x="6004389" y="802388"/>
                  <a:pt x="5777738" y="765438"/>
                </a:cubicBezTo>
                <a:cubicBezTo>
                  <a:pt x="5848731" y="736127"/>
                  <a:pt x="5920486" y="707538"/>
                  <a:pt x="5993003" y="679665"/>
                </a:cubicBezTo>
                <a:cubicBezTo>
                  <a:pt x="6278245" y="725991"/>
                  <a:pt x="6560249" y="778658"/>
                  <a:pt x="6839014" y="837654"/>
                </a:cubicBezTo>
                <a:close/>
                <a:moveTo>
                  <a:pt x="5760022" y="762524"/>
                </a:moveTo>
                <a:cubicBezTo>
                  <a:pt x="5569947" y="731737"/>
                  <a:pt x="5377923" y="703718"/>
                  <a:pt x="5183950" y="678461"/>
                </a:cubicBezTo>
                <a:cubicBezTo>
                  <a:pt x="5312728" y="656752"/>
                  <a:pt x="5441842" y="635999"/>
                  <a:pt x="5571300" y="616190"/>
                </a:cubicBezTo>
                <a:cubicBezTo>
                  <a:pt x="5706256" y="634941"/>
                  <a:pt x="5840559" y="655086"/>
                  <a:pt x="5974207" y="676624"/>
                </a:cubicBezTo>
                <a:cubicBezTo>
                  <a:pt x="5902071" y="704497"/>
                  <a:pt x="5830678" y="733130"/>
                  <a:pt x="5760022" y="762524"/>
                </a:cubicBezTo>
                <a:close/>
                <a:moveTo>
                  <a:pt x="5151755" y="674280"/>
                </a:moveTo>
                <a:cubicBezTo>
                  <a:pt x="5044612" y="660597"/>
                  <a:pt x="4936916" y="647737"/>
                  <a:pt x="4828667" y="635701"/>
                </a:cubicBezTo>
                <a:cubicBezTo>
                  <a:pt x="4723848" y="624088"/>
                  <a:pt x="4618482" y="613319"/>
                  <a:pt x="4512564" y="603394"/>
                </a:cubicBezTo>
                <a:cubicBezTo>
                  <a:pt x="4587113" y="574254"/>
                  <a:pt x="4662253" y="546191"/>
                  <a:pt x="4737989" y="519205"/>
                </a:cubicBezTo>
                <a:cubicBezTo>
                  <a:pt x="4793615" y="524399"/>
                  <a:pt x="4849114" y="529847"/>
                  <a:pt x="4904486" y="535549"/>
                </a:cubicBezTo>
                <a:cubicBezTo>
                  <a:pt x="5117256" y="557467"/>
                  <a:pt x="5328622" y="582806"/>
                  <a:pt x="5538597" y="611566"/>
                </a:cubicBezTo>
                <a:cubicBezTo>
                  <a:pt x="5409267" y="631584"/>
                  <a:pt x="5280324" y="652489"/>
                  <a:pt x="5151755" y="674280"/>
                </a:cubicBezTo>
                <a:close/>
                <a:moveTo>
                  <a:pt x="4491482" y="601810"/>
                </a:moveTo>
                <a:cubicBezTo>
                  <a:pt x="4223468" y="576471"/>
                  <a:pt x="3952050" y="556601"/>
                  <a:pt x="3677222" y="542200"/>
                </a:cubicBezTo>
                <a:cubicBezTo>
                  <a:pt x="3810953" y="515974"/>
                  <a:pt x="3942715" y="491269"/>
                  <a:pt x="4072509" y="468083"/>
                </a:cubicBezTo>
                <a:cubicBezTo>
                  <a:pt x="4288155" y="481217"/>
                  <a:pt x="4502468" y="497561"/>
                  <a:pt x="4715447" y="517114"/>
                </a:cubicBezTo>
                <a:cubicBezTo>
                  <a:pt x="4640218" y="544016"/>
                  <a:pt x="4565568" y="572248"/>
                  <a:pt x="4491482" y="601810"/>
                </a:cubicBezTo>
                <a:close/>
                <a:moveTo>
                  <a:pt x="3637852" y="540300"/>
                </a:moveTo>
                <a:cubicBezTo>
                  <a:pt x="3440411" y="530207"/>
                  <a:pt x="3241440" y="522879"/>
                  <a:pt x="3040952" y="518318"/>
                </a:cubicBezTo>
                <a:cubicBezTo>
                  <a:pt x="3113932" y="489896"/>
                  <a:pt x="3187529" y="462445"/>
                  <a:pt x="3261741" y="435966"/>
                </a:cubicBezTo>
                <a:cubicBezTo>
                  <a:pt x="3520269" y="440950"/>
                  <a:pt x="3777126" y="450853"/>
                  <a:pt x="4032314" y="465676"/>
                </a:cubicBezTo>
                <a:cubicBezTo>
                  <a:pt x="3902818" y="488861"/>
                  <a:pt x="3771329" y="513736"/>
                  <a:pt x="3637852" y="540300"/>
                </a:cubicBezTo>
                <a:close/>
                <a:moveTo>
                  <a:pt x="3016314" y="517748"/>
                </a:moveTo>
                <a:cubicBezTo>
                  <a:pt x="2556066" y="507655"/>
                  <a:pt x="2088280" y="511877"/>
                  <a:pt x="1612964" y="530417"/>
                </a:cubicBezTo>
                <a:cubicBezTo>
                  <a:pt x="1751565" y="502460"/>
                  <a:pt x="1896764" y="474524"/>
                  <a:pt x="2048574" y="446608"/>
                </a:cubicBezTo>
                <a:cubicBezTo>
                  <a:pt x="2447227" y="431828"/>
                  <a:pt x="2842724" y="428027"/>
                  <a:pt x="3235071" y="435206"/>
                </a:cubicBezTo>
                <a:cubicBezTo>
                  <a:pt x="3161494" y="461812"/>
                  <a:pt x="3088577" y="489326"/>
                  <a:pt x="3016314" y="517748"/>
                </a:cubicBezTo>
                <a:close/>
                <a:moveTo>
                  <a:pt x="2993581" y="526807"/>
                </a:moveTo>
                <a:cubicBezTo>
                  <a:pt x="2900445" y="563675"/>
                  <a:pt x="2808478" y="601980"/>
                  <a:pt x="2717673" y="641719"/>
                </a:cubicBezTo>
                <a:cubicBezTo>
                  <a:pt x="2197227" y="624235"/>
                  <a:pt x="1663637" y="622124"/>
                  <a:pt x="1116902" y="635385"/>
                </a:cubicBezTo>
                <a:cubicBezTo>
                  <a:pt x="1253046" y="605041"/>
                  <a:pt x="1399477" y="573684"/>
                  <a:pt x="1555052" y="542010"/>
                </a:cubicBezTo>
                <a:cubicBezTo>
                  <a:pt x="2041970" y="521908"/>
                  <a:pt x="2521414" y="516840"/>
                  <a:pt x="2993390" y="526807"/>
                </a:cubicBezTo>
                <a:close/>
                <a:moveTo>
                  <a:pt x="2719515" y="651285"/>
                </a:moveTo>
                <a:cubicBezTo>
                  <a:pt x="2828989" y="654959"/>
                  <a:pt x="2937891" y="659311"/>
                  <a:pt x="3046222" y="664335"/>
                </a:cubicBezTo>
                <a:cubicBezTo>
                  <a:pt x="2837307" y="710452"/>
                  <a:pt x="2624626" y="759863"/>
                  <a:pt x="2408174" y="812568"/>
                </a:cubicBezTo>
                <a:lnTo>
                  <a:pt x="2340928" y="829039"/>
                </a:lnTo>
                <a:cubicBezTo>
                  <a:pt x="2386775" y="806024"/>
                  <a:pt x="2432895" y="783384"/>
                  <a:pt x="2479294" y="761130"/>
                </a:cubicBezTo>
                <a:cubicBezTo>
                  <a:pt x="2558288" y="723375"/>
                  <a:pt x="2638298" y="686760"/>
                  <a:pt x="2719324" y="651285"/>
                </a:cubicBezTo>
                <a:close/>
                <a:moveTo>
                  <a:pt x="2410524" y="821817"/>
                </a:moveTo>
                <a:cubicBezTo>
                  <a:pt x="2638616" y="766280"/>
                  <a:pt x="2862625" y="714360"/>
                  <a:pt x="3082544" y="666045"/>
                </a:cubicBezTo>
                <a:cubicBezTo>
                  <a:pt x="3448387" y="683573"/>
                  <a:pt x="3806889" y="708912"/>
                  <a:pt x="4158044" y="742062"/>
                </a:cubicBezTo>
                <a:cubicBezTo>
                  <a:pt x="4001408" y="812296"/>
                  <a:pt x="3847973" y="887445"/>
                  <a:pt x="3697732" y="967517"/>
                </a:cubicBezTo>
                <a:cubicBezTo>
                  <a:pt x="3568319" y="997797"/>
                  <a:pt x="3439541" y="1029072"/>
                  <a:pt x="3311398" y="1061335"/>
                </a:cubicBezTo>
                <a:cubicBezTo>
                  <a:pt x="3079623" y="1119824"/>
                  <a:pt x="2859488" y="1178952"/>
                  <a:pt x="2650998" y="1238708"/>
                </a:cubicBezTo>
                <a:cubicBezTo>
                  <a:pt x="2376253" y="1191704"/>
                  <a:pt x="2099393" y="1150446"/>
                  <a:pt x="1820418" y="1114927"/>
                </a:cubicBezTo>
                <a:cubicBezTo>
                  <a:pt x="1976419" y="1021299"/>
                  <a:pt x="2137048" y="932504"/>
                  <a:pt x="2302320" y="848550"/>
                </a:cubicBezTo>
                <a:cubicBezTo>
                  <a:pt x="2338051" y="839510"/>
                  <a:pt x="2374056" y="830603"/>
                  <a:pt x="2410333" y="821817"/>
                </a:cubicBezTo>
                <a:close/>
                <a:moveTo>
                  <a:pt x="1805432" y="1112710"/>
                </a:moveTo>
                <a:cubicBezTo>
                  <a:pt x="1687278" y="1097760"/>
                  <a:pt x="1568749" y="1083804"/>
                  <a:pt x="1449832" y="1070837"/>
                </a:cubicBezTo>
                <a:cubicBezTo>
                  <a:pt x="1699514" y="1002295"/>
                  <a:pt x="1972691" y="930205"/>
                  <a:pt x="2262188" y="858242"/>
                </a:cubicBezTo>
                <a:cubicBezTo>
                  <a:pt x="2105768" y="938611"/>
                  <a:pt x="1953451" y="1023434"/>
                  <a:pt x="1805242" y="1112710"/>
                </a:cubicBezTo>
                <a:close/>
                <a:moveTo>
                  <a:pt x="1792351" y="1120692"/>
                </a:moveTo>
                <a:cubicBezTo>
                  <a:pt x="1749425" y="1146664"/>
                  <a:pt x="1706753" y="1172827"/>
                  <a:pt x="1664526" y="1199559"/>
                </a:cubicBezTo>
                <a:cubicBezTo>
                  <a:pt x="1527620" y="1180980"/>
                  <a:pt x="1390034" y="1163850"/>
                  <a:pt x="1251776" y="1148184"/>
                </a:cubicBezTo>
                <a:cubicBezTo>
                  <a:pt x="1232726" y="1146031"/>
                  <a:pt x="1213676" y="1144067"/>
                  <a:pt x="1194626" y="1141850"/>
                </a:cubicBezTo>
                <a:cubicBezTo>
                  <a:pt x="1268794" y="1120736"/>
                  <a:pt x="1345546" y="1099324"/>
                  <a:pt x="1424877" y="1077615"/>
                </a:cubicBezTo>
                <a:lnTo>
                  <a:pt x="1430401" y="1078185"/>
                </a:lnTo>
                <a:cubicBezTo>
                  <a:pt x="1551349" y="1091279"/>
                  <a:pt x="1671936" y="1105444"/>
                  <a:pt x="1792161" y="1120692"/>
                </a:cubicBezTo>
                <a:close/>
                <a:moveTo>
                  <a:pt x="1666748" y="1209378"/>
                </a:moveTo>
                <a:cubicBezTo>
                  <a:pt x="1905000" y="1241686"/>
                  <a:pt x="2141239" y="1278320"/>
                  <a:pt x="2375472" y="1319287"/>
                </a:cubicBezTo>
                <a:cubicBezTo>
                  <a:pt x="2289029" y="1345215"/>
                  <a:pt x="2204974" y="1370997"/>
                  <a:pt x="2123313" y="1396634"/>
                </a:cubicBezTo>
                <a:cubicBezTo>
                  <a:pt x="1925574" y="1362255"/>
                  <a:pt x="1725613" y="1330898"/>
                  <a:pt x="1523429" y="1302563"/>
                </a:cubicBezTo>
                <a:cubicBezTo>
                  <a:pt x="1570419" y="1271142"/>
                  <a:pt x="1618126" y="1240102"/>
                  <a:pt x="1666558" y="1209442"/>
                </a:cubicBezTo>
                <a:close/>
                <a:moveTo>
                  <a:pt x="2103565" y="1402842"/>
                </a:moveTo>
                <a:cubicBezTo>
                  <a:pt x="1982280" y="1440851"/>
                  <a:pt x="1866500" y="1478435"/>
                  <a:pt x="1756220" y="1515601"/>
                </a:cubicBezTo>
                <a:cubicBezTo>
                  <a:pt x="1610424" y="1491320"/>
                  <a:pt x="1463186" y="1468515"/>
                  <a:pt x="1314514" y="1447186"/>
                </a:cubicBezTo>
                <a:cubicBezTo>
                  <a:pt x="1379157" y="1400733"/>
                  <a:pt x="1444771" y="1355186"/>
                  <a:pt x="1511364" y="1310545"/>
                </a:cubicBezTo>
                <a:cubicBezTo>
                  <a:pt x="1710754" y="1338291"/>
                  <a:pt x="1908092" y="1369078"/>
                  <a:pt x="2103374" y="1402906"/>
                </a:cubicBezTo>
                <a:close/>
                <a:moveTo>
                  <a:pt x="1736789" y="1522126"/>
                </a:moveTo>
                <a:cubicBezTo>
                  <a:pt x="1584389" y="1573393"/>
                  <a:pt x="1442930" y="1622767"/>
                  <a:pt x="1312418" y="1670233"/>
                </a:cubicBezTo>
                <a:cubicBezTo>
                  <a:pt x="1247775" y="1645318"/>
                  <a:pt x="1181926" y="1620486"/>
                  <a:pt x="1114870" y="1595736"/>
                </a:cubicBezTo>
                <a:cubicBezTo>
                  <a:pt x="1176509" y="1548054"/>
                  <a:pt x="1239266" y="1501202"/>
                  <a:pt x="1303147" y="1455168"/>
                </a:cubicBezTo>
                <a:cubicBezTo>
                  <a:pt x="1449280" y="1476072"/>
                  <a:pt x="1593831" y="1498390"/>
                  <a:pt x="1736789" y="1522126"/>
                </a:cubicBezTo>
                <a:close/>
                <a:moveTo>
                  <a:pt x="1298639" y="1675174"/>
                </a:moveTo>
                <a:cubicBezTo>
                  <a:pt x="1206989" y="1708451"/>
                  <a:pt x="1121175" y="1740403"/>
                  <a:pt x="1041210" y="1771019"/>
                </a:cubicBezTo>
                <a:cubicBezTo>
                  <a:pt x="1009206" y="1758052"/>
                  <a:pt x="976865" y="1745047"/>
                  <a:pt x="944181" y="1731997"/>
                </a:cubicBezTo>
                <a:cubicBezTo>
                  <a:pt x="992905" y="1691708"/>
                  <a:pt x="1043857" y="1650830"/>
                  <a:pt x="1097026" y="1609356"/>
                </a:cubicBezTo>
                <a:lnTo>
                  <a:pt x="1105853" y="1602578"/>
                </a:lnTo>
                <a:cubicBezTo>
                  <a:pt x="1171340" y="1626732"/>
                  <a:pt x="1235647" y="1650931"/>
                  <a:pt x="1298766" y="1675174"/>
                </a:cubicBezTo>
                <a:close/>
                <a:moveTo>
                  <a:pt x="1847152" y="2137613"/>
                </a:moveTo>
                <a:cubicBezTo>
                  <a:pt x="1760157" y="2175919"/>
                  <a:pt x="1680655" y="2211983"/>
                  <a:pt x="1608646" y="2245810"/>
                </a:cubicBezTo>
                <a:lnTo>
                  <a:pt x="1591691" y="2253729"/>
                </a:lnTo>
                <a:cubicBezTo>
                  <a:pt x="1366838" y="2136409"/>
                  <a:pt x="1101154" y="2008130"/>
                  <a:pt x="795719" y="1877317"/>
                </a:cubicBezTo>
                <a:lnTo>
                  <a:pt x="861060" y="1851281"/>
                </a:lnTo>
                <a:cubicBezTo>
                  <a:pt x="917194" y="1829154"/>
                  <a:pt x="977328" y="1805797"/>
                  <a:pt x="1041464" y="1781218"/>
                </a:cubicBezTo>
                <a:cubicBezTo>
                  <a:pt x="1341374" y="1903099"/>
                  <a:pt x="1610614" y="2023903"/>
                  <a:pt x="1847279" y="2137549"/>
                </a:cubicBezTo>
                <a:close/>
                <a:moveTo>
                  <a:pt x="1054164" y="1776277"/>
                </a:moveTo>
                <a:cubicBezTo>
                  <a:pt x="1134345" y="1745743"/>
                  <a:pt x="1220362" y="1713772"/>
                  <a:pt x="1312228" y="1680369"/>
                </a:cubicBezTo>
                <a:cubicBezTo>
                  <a:pt x="1609725" y="1794711"/>
                  <a:pt x="1881505" y="1909054"/>
                  <a:pt x="2125917" y="2018836"/>
                </a:cubicBezTo>
                <a:cubicBezTo>
                  <a:pt x="2030413" y="2058156"/>
                  <a:pt x="1941341" y="2096056"/>
                  <a:pt x="1858709" y="2132545"/>
                </a:cubicBezTo>
                <a:cubicBezTo>
                  <a:pt x="1622616" y="2018899"/>
                  <a:pt x="1353884" y="1898221"/>
                  <a:pt x="1054164" y="1776277"/>
                </a:cubicBezTo>
                <a:close/>
                <a:moveTo>
                  <a:pt x="2609914" y="1688540"/>
                </a:moveTo>
                <a:cubicBezTo>
                  <a:pt x="2690730" y="1706025"/>
                  <a:pt x="2770969" y="1723996"/>
                  <a:pt x="2850642" y="1742449"/>
                </a:cubicBezTo>
                <a:cubicBezTo>
                  <a:pt x="2652141" y="1812132"/>
                  <a:pt x="2469642" y="1881118"/>
                  <a:pt x="2303272" y="1946999"/>
                </a:cubicBezTo>
                <a:cubicBezTo>
                  <a:pt x="2394966" y="1865154"/>
                  <a:pt x="2497201" y="1778178"/>
                  <a:pt x="2610231" y="1688540"/>
                </a:cubicBezTo>
                <a:close/>
                <a:moveTo>
                  <a:pt x="2619566" y="1680939"/>
                </a:moveTo>
                <a:cubicBezTo>
                  <a:pt x="2661431" y="1647871"/>
                  <a:pt x="2704700" y="1614531"/>
                  <a:pt x="2749360" y="1580913"/>
                </a:cubicBezTo>
                <a:cubicBezTo>
                  <a:pt x="2768029" y="1566850"/>
                  <a:pt x="2786888" y="1552976"/>
                  <a:pt x="2805748" y="1539103"/>
                </a:cubicBezTo>
                <a:cubicBezTo>
                  <a:pt x="2935288" y="1567021"/>
                  <a:pt x="3063685" y="1596325"/>
                  <a:pt x="3190939" y="1627030"/>
                </a:cubicBezTo>
                <a:cubicBezTo>
                  <a:pt x="3078925" y="1663645"/>
                  <a:pt x="2971083" y="1700152"/>
                  <a:pt x="2867406" y="1736558"/>
                </a:cubicBezTo>
                <a:cubicBezTo>
                  <a:pt x="2785663" y="1717509"/>
                  <a:pt x="2703151" y="1698974"/>
                  <a:pt x="2619883" y="1680939"/>
                </a:cubicBezTo>
                <a:close/>
                <a:moveTo>
                  <a:pt x="3208592" y="1631274"/>
                </a:moveTo>
                <a:cubicBezTo>
                  <a:pt x="3454127" y="1690694"/>
                  <a:pt x="3695275" y="1755100"/>
                  <a:pt x="3932047" y="1824485"/>
                </a:cubicBezTo>
                <a:cubicBezTo>
                  <a:pt x="3869608" y="1874529"/>
                  <a:pt x="3811060" y="1923307"/>
                  <a:pt x="3756406" y="1970818"/>
                </a:cubicBezTo>
                <a:cubicBezTo>
                  <a:pt x="3474847" y="1887408"/>
                  <a:pt x="3184271" y="1810675"/>
                  <a:pt x="2884678" y="1740612"/>
                </a:cubicBezTo>
                <a:cubicBezTo>
                  <a:pt x="2988647" y="1704333"/>
                  <a:pt x="3096724" y="1667889"/>
                  <a:pt x="3208909" y="1631274"/>
                </a:cubicBezTo>
                <a:close/>
                <a:moveTo>
                  <a:pt x="3225864" y="1625636"/>
                </a:moveTo>
                <a:cubicBezTo>
                  <a:pt x="3306553" y="1599493"/>
                  <a:pt x="3389357" y="1573355"/>
                  <a:pt x="3474276" y="1547212"/>
                </a:cubicBezTo>
                <a:cubicBezTo>
                  <a:pt x="3680098" y="1596876"/>
                  <a:pt x="3883704" y="1649791"/>
                  <a:pt x="4085082" y="1705961"/>
                </a:cubicBezTo>
                <a:cubicBezTo>
                  <a:pt x="4035127" y="1743545"/>
                  <a:pt x="3987248" y="1780648"/>
                  <a:pt x="3941445" y="1817263"/>
                </a:cubicBezTo>
                <a:cubicBezTo>
                  <a:pt x="3707467" y="1748512"/>
                  <a:pt x="3469050" y="1684632"/>
                  <a:pt x="3226181" y="1625636"/>
                </a:cubicBezTo>
                <a:close/>
                <a:moveTo>
                  <a:pt x="4096322" y="1709192"/>
                </a:moveTo>
                <a:cubicBezTo>
                  <a:pt x="4217353" y="1743229"/>
                  <a:pt x="4337577" y="1778494"/>
                  <a:pt x="4457002" y="1814983"/>
                </a:cubicBezTo>
                <a:cubicBezTo>
                  <a:pt x="4370134" y="1842602"/>
                  <a:pt x="4286168" y="1870051"/>
                  <a:pt x="4205097" y="1897335"/>
                </a:cubicBezTo>
                <a:cubicBezTo>
                  <a:pt x="4121487" y="1871064"/>
                  <a:pt x="4037222" y="1845408"/>
                  <a:pt x="3952304" y="1820367"/>
                </a:cubicBezTo>
                <a:cubicBezTo>
                  <a:pt x="3998278" y="1783961"/>
                  <a:pt x="4046391" y="1746903"/>
                  <a:pt x="4096639" y="1709192"/>
                </a:cubicBezTo>
                <a:close/>
                <a:moveTo>
                  <a:pt x="4472940" y="1819924"/>
                </a:moveTo>
                <a:cubicBezTo>
                  <a:pt x="4596003" y="1857679"/>
                  <a:pt x="4718177" y="1896720"/>
                  <a:pt x="4839462" y="1937054"/>
                </a:cubicBezTo>
                <a:cubicBezTo>
                  <a:pt x="4929588" y="1967080"/>
                  <a:pt x="5017624" y="1997297"/>
                  <a:pt x="5103559" y="2027704"/>
                </a:cubicBezTo>
                <a:cubicBezTo>
                  <a:pt x="5051533" y="2073777"/>
                  <a:pt x="5004308" y="2117468"/>
                  <a:pt x="4961890" y="2158771"/>
                </a:cubicBezTo>
                <a:cubicBezTo>
                  <a:pt x="4833239" y="2110075"/>
                  <a:pt x="4698683" y="2061513"/>
                  <a:pt x="4558221" y="2013071"/>
                </a:cubicBezTo>
                <a:cubicBezTo>
                  <a:pt x="4446969" y="1975062"/>
                  <a:pt x="4334510" y="1938112"/>
                  <a:pt x="4220845" y="1902212"/>
                </a:cubicBezTo>
                <a:cubicBezTo>
                  <a:pt x="4302081" y="1875017"/>
                  <a:pt x="4386218" y="1847588"/>
                  <a:pt x="4473258" y="1819924"/>
                </a:cubicBezTo>
                <a:close/>
                <a:moveTo>
                  <a:pt x="4842891" y="1928185"/>
                </a:moveTo>
                <a:cubicBezTo>
                  <a:pt x="4725842" y="1889163"/>
                  <a:pt x="4608049" y="1851388"/>
                  <a:pt x="4489514" y="1814856"/>
                </a:cubicBezTo>
                <a:cubicBezTo>
                  <a:pt x="4574432" y="1787996"/>
                  <a:pt x="4662024" y="1761156"/>
                  <a:pt x="4752277" y="1734341"/>
                </a:cubicBezTo>
                <a:cubicBezTo>
                  <a:pt x="4907852" y="1780160"/>
                  <a:pt x="5062220" y="1827887"/>
                  <a:pt x="5215382" y="1877507"/>
                </a:cubicBezTo>
                <a:lnTo>
                  <a:pt x="5263261" y="1893154"/>
                </a:lnTo>
                <a:cubicBezTo>
                  <a:pt x="5208861" y="1937117"/>
                  <a:pt x="5158486" y="1979668"/>
                  <a:pt x="5112131" y="2020799"/>
                </a:cubicBezTo>
                <a:cubicBezTo>
                  <a:pt x="5024628" y="1989677"/>
                  <a:pt x="4934985" y="1958801"/>
                  <a:pt x="4843209" y="1928185"/>
                </a:cubicBezTo>
                <a:close/>
                <a:moveTo>
                  <a:pt x="5273294" y="1896511"/>
                </a:moveTo>
                <a:cubicBezTo>
                  <a:pt x="5421884" y="1945371"/>
                  <a:pt x="5565267" y="1994637"/>
                  <a:pt x="5703443" y="2044301"/>
                </a:cubicBezTo>
                <a:cubicBezTo>
                  <a:pt x="5605272" y="2074791"/>
                  <a:pt x="5511800" y="2104799"/>
                  <a:pt x="5423027" y="2134319"/>
                </a:cubicBezTo>
                <a:cubicBezTo>
                  <a:pt x="5325663" y="2097533"/>
                  <a:pt x="5225288" y="2060753"/>
                  <a:pt x="5121910" y="2023967"/>
                </a:cubicBezTo>
                <a:cubicBezTo>
                  <a:pt x="5172285" y="1980086"/>
                  <a:pt x="5222856" y="1937643"/>
                  <a:pt x="5273612" y="1896638"/>
                </a:cubicBezTo>
                <a:close/>
                <a:moveTo>
                  <a:pt x="5718302" y="2049686"/>
                </a:moveTo>
                <a:cubicBezTo>
                  <a:pt x="5929376" y="2125703"/>
                  <a:pt x="6127941" y="2201720"/>
                  <a:pt x="6313488" y="2277104"/>
                </a:cubicBezTo>
                <a:lnTo>
                  <a:pt x="6307138" y="2283059"/>
                </a:lnTo>
                <a:cubicBezTo>
                  <a:pt x="6247003" y="2337982"/>
                  <a:pt x="6195251" y="2388216"/>
                  <a:pt x="6151499" y="2432560"/>
                </a:cubicBezTo>
                <a:cubicBezTo>
                  <a:pt x="5936361" y="2337538"/>
                  <a:pt x="5697919" y="2238652"/>
                  <a:pt x="5437315" y="2139703"/>
                </a:cubicBezTo>
                <a:cubicBezTo>
                  <a:pt x="5526297" y="2110310"/>
                  <a:pt x="5620068" y="2080346"/>
                  <a:pt x="5718620" y="2049813"/>
                </a:cubicBezTo>
                <a:close/>
                <a:moveTo>
                  <a:pt x="5733415" y="2044998"/>
                </a:moveTo>
                <a:cubicBezTo>
                  <a:pt x="5934139" y="1983171"/>
                  <a:pt x="6153912" y="1919950"/>
                  <a:pt x="6390958" y="1858122"/>
                </a:cubicBezTo>
                <a:cubicBezTo>
                  <a:pt x="6618224" y="1799000"/>
                  <a:pt x="6847904" y="1744331"/>
                  <a:pt x="7080123" y="1694115"/>
                </a:cubicBezTo>
                <a:cubicBezTo>
                  <a:pt x="6739383" y="1913298"/>
                  <a:pt x="6487224" y="2119622"/>
                  <a:pt x="6321298" y="2270009"/>
                </a:cubicBezTo>
                <a:cubicBezTo>
                  <a:pt x="6138228" y="2195829"/>
                  <a:pt x="5942140" y="2120319"/>
                  <a:pt x="5733733" y="2045125"/>
                </a:cubicBezTo>
                <a:close/>
                <a:moveTo>
                  <a:pt x="6388227" y="1849000"/>
                </a:moveTo>
                <a:cubicBezTo>
                  <a:pt x="6146864" y="1912221"/>
                  <a:pt x="5922899" y="1976456"/>
                  <a:pt x="5718874" y="2039804"/>
                </a:cubicBezTo>
                <a:cubicBezTo>
                  <a:pt x="5578793" y="1989379"/>
                  <a:pt x="5433314" y="1939290"/>
                  <a:pt x="5282438" y="1889543"/>
                </a:cubicBezTo>
                <a:cubicBezTo>
                  <a:pt x="5495290" y="1719442"/>
                  <a:pt x="5719756" y="1564328"/>
                  <a:pt x="5954205" y="1425331"/>
                </a:cubicBezTo>
                <a:cubicBezTo>
                  <a:pt x="6303410" y="1348807"/>
                  <a:pt x="6658357" y="1281975"/>
                  <a:pt x="7019036" y="1224835"/>
                </a:cubicBezTo>
                <a:cubicBezTo>
                  <a:pt x="7219125" y="1275938"/>
                  <a:pt x="7414895" y="1330290"/>
                  <a:pt x="7606475" y="1387892"/>
                </a:cubicBezTo>
                <a:cubicBezTo>
                  <a:pt x="7533195" y="1426452"/>
                  <a:pt x="7460996" y="1466000"/>
                  <a:pt x="7389876" y="1506543"/>
                </a:cubicBezTo>
                <a:cubicBezTo>
                  <a:pt x="7288276" y="1564442"/>
                  <a:pt x="7193026" y="1622342"/>
                  <a:pt x="7103301" y="1679418"/>
                </a:cubicBezTo>
                <a:cubicBezTo>
                  <a:pt x="6862636" y="1731028"/>
                  <a:pt x="6624383" y="1787597"/>
                  <a:pt x="6388545" y="1849127"/>
                </a:cubicBezTo>
                <a:close/>
                <a:moveTo>
                  <a:pt x="7394829" y="1514524"/>
                </a:moveTo>
                <a:cubicBezTo>
                  <a:pt x="7468426" y="1472588"/>
                  <a:pt x="7543229" y="1431710"/>
                  <a:pt x="7619175" y="1391883"/>
                </a:cubicBezTo>
                <a:cubicBezTo>
                  <a:pt x="7733158" y="1426262"/>
                  <a:pt x="7845552" y="1461756"/>
                  <a:pt x="7956423" y="1498371"/>
                </a:cubicBezTo>
                <a:lnTo>
                  <a:pt x="7999349" y="1512624"/>
                </a:lnTo>
                <a:cubicBezTo>
                  <a:pt x="7706995" y="1559077"/>
                  <a:pt x="7417182" y="1612796"/>
                  <a:pt x="7129844" y="1673781"/>
                </a:cubicBezTo>
                <a:cubicBezTo>
                  <a:pt x="7226364" y="1612967"/>
                  <a:pt x="7316089" y="1559755"/>
                  <a:pt x="7395146" y="1514651"/>
                </a:cubicBezTo>
                <a:close/>
                <a:moveTo>
                  <a:pt x="7959979" y="1489565"/>
                </a:moveTo>
                <a:cubicBezTo>
                  <a:pt x="7851902" y="1453837"/>
                  <a:pt x="7742238" y="1419186"/>
                  <a:pt x="7631049" y="1385612"/>
                </a:cubicBezTo>
                <a:cubicBezTo>
                  <a:pt x="7713663" y="1342535"/>
                  <a:pt x="7797610" y="1300726"/>
                  <a:pt x="7882890" y="1260183"/>
                </a:cubicBezTo>
                <a:cubicBezTo>
                  <a:pt x="7995285" y="1294391"/>
                  <a:pt x="8106601" y="1329720"/>
                  <a:pt x="8216773" y="1366164"/>
                </a:cubicBezTo>
                <a:cubicBezTo>
                  <a:pt x="8297228" y="1392814"/>
                  <a:pt x="8375777" y="1419648"/>
                  <a:pt x="8452421" y="1446679"/>
                </a:cubicBezTo>
                <a:cubicBezTo>
                  <a:pt x="8307642" y="1465810"/>
                  <a:pt x="8163307" y="1486715"/>
                  <a:pt x="8019415" y="1509393"/>
                </a:cubicBezTo>
                <a:close/>
                <a:moveTo>
                  <a:pt x="8472297" y="1453711"/>
                </a:moveTo>
                <a:cubicBezTo>
                  <a:pt x="8609965" y="1502406"/>
                  <a:pt x="8741346" y="1551266"/>
                  <a:pt x="8866505" y="1600297"/>
                </a:cubicBezTo>
                <a:cubicBezTo>
                  <a:pt x="8790686" y="1646750"/>
                  <a:pt x="8717217" y="1693102"/>
                  <a:pt x="8646096" y="1739345"/>
                </a:cubicBezTo>
                <a:cubicBezTo>
                  <a:pt x="8461248" y="1665482"/>
                  <a:pt x="8258746" y="1590288"/>
                  <a:pt x="8038846" y="1515918"/>
                </a:cubicBezTo>
                <a:cubicBezTo>
                  <a:pt x="8182991" y="1493537"/>
                  <a:pt x="8327645" y="1472842"/>
                  <a:pt x="8472805" y="1453837"/>
                </a:cubicBezTo>
                <a:close/>
                <a:moveTo>
                  <a:pt x="8493061" y="1450987"/>
                </a:moveTo>
                <a:cubicBezTo>
                  <a:pt x="8621332" y="1434345"/>
                  <a:pt x="8749919" y="1419123"/>
                  <a:pt x="8878760" y="1405313"/>
                </a:cubicBezTo>
                <a:cubicBezTo>
                  <a:pt x="8945753" y="1428796"/>
                  <a:pt x="9011412" y="1452336"/>
                  <a:pt x="9075610" y="1475946"/>
                </a:cubicBezTo>
                <a:cubicBezTo>
                  <a:pt x="9033955" y="1500018"/>
                  <a:pt x="8992235" y="1524514"/>
                  <a:pt x="8950452" y="1549429"/>
                </a:cubicBezTo>
                <a:cubicBezTo>
                  <a:pt x="8925623" y="1564252"/>
                  <a:pt x="8901049" y="1579031"/>
                  <a:pt x="8876602" y="1593772"/>
                </a:cubicBezTo>
                <a:cubicBezTo>
                  <a:pt x="8755126" y="1546388"/>
                  <a:pt x="8627428" y="1498833"/>
                  <a:pt x="8493570" y="1451113"/>
                </a:cubicBezTo>
                <a:close/>
                <a:moveTo>
                  <a:pt x="8900732" y="1402969"/>
                </a:moveTo>
                <a:lnTo>
                  <a:pt x="8926132" y="1400308"/>
                </a:lnTo>
                <a:cubicBezTo>
                  <a:pt x="9040050" y="1388399"/>
                  <a:pt x="9154160" y="1377649"/>
                  <a:pt x="9268523" y="1368064"/>
                </a:cubicBezTo>
                <a:cubicBezTo>
                  <a:pt x="9208198" y="1401050"/>
                  <a:pt x="9147683" y="1434915"/>
                  <a:pt x="9086913" y="1469674"/>
                </a:cubicBezTo>
                <a:cubicBezTo>
                  <a:pt x="9026271" y="1447502"/>
                  <a:pt x="8964358" y="1425312"/>
                  <a:pt x="8901240" y="1403096"/>
                </a:cubicBezTo>
                <a:close/>
                <a:moveTo>
                  <a:pt x="8955659" y="1557474"/>
                </a:moveTo>
                <a:cubicBezTo>
                  <a:pt x="8999665" y="1531166"/>
                  <a:pt x="9043543" y="1505402"/>
                  <a:pt x="9087421" y="1480190"/>
                </a:cubicBezTo>
                <a:cubicBezTo>
                  <a:pt x="9344850" y="1574768"/>
                  <a:pt x="9580944" y="1669473"/>
                  <a:pt x="9794557" y="1760947"/>
                </a:cubicBezTo>
                <a:cubicBezTo>
                  <a:pt x="9735058" y="1766477"/>
                  <a:pt x="9675812" y="1772286"/>
                  <a:pt x="9616757" y="1778368"/>
                </a:cubicBezTo>
                <a:cubicBezTo>
                  <a:pt x="9538271" y="1786559"/>
                  <a:pt x="9459976" y="1795281"/>
                  <a:pt x="9381807" y="1804530"/>
                </a:cubicBezTo>
                <a:cubicBezTo>
                  <a:pt x="9230233" y="1737255"/>
                  <a:pt x="9065514" y="1668079"/>
                  <a:pt x="8887968" y="1598460"/>
                </a:cubicBezTo>
                <a:cubicBezTo>
                  <a:pt x="8910510" y="1584859"/>
                  <a:pt x="8933244" y="1571240"/>
                  <a:pt x="8956167" y="1557601"/>
                </a:cubicBezTo>
                <a:close/>
                <a:moveTo>
                  <a:pt x="8875776" y="1215016"/>
                </a:moveTo>
                <a:cubicBezTo>
                  <a:pt x="9020746" y="1260456"/>
                  <a:pt x="9160891" y="1306408"/>
                  <a:pt x="9296209" y="1352861"/>
                </a:cubicBezTo>
                <a:lnTo>
                  <a:pt x="9288907" y="1356788"/>
                </a:lnTo>
                <a:cubicBezTo>
                  <a:pt x="9167241" y="1366924"/>
                  <a:pt x="9045829" y="1378282"/>
                  <a:pt x="8924607" y="1390870"/>
                </a:cubicBezTo>
                <a:lnTo>
                  <a:pt x="8880157" y="1395684"/>
                </a:lnTo>
                <a:cubicBezTo>
                  <a:pt x="8759254" y="1353241"/>
                  <a:pt x="8634095" y="1311159"/>
                  <a:pt x="8504745" y="1269432"/>
                </a:cubicBezTo>
                <a:cubicBezTo>
                  <a:pt x="8378127" y="1228680"/>
                  <a:pt x="8250555" y="1189380"/>
                  <a:pt x="8121968" y="1151542"/>
                </a:cubicBezTo>
                <a:cubicBezTo>
                  <a:pt x="8192262" y="1121008"/>
                  <a:pt x="8263383" y="1091298"/>
                  <a:pt x="8335328" y="1062412"/>
                </a:cubicBezTo>
                <a:lnTo>
                  <a:pt x="8354886" y="1060638"/>
                </a:lnTo>
                <a:cubicBezTo>
                  <a:pt x="8530272" y="1109751"/>
                  <a:pt x="8704072" y="1161253"/>
                  <a:pt x="8876284" y="1215143"/>
                </a:cubicBezTo>
                <a:close/>
                <a:moveTo>
                  <a:pt x="8382064" y="1058484"/>
                </a:moveTo>
                <a:cubicBezTo>
                  <a:pt x="8942197" y="1009789"/>
                  <a:pt x="9510205" y="984070"/>
                  <a:pt x="10085959" y="981327"/>
                </a:cubicBezTo>
                <a:cubicBezTo>
                  <a:pt x="9820021" y="1088555"/>
                  <a:pt x="9560306" y="1210582"/>
                  <a:pt x="9308084" y="1346843"/>
                </a:cubicBezTo>
                <a:cubicBezTo>
                  <a:pt x="9170289" y="1299586"/>
                  <a:pt x="9027414" y="1252708"/>
                  <a:pt x="8879522" y="1206211"/>
                </a:cubicBezTo>
                <a:cubicBezTo>
                  <a:pt x="8715184" y="1154646"/>
                  <a:pt x="8549386" y="1105406"/>
                  <a:pt x="8382064" y="1058484"/>
                </a:cubicBezTo>
                <a:close/>
                <a:moveTo>
                  <a:pt x="8345615" y="1048285"/>
                </a:moveTo>
                <a:cubicBezTo>
                  <a:pt x="8010525" y="954784"/>
                  <a:pt x="7670420" y="870487"/>
                  <a:pt x="7325296" y="795401"/>
                </a:cubicBezTo>
                <a:lnTo>
                  <a:pt x="7329995" y="793817"/>
                </a:lnTo>
                <a:cubicBezTo>
                  <a:pt x="8026718" y="726035"/>
                  <a:pt x="8740077" y="690497"/>
                  <a:pt x="9465691" y="686886"/>
                </a:cubicBezTo>
                <a:cubicBezTo>
                  <a:pt x="9415844" y="699556"/>
                  <a:pt x="9366250" y="712498"/>
                  <a:pt x="9316910" y="725718"/>
                </a:cubicBezTo>
                <a:cubicBezTo>
                  <a:pt x="8987155" y="814348"/>
                  <a:pt x="8662860" y="922052"/>
                  <a:pt x="8345678" y="1048285"/>
                </a:cubicBezTo>
                <a:close/>
                <a:moveTo>
                  <a:pt x="6496812" y="492409"/>
                </a:moveTo>
                <a:cubicBezTo>
                  <a:pt x="6401308" y="523112"/>
                  <a:pt x="6306966" y="554975"/>
                  <a:pt x="6213793" y="588001"/>
                </a:cubicBezTo>
                <a:cubicBezTo>
                  <a:pt x="6141149" y="576682"/>
                  <a:pt x="6068397" y="565745"/>
                  <a:pt x="5995543" y="555186"/>
                </a:cubicBezTo>
                <a:cubicBezTo>
                  <a:pt x="6162040" y="532719"/>
                  <a:pt x="6329128" y="511793"/>
                  <a:pt x="6496812" y="492409"/>
                </a:cubicBezTo>
                <a:close/>
                <a:moveTo>
                  <a:pt x="6194997" y="594652"/>
                </a:moveTo>
                <a:cubicBezTo>
                  <a:pt x="6126753" y="619020"/>
                  <a:pt x="6059024" y="644082"/>
                  <a:pt x="5991797" y="669846"/>
                </a:cubicBezTo>
                <a:cubicBezTo>
                  <a:pt x="5863317" y="649023"/>
                  <a:pt x="5734196" y="629472"/>
                  <a:pt x="5604447" y="611186"/>
                </a:cubicBezTo>
                <a:cubicBezTo>
                  <a:pt x="5722982" y="593279"/>
                  <a:pt x="5841810" y="576175"/>
                  <a:pt x="5960936" y="559874"/>
                </a:cubicBezTo>
                <a:cubicBezTo>
                  <a:pt x="6039250" y="570939"/>
                  <a:pt x="6117273" y="582532"/>
                  <a:pt x="6194997" y="594652"/>
                </a:cubicBezTo>
                <a:close/>
                <a:moveTo>
                  <a:pt x="5083747" y="454400"/>
                </a:moveTo>
                <a:cubicBezTo>
                  <a:pt x="5366785" y="482020"/>
                  <a:pt x="5647881" y="515531"/>
                  <a:pt x="5927027" y="554933"/>
                </a:cubicBezTo>
                <a:cubicBezTo>
                  <a:pt x="5808199" y="571361"/>
                  <a:pt x="5689664" y="588571"/>
                  <a:pt x="5571427" y="606561"/>
                </a:cubicBezTo>
                <a:cubicBezTo>
                  <a:pt x="5351291" y="576028"/>
                  <a:pt x="5129422" y="549211"/>
                  <a:pt x="4905820" y="526110"/>
                </a:cubicBezTo>
                <a:cubicBezTo>
                  <a:pt x="4857134" y="521126"/>
                  <a:pt x="4808455" y="516291"/>
                  <a:pt x="4759770" y="511603"/>
                </a:cubicBezTo>
                <a:cubicBezTo>
                  <a:pt x="4826953" y="487911"/>
                  <a:pt x="4894688" y="465043"/>
                  <a:pt x="4962970" y="442998"/>
                </a:cubicBezTo>
                <a:cubicBezTo>
                  <a:pt x="5002721" y="446735"/>
                  <a:pt x="5043170" y="450409"/>
                  <a:pt x="5083556" y="454400"/>
                </a:cubicBezTo>
                <a:close/>
                <a:moveTo>
                  <a:pt x="4635564" y="375089"/>
                </a:moveTo>
                <a:cubicBezTo>
                  <a:pt x="4967586" y="325128"/>
                  <a:pt x="5282965" y="286676"/>
                  <a:pt x="5581714" y="259733"/>
                </a:cubicBezTo>
                <a:cubicBezTo>
                  <a:pt x="5371230" y="309946"/>
                  <a:pt x="5164392" y="367888"/>
                  <a:pt x="4961192" y="433559"/>
                </a:cubicBezTo>
                <a:cubicBezTo>
                  <a:pt x="4807268" y="419496"/>
                  <a:pt x="4652753" y="407185"/>
                  <a:pt x="4497642" y="396627"/>
                </a:cubicBezTo>
                <a:cubicBezTo>
                  <a:pt x="4544041" y="389152"/>
                  <a:pt x="4590015" y="381973"/>
                  <a:pt x="4635564" y="375089"/>
                </a:cubicBezTo>
                <a:close/>
                <a:moveTo>
                  <a:pt x="4455668" y="403089"/>
                </a:moveTo>
                <a:cubicBezTo>
                  <a:pt x="4617085" y="413731"/>
                  <a:pt x="4777950" y="426295"/>
                  <a:pt x="4938268" y="440780"/>
                </a:cubicBezTo>
                <a:cubicBezTo>
                  <a:pt x="4870533" y="462910"/>
                  <a:pt x="4803312" y="485821"/>
                  <a:pt x="4736592" y="509513"/>
                </a:cubicBezTo>
                <a:cubicBezTo>
                  <a:pt x="4529754" y="490044"/>
                  <a:pt x="4321601" y="473869"/>
                  <a:pt x="4112133" y="460988"/>
                </a:cubicBezTo>
                <a:cubicBezTo>
                  <a:pt x="4228548" y="440421"/>
                  <a:pt x="4343146" y="421122"/>
                  <a:pt x="4455922" y="403089"/>
                </a:cubicBezTo>
                <a:close/>
                <a:moveTo>
                  <a:pt x="3476879" y="361659"/>
                </a:moveTo>
                <a:cubicBezTo>
                  <a:pt x="3790823" y="367614"/>
                  <a:pt x="4102970" y="380516"/>
                  <a:pt x="4413314" y="400365"/>
                </a:cubicBezTo>
                <a:cubicBezTo>
                  <a:pt x="4301300" y="418525"/>
                  <a:pt x="4187615" y="437909"/>
                  <a:pt x="4072255" y="458518"/>
                </a:cubicBezTo>
                <a:cubicBezTo>
                  <a:pt x="3812331" y="443018"/>
                  <a:pt x="3550603" y="432461"/>
                  <a:pt x="3287078" y="426844"/>
                </a:cubicBezTo>
                <a:cubicBezTo>
                  <a:pt x="3349771" y="404461"/>
                  <a:pt x="3413043" y="382733"/>
                  <a:pt x="3476879" y="361659"/>
                </a:cubicBezTo>
                <a:close/>
                <a:moveTo>
                  <a:pt x="2518029" y="364890"/>
                </a:moveTo>
                <a:cubicBezTo>
                  <a:pt x="2829604" y="356992"/>
                  <a:pt x="3139631" y="355725"/>
                  <a:pt x="3448114" y="361089"/>
                </a:cubicBezTo>
                <a:cubicBezTo>
                  <a:pt x="3385039" y="382205"/>
                  <a:pt x="3322384" y="403891"/>
                  <a:pt x="3260154" y="426147"/>
                </a:cubicBezTo>
                <a:cubicBezTo>
                  <a:pt x="2880932" y="418630"/>
                  <a:pt x="2498427" y="421438"/>
                  <a:pt x="2112645" y="434572"/>
                </a:cubicBezTo>
                <a:cubicBezTo>
                  <a:pt x="2243709" y="410923"/>
                  <a:pt x="2378856" y="387695"/>
                  <a:pt x="2518093" y="364890"/>
                </a:cubicBezTo>
                <a:close/>
                <a:moveTo>
                  <a:pt x="1588961" y="408220"/>
                </a:moveTo>
                <a:cubicBezTo>
                  <a:pt x="1876444" y="388751"/>
                  <a:pt x="2162893" y="374941"/>
                  <a:pt x="2448306" y="366790"/>
                </a:cubicBezTo>
                <a:cubicBezTo>
                  <a:pt x="2310511" y="389680"/>
                  <a:pt x="2176799" y="413118"/>
                  <a:pt x="2047177" y="437106"/>
                </a:cubicBezTo>
                <a:cubicBezTo>
                  <a:pt x="1839405" y="444624"/>
                  <a:pt x="1630851" y="455181"/>
                  <a:pt x="1421511" y="468780"/>
                </a:cubicBezTo>
                <a:cubicBezTo>
                  <a:pt x="1477474" y="447918"/>
                  <a:pt x="1533290" y="427731"/>
                  <a:pt x="1588961" y="408220"/>
                </a:cubicBezTo>
                <a:close/>
                <a:moveTo>
                  <a:pt x="1390714" y="480373"/>
                </a:moveTo>
                <a:cubicBezTo>
                  <a:pt x="1588370" y="467196"/>
                  <a:pt x="1785366" y="456638"/>
                  <a:pt x="1981708" y="448699"/>
                </a:cubicBezTo>
                <a:cubicBezTo>
                  <a:pt x="1832610" y="476529"/>
                  <a:pt x="1689907" y="504339"/>
                  <a:pt x="1553591" y="532128"/>
                </a:cubicBezTo>
                <a:cubicBezTo>
                  <a:pt x="1440771" y="536900"/>
                  <a:pt x="1327766" y="542411"/>
                  <a:pt x="1214565" y="548662"/>
                </a:cubicBezTo>
                <a:cubicBezTo>
                  <a:pt x="1273448" y="524970"/>
                  <a:pt x="1332167" y="502207"/>
                  <a:pt x="1390714" y="480373"/>
                </a:cubicBezTo>
                <a:close/>
                <a:moveTo>
                  <a:pt x="1186879" y="559747"/>
                </a:moveTo>
                <a:cubicBezTo>
                  <a:pt x="1289749" y="554004"/>
                  <a:pt x="1392320" y="548894"/>
                  <a:pt x="1494600" y="544417"/>
                </a:cubicBezTo>
                <a:cubicBezTo>
                  <a:pt x="1342835" y="576091"/>
                  <a:pt x="1200087" y="606688"/>
                  <a:pt x="1067562" y="636462"/>
                </a:cubicBezTo>
                <a:lnTo>
                  <a:pt x="997395" y="638362"/>
                </a:lnTo>
                <a:cubicBezTo>
                  <a:pt x="1058564" y="612263"/>
                  <a:pt x="1121728" y="586058"/>
                  <a:pt x="1186879" y="559747"/>
                </a:cubicBezTo>
                <a:close/>
                <a:moveTo>
                  <a:pt x="973709" y="648434"/>
                </a:moveTo>
                <a:lnTo>
                  <a:pt x="1019683" y="647167"/>
                </a:lnTo>
                <a:cubicBezTo>
                  <a:pt x="988651" y="654218"/>
                  <a:pt x="958196" y="661186"/>
                  <a:pt x="928306" y="668072"/>
                </a:cubicBezTo>
                <a:close/>
                <a:moveTo>
                  <a:pt x="881189" y="688787"/>
                </a:moveTo>
                <a:cubicBezTo>
                  <a:pt x="941134" y="674806"/>
                  <a:pt x="1003662" y="660489"/>
                  <a:pt x="1068769" y="645837"/>
                </a:cubicBezTo>
                <a:cubicBezTo>
                  <a:pt x="1624648" y="631605"/>
                  <a:pt x="2167528" y="633167"/>
                  <a:pt x="2697417" y="650525"/>
                </a:cubicBezTo>
                <a:cubicBezTo>
                  <a:pt x="2622442" y="683592"/>
                  <a:pt x="2548211" y="717629"/>
                  <a:pt x="2474722" y="752641"/>
                </a:cubicBezTo>
                <a:cubicBezTo>
                  <a:pt x="2415458" y="780894"/>
                  <a:pt x="2356866" y="809762"/>
                  <a:pt x="2298954" y="839238"/>
                </a:cubicBezTo>
                <a:cubicBezTo>
                  <a:pt x="1985899" y="916649"/>
                  <a:pt x="1691196" y="994440"/>
                  <a:pt x="1423988" y="1067986"/>
                </a:cubicBezTo>
                <a:cubicBezTo>
                  <a:pt x="1046461" y="1027399"/>
                  <a:pt x="665461" y="997372"/>
                  <a:pt x="280988" y="977906"/>
                </a:cubicBezTo>
                <a:cubicBezTo>
                  <a:pt x="431864" y="898975"/>
                  <a:pt x="636842" y="796795"/>
                  <a:pt x="881189" y="688850"/>
                </a:cubicBezTo>
                <a:close/>
                <a:moveTo>
                  <a:pt x="138557" y="1054493"/>
                </a:moveTo>
                <a:cubicBezTo>
                  <a:pt x="174181" y="1034855"/>
                  <a:pt x="216345" y="1012050"/>
                  <a:pt x="264541" y="986648"/>
                </a:cubicBezTo>
                <a:cubicBezTo>
                  <a:pt x="645839" y="1005779"/>
                  <a:pt x="1023938" y="1035235"/>
                  <a:pt x="1398842" y="1075018"/>
                </a:cubicBezTo>
                <a:cubicBezTo>
                  <a:pt x="1319848" y="1096809"/>
                  <a:pt x="1243374" y="1118202"/>
                  <a:pt x="1169416" y="1139189"/>
                </a:cubicBezTo>
                <a:cubicBezTo>
                  <a:pt x="829354" y="1102194"/>
                  <a:pt x="485732" y="1073960"/>
                  <a:pt x="138557" y="1054493"/>
                </a:cubicBezTo>
                <a:close/>
                <a:moveTo>
                  <a:pt x="1170178" y="1148818"/>
                </a:moveTo>
                <a:cubicBezTo>
                  <a:pt x="1196975" y="1151732"/>
                  <a:pt x="1223772" y="1154583"/>
                  <a:pt x="1250442" y="1157623"/>
                </a:cubicBezTo>
                <a:cubicBezTo>
                  <a:pt x="1384891" y="1172827"/>
                  <a:pt x="1518749" y="1189443"/>
                  <a:pt x="1652016" y="1207478"/>
                </a:cubicBezTo>
                <a:cubicBezTo>
                  <a:pt x="1603883" y="1238056"/>
                  <a:pt x="1556239" y="1269096"/>
                  <a:pt x="1509078" y="1300599"/>
                </a:cubicBezTo>
                <a:cubicBezTo>
                  <a:pt x="1397908" y="1285142"/>
                  <a:pt x="1286085" y="1270617"/>
                  <a:pt x="1173607" y="1257016"/>
                </a:cubicBezTo>
                <a:cubicBezTo>
                  <a:pt x="1083393" y="1246038"/>
                  <a:pt x="992740" y="1235731"/>
                  <a:pt x="901637" y="1226102"/>
                </a:cubicBezTo>
                <a:cubicBezTo>
                  <a:pt x="986409" y="1201333"/>
                  <a:pt x="1076135" y="1175487"/>
                  <a:pt x="1170178" y="1148818"/>
                </a:cubicBezTo>
                <a:close/>
                <a:moveTo>
                  <a:pt x="877697" y="1233070"/>
                </a:moveTo>
                <a:cubicBezTo>
                  <a:pt x="976249" y="1243459"/>
                  <a:pt x="1074357" y="1254564"/>
                  <a:pt x="1172020" y="1266391"/>
                </a:cubicBezTo>
                <a:cubicBezTo>
                  <a:pt x="1280941" y="1279568"/>
                  <a:pt x="1389272" y="1293631"/>
                  <a:pt x="1497013" y="1308581"/>
                </a:cubicBezTo>
                <a:cubicBezTo>
                  <a:pt x="1430547" y="1353178"/>
                  <a:pt x="1365104" y="1398725"/>
                  <a:pt x="1300671" y="1445222"/>
                </a:cubicBezTo>
                <a:cubicBezTo>
                  <a:pt x="1236110" y="1436055"/>
                  <a:pt x="1171258" y="1427105"/>
                  <a:pt x="1106107" y="1418362"/>
                </a:cubicBezTo>
                <a:cubicBezTo>
                  <a:pt x="906336" y="1391756"/>
                  <a:pt x="703771" y="1367792"/>
                  <a:pt x="498412" y="1346463"/>
                </a:cubicBezTo>
                <a:cubicBezTo>
                  <a:pt x="609283" y="1312635"/>
                  <a:pt x="736664" y="1274436"/>
                  <a:pt x="877697" y="1233070"/>
                </a:cubicBezTo>
                <a:close/>
                <a:moveTo>
                  <a:pt x="475107" y="1353431"/>
                </a:moveTo>
                <a:cubicBezTo>
                  <a:pt x="687705" y="1375349"/>
                  <a:pt x="897426" y="1400036"/>
                  <a:pt x="1104265" y="1427485"/>
                </a:cubicBezTo>
                <a:cubicBezTo>
                  <a:pt x="1166324" y="1435929"/>
                  <a:pt x="1228109" y="1444379"/>
                  <a:pt x="1289622" y="1452824"/>
                </a:cubicBezTo>
                <a:cubicBezTo>
                  <a:pt x="1226801" y="1498181"/>
                  <a:pt x="1165035" y="1544380"/>
                  <a:pt x="1104329" y="1591429"/>
                </a:cubicBezTo>
                <a:cubicBezTo>
                  <a:pt x="994264" y="1550842"/>
                  <a:pt x="881189" y="1510489"/>
                  <a:pt x="765112" y="1470371"/>
                </a:cubicBezTo>
                <a:cubicBezTo>
                  <a:pt x="658476" y="1433547"/>
                  <a:pt x="551223" y="1397648"/>
                  <a:pt x="443357" y="1362680"/>
                </a:cubicBezTo>
                <a:close/>
                <a:moveTo>
                  <a:pt x="384112" y="1344182"/>
                </a:moveTo>
                <a:lnTo>
                  <a:pt x="450914" y="1351151"/>
                </a:lnTo>
                <a:lnTo>
                  <a:pt x="427736" y="1358246"/>
                </a:lnTo>
                <a:close/>
                <a:moveTo>
                  <a:pt x="388874" y="1523330"/>
                </a:moveTo>
                <a:cubicBezTo>
                  <a:pt x="316908" y="1497991"/>
                  <a:pt x="244496" y="1472968"/>
                  <a:pt x="171641" y="1448263"/>
                </a:cubicBezTo>
                <a:cubicBezTo>
                  <a:pt x="238760" y="1427041"/>
                  <a:pt x="324866" y="1399992"/>
                  <a:pt x="427609" y="1368318"/>
                </a:cubicBezTo>
                <a:cubicBezTo>
                  <a:pt x="539539" y="1404426"/>
                  <a:pt x="650856" y="1441548"/>
                  <a:pt x="761556" y="1479683"/>
                </a:cubicBezTo>
                <a:cubicBezTo>
                  <a:pt x="875856" y="1519168"/>
                  <a:pt x="987152" y="1558868"/>
                  <a:pt x="1095439" y="1598777"/>
                </a:cubicBezTo>
                <a:lnTo>
                  <a:pt x="1090930" y="1602198"/>
                </a:lnTo>
                <a:cubicBezTo>
                  <a:pt x="1036365" y="1644767"/>
                  <a:pt x="984104" y="1686704"/>
                  <a:pt x="934149" y="1728006"/>
                </a:cubicBezTo>
                <a:cubicBezTo>
                  <a:pt x="761892" y="1659591"/>
                  <a:pt x="580136" y="1591429"/>
                  <a:pt x="388874" y="1523520"/>
                </a:cubicBezTo>
                <a:close/>
                <a:moveTo>
                  <a:pt x="935927" y="1738712"/>
                </a:moveTo>
                <a:cubicBezTo>
                  <a:pt x="967042" y="1751046"/>
                  <a:pt x="997839" y="1763399"/>
                  <a:pt x="1028319" y="1775770"/>
                </a:cubicBezTo>
                <a:cubicBezTo>
                  <a:pt x="967785" y="1798956"/>
                  <a:pt x="910762" y="1821172"/>
                  <a:pt x="857250" y="1842412"/>
                </a:cubicBezTo>
                <a:cubicBezTo>
                  <a:pt x="832104" y="1852377"/>
                  <a:pt x="807485" y="1862196"/>
                  <a:pt x="783400" y="1871869"/>
                </a:cubicBezTo>
                <a:lnTo>
                  <a:pt x="781431" y="1870982"/>
                </a:lnTo>
                <a:cubicBezTo>
                  <a:pt x="830072" y="1828077"/>
                  <a:pt x="881571" y="1784050"/>
                  <a:pt x="935927" y="1738902"/>
                </a:cubicBezTo>
                <a:close/>
                <a:moveTo>
                  <a:pt x="593852" y="2030872"/>
                </a:moveTo>
                <a:cubicBezTo>
                  <a:pt x="566885" y="2018962"/>
                  <a:pt x="539496" y="2006990"/>
                  <a:pt x="511683" y="1994954"/>
                </a:cubicBezTo>
                <a:cubicBezTo>
                  <a:pt x="578569" y="1966403"/>
                  <a:pt x="651637" y="1935932"/>
                  <a:pt x="730885" y="1903543"/>
                </a:cubicBezTo>
                <a:cubicBezTo>
                  <a:pt x="682415" y="1947208"/>
                  <a:pt x="636734" y="1989651"/>
                  <a:pt x="593852" y="2030872"/>
                </a:cubicBezTo>
                <a:close/>
                <a:moveTo>
                  <a:pt x="603123" y="2034989"/>
                </a:moveTo>
                <a:cubicBezTo>
                  <a:pt x="650621" y="1989588"/>
                  <a:pt x="701866" y="1942267"/>
                  <a:pt x="756857" y="1893027"/>
                </a:cubicBezTo>
                <a:lnTo>
                  <a:pt x="783273" y="1882321"/>
                </a:lnTo>
                <a:cubicBezTo>
                  <a:pt x="1089279" y="2013261"/>
                  <a:pt x="1355471" y="2141160"/>
                  <a:pt x="1581214" y="2258797"/>
                </a:cubicBezTo>
                <a:cubicBezTo>
                  <a:pt x="1484122" y="2304534"/>
                  <a:pt x="1396683" y="2347484"/>
                  <a:pt x="1319086" y="2386886"/>
                </a:cubicBezTo>
                <a:cubicBezTo>
                  <a:pt x="1124014" y="2280525"/>
                  <a:pt x="885889" y="2160164"/>
                  <a:pt x="603314" y="2034989"/>
                </a:cubicBezTo>
                <a:close/>
                <a:moveTo>
                  <a:pt x="1675067" y="2594223"/>
                </a:moveTo>
                <a:cubicBezTo>
                  <a:pt x="1654620" y="2581553"/>
                  <a:pt x="1633455" y="2568567"/>
                  <a:pt x="1611567" y="2555264"/>
                </a:cubicBezTo>
                <a:cubicBezTo>
                  <a:pt x="1530795" y="2506233"/>
                  <a:pt x="1436561" y="2451437"/>
                  <a:pt x="1328865" y="2392397"/>
                </a:cubicBezTo>
                <a:cubicBezTo>
                  <a:pt x="1406652" y="2352995"/>
                  <a:pt x="1494282" y="2310045"/>
                  <a:pt x="1591501" y="2264308"/>
                </a:cubicBezTo>
                <a:cubicBezTo>
                  <a:pt x="1680401" y="2310761"/>
                  <a:pt x="1762951" y="2355231"/>
                  <a:pt x="1839151" y="2397718"/>
                </a:cubicBezTo>
                <a:cubicBezTo>
                  <a:pt x="1760601" y="2486025"/>
                  <a:pt x="1706182" y="2553934"/>
                  <a:pt x="1675067" y="2594223"/>
                </a:cubicBezTo>
                <a:close/>
                <a:moveTo>
                  <a:pt x="1845564" y="2390497"/>
                </a:moveTo>
                <a:cubicBezTo>
                  <a:pt x="1770761" y="2348687"/>
                  <a:pt x="1689716" y="2304914"/>
                  <a:pt x="1602423" y="2259177"/>
                </a:cubicBezTo>
                <a:lnTo>
                  <a:pt x="1612773" y="2254362"/>
                </a:lnTo>
                <a:cubicBezTo>
                  <a:pt x="1686687" y="2219775"/>
                  <a:pt x="1768602" y="2182653"/>
                  <a:pt x="1858518" y="2142997"/>
                </a:cubicBezTo>
                <a:cubicBezTo>
                  <a:pt x="1910080" y="2167747"/>
                  <a:pt x="1960055" y="2192174"/>
                  <a:pt x="2008442" y="2216290"/>
                </a:cubicBezTo>
                <a:cubicBezTo>
                  <a:pt x="1946021" y="2280145"/>
                  <a:pt x="1891792" y="2338678"/>
                  <a:pt x="1845564" y="2390497"/>
                </a:cubicBezTo>
                <a:close/>
                <a:moveTo>
                  <a:pt x="2015427" y="2209195"/>
                </a:moveTo>
                <a:cubicBezTo>
                  <a:pt x="1968437" y="2185839"/>
                  <a:pt x="1919967" y="2162084"/>
                  <a:pt x="1870012" y="2137929"/>
                </a:cubicBezTo>
                <a:cubicBezTo>
                  <a:pt x="1952733" y="2101694"/>
                  <a:pt x="2042033" y="2063686"/>
                  <a:pt x="2137918" y="2023903"/>
                </a:cubicBezTo>
                <a:lnTo>
                  <a:pt x="2183321" y="2044428"/>
                </a:lnTo>
                <a:cubicBezTo>
                  <a:pt x="2122043" y="2102455"/>
                  <a:pt x="2066099" y="2157504"/>
                  <a:pt x="2015427" y="2209195"/>
                </a:cubicBezTo>
                <a:close/>
                <a:moveTo>
                  <a:pt x="2637727" y="2541644"/>
                </a:moveTo>
                <a:lnTo>
                  <a:pt x="2576132" y="2506486"/>
                </a:lnTo>
                <a:cubicBezTo>
                  <a:pt x="2425129" y="2420840"/>
                  <a:pt x="2240598" y="2321321"/>
                  <a:pt x="2024253" y="2213440"/>
                </a:cubicBezTo>
                <a:cubicBezTo>
                  <a:pt x="2073974" y="2162762"/>
                  <a:pt x="2130171" y="2107649"/>
                  <a:pt x="2192719" y="2048736"/>
                </a:cubicBezTo>
                <a:cubicBezTo>
                  <a:pt x="2474087" y="2176761"/>
                  <a:pt x="2717419" y="2297692"/>
                  <a:pt x="2919984" y="2404307"/>
                </a:cubicBezTo>
                <a:cubicBezTo>
                  <a:pt x="2804160" y="2457899"/>
                  <a:pt x="2709736" y="2504713"/>
                  <a:pt x="2637536" y="2541644"/>
                </a:cubicBezTo>
                <a:close/>
                <a:moveTo>
                  <a:pt x="3194558" y="2542531"/>
                </a:moveTo>
                <a:cubicBezTo>
                  <a:pt x="3166745" y="2526948"/>
                  <a:pt x="3138170" y="2511111"/>
                  <a:pt x="3108833" y="2495020"/>
                </a:cubicBezTo>
                <a:cubicBezTo>
                  <a:pt x="3056681" y="2466470"/>
                  <a:pt x="3000864" y="2436443"/>
                  <a:pt x="2941384" y="2404940"/>
                </a:cubicBezTo>
                <a:cubicBezTo>
                  <a:pt x="2999378" y="2378163"/>
                  <a:pt x="3062459" y="2349783"/>
                  <a:pt x="3130614" y="2319801"/>
                </a:cubicBezTo>
                <a:cubicBezTo>
                  <a:pt x="3253804" y="2265955"/>
                  <a:pt x="3401759" y="2204001"/>
                  <a:pt x="3573018" y="2137106"/>
                </a:cubicBezTo>
                <a:cubicBezTo>
                  <a:pt x="3388678" y="2312199"/>
                  <a:pt x="3264662" y="2455175"/>
                  <a:pt x="3194114" y="2542531"/>
                </a:cubicBezTo>
                <a:close/>
                <a:moveTo>
                  <a:pt x="3591751" y="2119749"/>
                </a:moveTo>
                <a:cubicBezTo>
                  <a:pt x="3411029" y="2190001"/>
                  <a:pt x="3255582" y="2254933"/>
                  <a:pt x="3127121" y="2311122"/>
                </a:cubicBezTo>
                <a:cubicBezTo>
                  <a:pt x="3056128" y="2342162"/>
                  <a:pt x="2990704" y="2371575"/>
                  <a:pt x="2930843" y="2399365"/>
                </a:cubicBezTo>
                <a:cubicBezTo>
                  <a:pt x="2727643" y="2292371"/>
                  <a:pt x="2483231" y="2170680"/>
                  <a:pt x="2200212" y="2041831"/>
                </a:cubicBezTo>
                <a:cubicBezTo>
                  <a:pt x="2226837" y="2016916"/>
                  <a:pt x="2254587" y="1991406"/>
                  <a:pt x="2283460" y="1965307"/>
                </a:cubicBezTo>
                <a:cubicBezTo>
                  <a:pt x="2459800" y="1894991"/>
                  <a:pt x="2655062" y="1821317"/>
                  <a:pt x="2868486" y="1746440"/>
                </a:cubicBezTo>
                <a:cubicBezTo>
                  <a:pt x="3170663" y="1816839"/>
                  <a:pt x="3463970" y="1894085"/>
                  <a:pt x="3748405" y="1978166"/>
                </a:cubicBezTo>
                <a:cubicBezTo>
                  <a:pt x="3692144" y="2027153"/>
                  <a:pt x="3639865" y="2074347"/>
                  <a:pt x="3591560" y="2119749"/>
                </a:cubicBezTo>
                <a:close/>
                <a:moveTo>
                  <a:pt x="3614928" y="2110753"/>
                </a:moveTo>
                <a:cubicBezTo>
                  <a:pt x="3659207" y="2069621"/>
                  <a:pt x="3707276" y="2026501"/>
                  <a:pt x="3759137" y="1981397"/>
                </a:cubicBezTo>
                <a:cubicBezTo>
                  <a:pt x="3796430" y="1992502"/>
                  <a:pt x="3833514" y="2003695"/>
                  <a:pt x="3870389" y="2014971"/>
                </a:cubicBezTo>
                <a:cubicBezTo>
                  <a:pt x="3780346" y="2047659"/>
                  <a:pt x="3695129" y="2079586"/>
                  <a:pt x="3614738" y="2110753"/>
                </a:cubicBezTo>
                <a:close/>
                <a:moveTo>
                  <a:pt x="3885184" y="2009397"/>
                </a:moveTo>
                <a:cubicBezTo>
                  <a:pt x="3846195" y="1997487"/>
                  <a:pt x="3807016" y="1985660"/>
                  <a:pt x="3767646" y="1973922"/>
                </a:cubicBezTo>
                <a:cubicBezTo>
                  <a:pt x="3822129" y="1926791"/>
                  <a:pt x="3880822" y="1878014"/>
                  <a:pt x="3943731" y="1827589"/>
                </a:cubicBezTo>
                <a:cubicBezTo>
                  <a:pt x="4026535" y="1851997"/>
                  <a:pt x="4108748" y="1876981"/>
                  <a:pt x="4190365" y="1902529"/>
                </a:cubicBezTo>
                <a:cubicBezTo>
                  <a:pt x="4083260" y="1938764"/>
                  <a:pt x="3981469" y="1974429"/>
                  <a:pt x="3884994" y="2009523"/>
                </a:cubicBezTo>
                <a:close/>
                <a:moveTo>
                  <a:pt x="4296728" y="2142427"/>
                </a:moveTo>
                <a:cubicBezTo>
                  <a:pt x="4166851" y="2097957"/>
                  <a:pt x="4034708" y="2055089"/>
                  <a:pt x="3900297" y="2013831"/>
                </a:cubicBezTo>
                <a:cubicBezTo>
                  <a:pt x="3996900" y="1978863"/>
                  <a:pt x="4098715" y="1943281"/>
                  <a:pt x="4205732" y="1907090"/>
                </a:cubicBezTo>
                <a:cubicBezTo>
                  <a:pt x="4323252" y="1944041"/>
                  <a:pt x="4439666" y="1982221"/>
                  <a:pt x="4554982" y="2021623"/>
                </a:cubicBezTo>
                <a:cubicBezTo>
                  <a:pt x="4694047" y="2069260"/>
                  <a:pt x="4827397" y="2117278"/>
                  <a:pt x="4955032" y="2165676"/>
                </a:cubicBezTo>
                <a:cubicBezTo>
                  <a:pt x="4935982" y="2183983"/>
                  <a:pt x="4918266" y="2201657"/>
                  <a:pt x="4901375" y="2218698"/>
                </a:cubicBezTo>
                <a:cubicBezTo>
                  <a:pt x="4863910" y="2256453"/>
                  <a:pt x="4829747" y="2292352"/>
                  <a:pt x="4798886" y="2326389"/>
                </a:cubicBezTo>
                <a:cubicBezTo>
                  <a:pt x="4642377" y="2265366"/>
                  <a:pt x="4474928" y="2204172"/>
                  <a:pt x="4296537" y="2142807"/>
                </a:cubicBezTo>
                <a:close/>
                <a:moveTo>
                  <a:pt x="4772978" y="2368515"/>
                </a:moveTo>
                <a:cubicBezTo>
                  <a:pt x="4782058" y="2358379"/>
                  <a:pt x="4791393" y="2347990"/>
                  <a:pt x="4801108" y="2337348"/>
                </a:cubicBezTo>
                <a:lnTo>
                  <a:pt x="4827016" y="2347547"/>
                </a:lnTo>
                <a:cubicBezTo>
                  <a:pt x="4808220" y="2355085"/>
                  <a:pt x="4790123" y="2362054"/>
                  <a:pt x="4772660" y="2369212"/>
                </a:cubicBezTo>
                <a:close/>
                <a:moveTo>
                  <a:pt x="4840097" y="2342479"/>
                </a:moveTo>
                <a:lnTo>
                  <a:pt x="4807966" y="2329810"/>
                </a:lnTo>
                <a:cubicBezTo>
                  <a:pt x="4838192" y="2296913"/>
                  <a:pt x="4871447" y="2262110"/>
                  <a:pt x="4907725" y="2225412"/>
                </a:cubicBezTo>
                <a:cubicBezTo>
                  <a:pt x="4926775" y="2206408"/>
                  <a:pt x="4945444" y="2187911"/>
                  <a:pt x="4964494" y="2169413"/>
                </a:cubicBezTo>
                <a:cubicBezTo>
                  <a:pt x="5021599" y="2191078"/>
                  <a:pt x="5077505" y="2212743"/>
                  <a:pt x="5132197" y="2234408"/>
                </a:cubicBezTo>
                <a:cubicBezTo>
                  <a:pt x="5023993" y="2273240"/>
                  <a:pt x="4926457" y="2309538"/>
                  <a:pt x="4839780" y="2342859"/>
                </a:cubicBezTo>
                <a:close/>
                <a:moveTo>
                  <a:pt x="4972050" y="2162128"/>
                </a:moveTo>
                <a:cubicBezTo>
                  <a:pt x="5018831" y="2117025"/>
                  <a:pt x="5066284" y="2073296"/>
                  <a:pt x="5114417" y="2030935"/>
                </a:cubicBezTo>
                <a:cubicBezTo>
                  <a:pt x="5215636" y="2066790"/>
                  <a:pt x="5313979" y="2102689"/>
                  <a:pt x="5409438" y="2138626"/>
                </a:cubicBezTo>
                <a:cubicBezTo>
                  <a:pt x="5315884" y="2169749"/>
                  <a:pt x="5228000" y="2199966"/>
                  <a:pt x="5145786" y="2229277"/>
                </a:cubicBezTo>
                <a:cubicBezTo>
                  <a:pt x="5088935" y="2207276"/>
                  <a:pt x="5030915" y="2185016"/>
                  <a:pt x="4971733" y="2162508"/>
                </a:cubicBezTo>
                <a:close/>
                <a:moveTo>
                  <a:pt x="5994400" y="2603662"/>
                </a:moveTo>
                <a:cubicBezTo>
                  <a:pt x="5757228" y="2487545"/>
                  <a:pt x="5478463" y="2361864"/>
                  <a:pt x="5159248" y="2234851"/>
                </a:cubicBezTo>
                <a:cubicBezTo>
                  <a:pt x="5241627" y="2205629"/>
                  <a:pt x="5329701" y="2175387"/>
                  <a:pt x="5423472" y="2144137"/>
                </a:cubicBezTo>
                <a:cubicBezTo>
                  <a:pt x="5686870" y="2243910"/>
                  <a:pt x="5927662" y="2343619"/>
                  <a:pt x="6144768" y="2439528"/>
                </a:cubicBezTo>
                <a:cubicBezTo>
                  <a:pt x="6071299" y="2514405"/>
                  <a:pt x="6021515" y="2571291"/>
                  <a:pt x="5994083" y="2604042"/>
                </a:cubicBezTo>
                <a:close/>
                <a:moveTo>
                  <a:pt x="6045200" y="2628621"/>
                </a:moveTo>
                <a:lnTo>
                  <a:pt x="6003354" y="2607969"/>
                </a:lnTo>
                <a:cubicBezTo>
                  <a:pt x="6031294" y="2574775"/>
                  <a:pt x="6081268" y="2517826"/>
                  <a:pt x="6154293" y="2443645"/>
                </a:cubicBezTo>
                <a:cubicBezTo>
                  <a:pt x="6209919" y="2468269"/>
                  <a:pt x="6263977" y="2492632"/>
                  <a:pt x="6316472" y="2516749"/>
                </a:cubicBezTo>
                <a:cubicBezTo>
                  <a:pt x="6196775" y="2562486"/>
                  <a:pt x="6105144" y="2601001"/>
                  <a:pt x="6044692" y="2628938"/>
                </a:cubicBezTo>
                <a:close/>
                <a:moveTo>
                  <a:pt x="6328474" y="2512378"/>
                </a:moveTo>
                <a:cubicBezTo>
                  <a:pt x="6274327" y="2487501"/>
                  <a:pt x="6218473" y="2462314"/>
                  <a:pt x="6160897" y="2436804"/>
                </a:cubicBezTo>
                <a:cubicBezTo>
                  <a:pt x="6204141" y="2393094"/>
                  <a:pt x="6255068" y="2343746"/>
                  <a:pt x="6314059" y="2289837"/>
                </a:cubicBezTo>
                <a:lnTo>
                  <a:pt x="6323584" y="2281222"/>
                </a:lnTo>
                <a:cubicBezTo>
                  <a:pt x="6427978" y="2323456"/>
                  <a:pt x="6528182" y="2365303"/>
                  <a:pt x="6624130" y="2406777"/>
                </a:cubicBezTo>
                <a:cubicBezTo>
                  <a:pt x="6512814" y="2444469"/>
                  <a:pt x="6413564" y="2480070"/>
                  <a:pt x="6328474" y="2512378"/>
                </a:cubicBezTo>
                <a:close/>
                <a:moveTo>
                  <a:pt x="8305864" y="1970691"/>
                </a:moveTo>
                <a:cubicBezTo>
                  <a:pt x="8093837" y="2011234"/>
                  <a:pt x="7885176" y="2055957"/>
                  <a:pt x="7680007" y="2104862"/>
                </a:cubicBezTo>
                <a:cubicBezTo>
                  <a:pt x="7269861" y="2202797"/>
                  <a:pt x="6915976" y="2308525"/>
                  <a:pt x="6637528" y="2402216"/>
                </a:cubicBezTo>
                <a:cubicBezTo>
                  <a:pt x="6539929" y="2359982"/>
                  <a:pt x="6437884" y="2317286"/>
                  <a:pt x="6331331" y="2274127"/>
                </a:cubicBezTo>
                <a:cubicBezTo>
                  <a:pt x="6592761" y="2037586"/>
                  <a:pt x="6869303" y="1840195"/>
                  <a:pt x="7107111" y="1688540"/>
                </a:cubicBezTo>
                <a:cubicBezTo>
                  <a:pt x="7407974" y="1624179"/>
                  <a:pt x="7711948" y="1567755"/>
                  <a:pt x="8019034" y="1519275"/>
                </a:cubicBezTo>
                <a:cubicBezTo>
                  <a:pt x="8243062" y="1594659"/>
                  <a:pt x="8448929" y="1670867"/>
                  <a:pt x="8636762" y="1745807"/>
                </a:cubicBezTo>
                <a:cubicBezTo>
                  <a:pt x="8519414" y="1822268"/>
                  <a:pt x="8408797" y="1897841"/>
                  <a:pt x="8305864" y="1970691"/>
                </a:cubicBezTo>
                <a:close/>
                <a:moveTo>
                  <a:pt x="8328407" y="1966447"/>
                </a:moveTo>
                <a:cubicBezTo>
                  <a:pt x="8427974" y="1896194"/>
                  <a:pt x="8534654" y="1823598"/>
                  <a:pt x="8647557" y="1750178"/>
                </a:cubicBezTo>
                <a:cubicBezTo>
                  <a:pt x="8744903" y="1789156"/>
                  <a:pt x="8837422" y="1827671"/>
                  <a:pt x="8924988" y="1865724"/>
                </a:cubicBezTo>
                <a:cubicBezTo>
                  <a:pt x="8723884" y="1895624"/>
                  <a:pt x="8525066" y="1929199"/>
                  <a:pt x="8328470" y="1966447"/>
                </a:cubicBezTo>
                <a:close/>
                <a:moveTo>
                  <a:pt x="8657336" y="1743843"/>
                </a:moveTo>
                <a:cubicBezTo>
                  <a:pt x="8728520" y="1697682"/>
                  <a:pt x="8802116" y="1651336"/>
                  <a:pt x="8878062" y="1604795"/>
                </a:cubicBezTo>
                <a:cubicBezTo>
                  <a:pt x="9052370" y="1673020"/>
                  <a:pt x="9214231" y="1740802"/>
                  <a:pt x="9363520" y="1806874"/>
                </a:cubicBezTo>
                <a:cubicBezTo>
                  <a:pt x="9222359" y="1823769"/>
                  <a:pt x="9082087" y="1842495"/>
                  <a:pt x="8942769" y="1863064"/>
                </a:cubicBezTo>
                <a:cubicBezTo>
                  <a:pt x="8852853" y="1823915"/>
                  <a:pt x="8757730" y="1784177"/>
                  <a:pt x="8657399" y="1743843"/>
                </a:cubicBezTo>
                <a:close/>
                <a:moveTo>
                  <a:pt x="9606534" y="2183286"/>
                </a:moveTo>
                <a:cubicBezTo>
                  <a:pt x="9433814" y="2090545"/>
                  <a:pt x="9218295" y="1983551"/>
                  <a:pt x="8959279" y="1870285"/>
                </a:cubicBezTo>
                <a:cubicBezTo>
                  <a:pt x="9098724" y="1849887"/>
                  <a:pt x="9239186" y="1831263"/>
                  <a:pt x="9380601" y="1814413"/>
                </a:cubicBezTo>
                <a:cubicBezTo>
                  <a:pt x="9546654" y="1888149"/>
                  <a:pt x="9696895" y="1959542"/>
                  <a:pt x="9831070" y="2026564"/>
                </a:cubicBezTo>
                <a:cubicBezTo>
                  <a:pt x="9751822" y="2079839"/>
                  <a:pt x="9676765" y="2132481"/>
                  <a:pt x="9606597" y="2183286"/>
                </a:cubicBezTo>
                <a:close/>
                <a:moveTo>
                  <a:pt x="9840150" y="2020483"/>
                </a:moveTo>
                <a:cubicBezTo>
                  <a:pt x="9708579" y="1954664"/>
                  <a:pt x="9561449" y="1884602"/>
                  <a:pt x="9399143" y="1812259"/>
                </a:cubicBezTo>
                <a:cubicBezTo>
                  <a:pt x="9471914" y="1803814"/>
                  <a:pt x="9544875" y="1795706"/>
                  <a:pt x="9618091" y="1787933"/>
                </a:cubicBezTo>
                <a:cubicBezTo>
                  <a:pt x="9682988" y="1781218"/>
                  <a:pt x="9748075" y="1774883"/>
                  <a:pt x="9813354" y="1768929"/>
                </a:cubicBezTo>
                <a:cubicBezTo>
                  <a:pt x="9899586" y="1805968"/>
                  <a:pt x="9982136" y="1842412"/>
                  <a:pt x="10061004" y="1878267"/>
                </a:cubicBezTo>
                <a:cubicBezTo>
                  <a:pt x="10014458" y="1907027"/>
                  <a:pt x="9968294" y="1936312"/>
                  <a:pt x="9922637" y="1966130"/>
                </a:cubicBezTo>
                <a:cubicBezTo>
                  <a:pt x="9894633" y="1984330"/>
                  <a:pt x="9867202" y="2002555"/>
                  <a:pt x="9840214" y="2020799"/>
                </a:cubicBezTo>
                <a:close/>
                <a:moveTo>
                  <a:pt x="10799000" y="2583200"/>
                </a:moveTo>
                <a:cubicBezTo>
                  <a:pt x="10700068" y="2512568"/>
                  <a:pt x="10507282" y="2382515"/>
                  <a:pt x="10220706" y="2222118"/>
                </a:cubicBezTo>
                <a:cubicBezTo>
                  <a:pt x="10115550" y="2163205"/>
                  <a:pt x="9991725" y="2096880"/>
                  <a:pt x="9849675" y="2025740"/>
                </a:cubicBezTo>
                <a:cubicBezTo>
                  <a:pt x="9875075" y="2008637"/>
                  <a:pt x="9901047" y="1991488"/>
                  <a:pt x="9927590" y="1974302"/>
                </a:cubicBezTo>
                <a:cubicBezTo>
                  <a:pt x="9975088" y="1943388"/>
                  <a:pt x="10022904" y="1913064"/>
                  <a:pt x="10070973" y="1883335"/>
                </a:cubicBezTo>
                <a:cubicBezTo>
                  <a:pt x="10326433" y="1999515"/>
                  <a:pt x="10541698" y="2107269"/>
                  <a:pt x="10714037" y="2198617"/>
                </a:cubicBezTo>
                <a:cubicBezTo>
                  <a:pt x="10832592" y="2261457"/>
                  <a:pt x="10937494" y="2319927"/>
                  <a:pt x="11028617" y="2372633"/>
                </a:cubicBezTo>
                <a:cubicBezTo>
                  <a:pt x="10922445" y="2461636"/>
                  <a:pt x="10845102" y="2536450"/>
                  <a:pt x="10799318" y="2583200"/>
                </a:cubicBezTo>
                <a:close/>
                <a:moveTo>
                  <a:pt x="11122850" y="2295792"/>
                </a:moveTo>
                <a:cubicBezTo>
                  <a:pt x="11092244" y="2319864"/>
                  <a:pt x="11063415" y="2343220"/>
                  <a:pt x="11036427" y="2365854"/>
                </a:cubicBezTo>
                <a:cubicBezTo>
                  <a:pt x="10944606" y="2312706"/>
                  <a:pt x="10838688" y="2253602"/>
                  <a:pt x="10718927" y="2190128"/>
                </a:cubicBezTo>
                <a:cubicBezTo>
                  <a:pt x="10547477" y="2099351"/>
                  <a:pt x="10334117" y="1992356"/>
                  <a:pt x="10080752" y="1877000"/>
                </a:cubicBezTo>
                <a:cubicBezTo>
                  <a:pt x="10157460" y="1829616"/>
                  <a:pt x="10234740" y="1783708"/>
                  <a:pt x="10312527" y="1739282"/>
                </a:cubicBezTo>
                <a:cubicBezTo>
                  <a:pt x="10694289" y="1899679"/>
                  <a:pt x="11007916" y="2049686"/>
                  <a:pt x="11246421" y="2171820"/>
                </a:cubicBezTo>
                <a:lnTo>
                  <a:pt x="11271313" y="2184490"/>
                </a:lnTo>
                <a:cubicBezTo>
                  <a:pt x="11216704" y="2223512"/>
                  <a:pt x="11167110" y="2261521"/>
                  <a:pt x="11123105" y="2295792"/>
                </a:cubicBezTo>
                <a:close/>
                <a:moveTo>
                  <a:pt x="12123103" y="1715400"/>
                </a:moveTo>
                <a:cubicBezTo>
                  <a:pt x="11825160" y="1836838"/>
                  <a:pt x="11542205" y="1992198"/>
                  <a:pt x="11280013" y="2178409"/>
                </a:cubicBezTo>
                <a:lnTo>
                  <a:pt x="11251120" y="2163585"/>
                </a:lnTo>
                <a:cubicBezTo>
                  <a:pt x="11013757" y="2042021"/>
                  <a:pt x="10702099" y="1892900"/>
                  <a:pt x="10322941" y="1733391"/>
                </a:cubicBezTo>
                <a:lnTo>
                  <a:pt x="10329291" y="1729843"/>
                </a:lnTo>
                <a:cubicBezTo>
                  <a:pt x="10926699" y="1694343"/>
                  <a:pt x="11525504" y="1689522"/>
                  <a:pt x="12123357" y="1715400"/>
                </a:cubicBezTo>
                <a:close/>
                <a:moveTo>
                  <a:pt x="10914253" y="1420833"/>
                </a:moveTo>
                <a:cubicBezTo>
                  <a:pt x="10716450" y="1510533"/>
                  <a:pt x="10519855" y="1610876"/>
                  <a:pt x="10326307" y="1720531"/>
                </a:cubicBezTo>
                <a:lnTo>
                  <a:pt x="10296652" y="1722368"/>
                </a:lnTo>
                <a:cubicBezTo>
                  <a:pt x="10016490" y="1605112"/>
                  <a:pt x="9700133" y="1482534"/>
                  <a:pt x="9350502" y="1361286"/>
                </a:cubicBezTo>
                <a:cubicBezTo>
                  <a:pt x="9956292" y="1313142"/>
                  <a:pt x="10564178" y="1296228"/>
                  <a:pt x="11171682" y="1310608"/>
                </a:cubicBezTo>
                <a:cubicBezTo>
                  <a:pt x="11085703" y="1345367"/>
                  <a:pt x="10999978" y="1382109"/>
                  <a:pt x="10914507" y="1420833"/>
                </a:cubicBezTo>
                <a:close/>
                <a:moveTo>
                  <a:pt x="11945620" y="1051579"/>
                </a:moveTo>
                <a:cubicBezTo>
                  <a:pt x="11690096" y="1119273"/>
                  <a:pt x="11439017" y="1202759"/>
                  <a:pt x="11193907" y="1301549"/>
                </a:cubicBezTo>
                <a:cubicBezTo>
                  <a:pt x="10571544" y="1286168"/>
                  <a:pt x="9948735" y="1303570"/>
                  <a:pt x="9328213" y="1353685"/>
                </a:cubicBezTo>
                <a:lnTo>
                  <a:pt x="9320594" y="1351087"/>
                </a:lnTo>
                <a:cubicBezTo>
                  <a:pt x="9577197" y="1212723"/>
                  <a:pt x="9841547" y="1089227"/>
                  <a:pt x="10112375" y="981200"/>
                </a:cubicBezTo>
                <a:cubicBezTo>
                  <a:pt x="10717847" y="979109"/>
                  <a:pt x="11330115" y="1002548"/>
                  <a:pt x="11945620" y="1051579"/>
                </a:cubicBezTo>
                <a:close/>
                <a:moveTo>
                  <a:pt x="10896219" y="720587"/>
                </a:moveTo>
                <a:cubicBezTo>
                  <a:pt x="10754106" y="754668"/>
                  <a:pt x="10610152" y="795591"/>
                  <a:pt x="10464419" y="843355"/>
                </a:cubicBezTo>
                <a:cubicBezTo>
                  <a:pt x="10347516" y="881744"/>
                  <a:pt x="10229469" y="924523"/>
                  <a:pt x="10110407" y="971698"/>
                </a:cubicBezTo>
                <a:cubicBezTo>
                  <a:pt x="9521761" y="973807"/>
                  <a:pt x="8940356" y="1000014"/>
                  <a:pt x="8366189" y="1050312"/>
                </a:cubicBezTo>
                <a:cubicBezTo>
                  <a:pt x="8677783" y="927133"/>
                  <a:pt x="8996172" y="821804"/>
                  <a:pt x="9319832" y="734841"/>
                </a:cubicBezTo>
                <a:cubicBezTo>
                  <a:pt x="9381299" y="718243"/>
                  <a:pt x="9443212" y="702216"/>
                  <a:pt x="9505506" y="686760"/>
                </a:cubicBezTo>
                <a:cubicBezTo>
                  <a:pt x="9964547" y="685030"/>
                  <a:pt x="10428160" y="696306"/>
                  <a:pt x="10896219" y="720587"/>
                </a:cubicBezTo>
                <a:close/>
                <a:moveTo>
                  <a:pt x="9504362" y="677258"/>
                </a:moveTo>
                <a:cubicBezTo>
                  <a:pt x="8778431" y="679665"/>
                  <a:pt x="8064818" y="714126"/>
                  <a:pt x="7367588" y="780704"/>
                </a:cubicBezTo>
                <a:cubicBezTo>
                  <a:pt x="7726553" y="658177"/>
                  <a:pt x="8092313" y="556334"/>
                  <a:pt x="8463026" y="475685"/>
                </a:cubicBezTo>
                <a:cubicBezTo>
                  <a:pt x="8738997" y="415125"/>
                  <a:pt x="9024239" y="363750"/>
                  <a:pt x="9318816" y="321560"/>
                </a:cubicBezTo>
                <a:cubicBezTo>
                  <a:pt x="10015093" y="316492"/>
                  <a:pt x="10714609" y="338115"/>
                  <a:pt x="11417363" y="386428"/>
                </a:cubicBezTo>
                <a:cubicBezTo>
                  <a:pt x="10745978" y="430771"/>
                  <a:pt x="10105581" y="528010"/>
                  <a:pt x="9504362" y="677258"/>
                </a:cubicBezTo>
                <a:close/>
              </a:path>
            </a:pathLst>
          </a:custGeom>
          <a:gradFill rotWithShape="0">
            <a:gsLst>
              <a:gs pos="0">
                <a:srgbClr val="e3e8fb">
                  <a:alpha val="0"/>
                </a:srgbClr>
              </a:gs>
              <a:gs pos="100000">
                <a:srgbClr val="e3e8fb">
                  <a:alpha val="59000"/>
                </a:srgbClr>
              </a:gs>
            </a:gsLst>
            <a:lin ang="54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CA" sz="1800" strike="noStrike" u="none">
              <a:solidFill>
                <a:srgbClr val="000000"/>
              </a:solidFill>
              <a:uFillTx/>
              <a:latin typeface="Calibri"/>
              <a:ea typeface="Calibri"/>
            </a:endParaRPr>
          </a:p>
        </p:txBody>
      </p:sp>
      <p:grpSp>
        <p:nvGrpSpPr>
          <p:cNvPr id="948" name="Google Shape;119;p6"/>
          <p:cNvGrpSpPr/>
          <p:nvPr/>
        </p:nvGrpSpPr>
        <p:grpSpPr>
          <a:xfrm>
            <a:off x="695880" y="695880"/>
            <a:ext cx="7751880" cy="3751560"/>
            <a:chOff x="695880" y="695880"/>
            <a:chExt cx="7751880" cy="3751560"/>
          </a:xfrm>
        </p:grpSpPr>
        <p:sp>
          <p:nvSpPr>
            <p:cNvPr id="949" name="Google Shape;120;p6"/>
            <p:cNvSpPr/>
            <p:nvPr/>
          </p:nvSpPr>
          <p:spPr>
            <a:xfrm>
              <a:off x="695880" y="695880"/>
              <a:ext cx="7751880" cy="375156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  <a:effectLst>
              <a:outerShdw algn="bl" blurRad="299880" dir="5400000" dist="19080" rotWithShape="0">
                <a:schemeClr val="dk1">
                  <a:alpha val="50000"/>
                </a:scheme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50" name="Google Shape;121;p6"/>
            <p:cNvSpPr/>
            <p:nvPr/>
          </p:nvSpPr>
          <p:spPr>
            <a:xfrm>
              <a:off x="695880" y="695880"/>
              <a:ext cx="7751880" cy="3751560"/>
            </a:xfrm>
            <a:prstGeom prst="frame">
              <a:avLst>
                <a:gd name="adj1" fmla="val 204"/>
              </a:avLst>
            </a:prstGeom>
            <a:gradFill rotWithShape="0">
              <a:gsLst>
                <a:gs pos="0">
                  <a:srgbClr val="026bd6"/>
                </a:gs>
                <a:gs pos="100000">
                  <a:srgbClr val="271bc3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</p:grpSp>
      <p:sp>
        <p:nvSpPr>
          <p:cNvPr id="95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880" cy="8582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trike="noStrike" u="none">
                <a:solidFill>
                  <a:srgbClr val="ffffff"/>
                </a:solidFill>
                <a:uFillTx/>
                <a:latin typeface="Arial"/>
              </a:rPr>
              <a:t>Click to edit the title text format</a:t>
            </a:r>
            <a:endParaRPr b="0" lang="en-CA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5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440" cy="298260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rmAutofit lnSpcReduction="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1800" strike="noStrike" u="none">
                <a:solidFill>
                  <a:srgbClr val="ffffff"/>
                </a:solidFill>
                <a:uFillTx/>
                <a:latin typeface="Arial"/>
              </a:rPr>
              <a:t>Click to edit the outline text format</a:t>
            </a:r>
            <a:endParaRPr b="0" lang="en-CA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CA" sz="1800" strike="noStrike" u="none">
                <a:solidFill>
                  <a:srgbClr val="ffffff"/>
                </a:solidFill>
                <a:uFillTx/>
                <a:latin typeface="Arial"/>
              </a:rPr>
              <a:t>Second Outline Level</a:t>
            </a:r>
            <a:endParaRPr b="0" lang="en-CA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1800" strike="noStrike" u="none">
                <a:solidFill>
                  <a:srgbClr val="ffffff"/>
                </a:solidFill>
                <a:uFillTx/>
                <a:latin typeface="Arial"/>
              </a:rPr>
              <a:t>Third Outline Level</a:t>
            </a:r>
            <a:endParaRPr b="0" lang="en-CA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CA" sz="1800" strike="noStrike" u="none">
                <a:solidFill>
                  <a:srgbClr val="ffffff"/>
                </a:solidFill>
                <a:uFillTx/>
                <a:latin typeface="Arial"/>
              </a:rPr>
              <a:t>Fourth Outline Level</a:t>
            </a:r>
            <a:endParaRPr b="0" lang="en-CA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1800" strike="noStrike" u="none">
                <a:solidFill>
                  <a:srgbClr val="ffffff"/>
                </a:solidFill>
                <a:uFillTx/>
                <a:latin typeface="Arial"/>
              </a:rPr>
              <a:t>Fifth Outline Level</a:t>
            </a:r>
            <a:endParaRPr b="0" lang="en-CA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1800" strike="noStrike" u="none">
                <a:solidFill>
                  <a:srgbClr val="ffffff"/>
                </a:solidFill>
                <a:uFillTx/>
                <a:latin typeface="Arial"/>
              </a:rPr>
              <a:t>Sixth Outline Level</a:t>
            </a:r>
            <a:endParaRPr b="0" lang="en-CA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1800" strike="noStrike" u="none">
                <a:solidFill>
                  <a:srgbClr val="ffffff"/>
                </a:solidFill>
                <a:uFillTx/>
                <a:latin typeface="Arial"/>
              </a:rPr>
              <a:t>Seventh Outline Level</a:t>
            </a:r>
            <a:endParaRPr b="0" lang="en-CA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53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440" cy="298260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rmAutofit lnSpcReduction="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1800" strike="noStrike" u="none">
                <a:solidFill>
                  <a:srgbClr val="ffffff"/>
                </a:solidFill>
                <a:uFillTx/>
                <a:latin typeface="Arial"/>
              </a:rPr>
              <a:t>Click to edit the outline text format</a:t>
            </a:r>
            <a:endParaRPr b="0" lang="en-CA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CA" sz="1800" strike="noStrike" u="none">
                <a:solidFill>
                  <a:srgbClr val="ffffff"/>
                </a:solidFill>
                <a:uFillTx/>
                <a:latin typeface="Arial"/>
              </a:rPr>
              <a:t>Second Outline Level</a:t>
            </a:r>
            <a:endParaRPr b="0" lang="en-CA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1800" strike="noStrike" u="none">
                <a:solidFill>
                  <a:srgbClr val="ffffff"/>
                </a:solidFill>
                <a:uFillTx/>
                <a:latin typeface="Arial"/>
              </a:rPr>
              <a:t>Third Outline Level</a:t>
            </a:r>
            <a:endParaRPr b="0" lang="en-CA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CA" sz="1800" strike="noStrike" u="none">
                <a:solidFill>
                  <a:srgbClr val="ffffff"/>
                </a:solidFill>
                <a:uFillTx/>
                <a:latin typeface="Arial"/>
              </a:rPr>
              <a:t>Fourth Outline Level</a:t>
            </a:r>
            <a:endParaRPr b="0" lang="en-CA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1800" strike="noStrike" u="none">
                <a:solidFill>
                  <a:srgbClr val="ffffff"/>
                </a:solidFill>
                <a:uFillTx/>
                <a:latin typeface="Arial"/>
              </a:rPr>
              <a:t>Fifth Outline Level</a:t>
            </a:r>
            <a:endParaRPr b="0" lang="en-CA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1800" strike="noStrike" u="none">
                <a:solidFill>
                  <a:srgbClr val="ffffff"/>
                </a:solidFill>
                <a:uFillTx/>
                <a:latin typeface="Arial"/>
              </a:rPr>
              <a:t>Sixth Outline Level</a:t>
            </a:r>
            <a:endParaRPr b="0" lang="en-CA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1800" strike="noStrike" u="none">
                <a:solidFill>
                  <a:srgbClr val="ffffff"/>
                </a:solidFill>
                <a:uFillTx/>
                <a:latin typeface="Arial"/>
              </a:rPr>
              <a:t>Seventh Outline Level</a:t>
            </a:r>
            <a:endParaRPr b="0" lang="en-CA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54" name="PlaceHolder 4"/>
          <p:cNvSpPr>
            <a:spLocks noGrp="1"/>
          </p:cNvSpPr>
          <p:nvPr>
            <p:ph type="sldNum" idx="6"/>
          </p:nvPr>
        </p:nvSpPr>
        <p:spPr>
          <a:xfrm>
            <a:off x="4297680" y="4749840"/>
            <a:ext cx="547920" cy="3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" sz="13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fld id="{E3C31088-5372-4A27-9EE3-4C10ECE6C4DD}" type="slidenum">
              <a:rPr b="0" lang="en" sz="13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&lt;number&gt;</a:t>
            </a:fld>
            <a:endParaRPr b="0" lang="en-CA" sz="13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80687"/>
            </a:gs>
            <a:gs pos="19000">
              <a:srgbClr val="271bc3"/>
            </a:gs>
            <a:gs pos="39000">
              <a:srgbClr val="9b0eaa"/>
            </a:gs>
            <a:gs pos="52999">
              <a:srgbClr val="ec0370"/>
            </a:gs>
            <a:gs pos="63000">
              <a:srgbClr val="fca11d"/>
            </a:gs>
            <a:gs pos="65000">
              <a:srgbClr val="ec0370"/>
            </a:gs>
            <a:gs pos="71000">
              <a:srgbClr val="9b0eaa"/>
            </a:gs>
            <a:gs pos="82000">
              <a:srgbClr val="271bc3"/>
            </a:gs>
            <a:gs pos="95000">
              <a:srgbClr val="026bd6"/>
            </a:gs>
            <a:gs pos="100000">
              <a:srgbClr val="026bd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8" name="Google Shape;6;p1"/>
          <p:cNvGrpSpPr/>
          <p:nvPr/>
        </p:nvGrpSpPr>
        <p:grpSpPr>
          <a:xfrm>
            <a:off x="-118080" y="-233640"/>
            <a:ext cx="9239040" cy="3010320"/>
            <a:chOff x="-118080" y="-233640"/>
            <a:chExt cx="9239040" cy="3010320"/>
          </a:xfrm>
        </p:grpSpPr>
        <p:grpSp>
          <p:nvGrpSpPr>
            <p:cNvPr id="959" name="Google Shape;7;p1"/>
            <p:cNvGrpSpPr/>
            <p:nvPr/>
          </p:nvGrpSpPr>
          <p:grpSpPr>
            <a:xfrm>
              <a:off x="1431360" y="-101160"/>
              <a:ext cx="1032120" cy="1032120"/>
              <a:chOff x="1431360" y="-101160"/>
              <a:chExt cx="1032120" cy="1032120"/>
            </a:xfrm>
          </p:grpSpPr>
          <p:sp>
            <p:nvSpPr>
              <p:cNvPr id="960" name="Google Shape;8;p1"/>
              <p:cNvSpPr/>
              <p:nvPr/>
            </p:nvSpPr>
            <p:spPr>
              <a:xfrm>
                <a:off x="1431360" y="-10116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961" name="Google Shape;9;p1"/>
              <p:cNvSpPr/>
              <p:nvPr/>
            </p:nvSpPr>
            <p:spPr>
              <a:xfrm>
                <a:off x="1926720" y="39420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962" name="Google Shape;10;p1"/>
            <p:cNvGrpSpPr/>
            <p:nvPr/>
          </p:nvGrpSpPr>
          <p:grpSpPr>
            <a:xfrm>
              <a:off x="50400" y="-233640"/>
              <a:ext cx="1032120" cy="1032120"/>
              <a:chOff x="50400" y="-233640"/>
              <a:chExt cx="1032120" cy="1032120"/>
            </a:xfrm>
          </p:grpSpPr>
          <p:sp>
            <p:nvSpPr>
              <p:cNvPr id="963" name="Google Shape;11;p1"/>
              <p:cNvSpPr/>
              <p:nvPr/>
            </p:nvSpPr>
            <p:spPr>
              <a:xfrm>
                <a:off x="50400" y="-23364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964" name="Google Shape;12;p1"/>
              <p:cNvSpPr/>
              <p:nvPr/>
            </p:nvSpPr>
            <p:spPr>
              <a:xfrm>
                <a:off x="545760" y="26172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965" name="Google Shape;13;p1"/>
            <p:cNvGrpSpPr/>
            <p:nvPr/>
          </p:nvGrpSpPr>
          <p:grpSpPr>
            <a:xfrm>
              <a:off x="7125480" y="371520"/>
              <a:ext cx="1032120" cy="1032120"/>
              <a:chOff x="7125480" y="371520"/>
              <a:chExt cx="1032120" cy="1032120"/>
            </a:xfrm>
          </p:grpSpPr>
          <p:sp>
            <p:nvSpPr>
              <p:cNvPr id="966" name="Google Shape;14;p1"/>
              <p:cNvSpPr/>
              <p:nvPr/>
            </p:nvSpPr>
            <p:spPr>
              <a:xfrm>
                <a:off x="7125480" y="37152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967" name="Google Shape;15;p1"/>
              <p:cNvSpPr/>
              <p:nvPr/>
            </p:nvSpPr>
            <p:spPr>
              <a:xfrm>
                <a:off x="7620840" y="86688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968" name="Google Shape;16;p1"/>
            <p:cNvGrpSpPr/>
            <p:nvPr/>
          </p:nvGrpSpPr>
          <p:grpSpPr>
            <a:xfrm>
              <a:off x="-118080" y="419040"/>
              <a:ext cx="802800" cy="802800"/>
              <a:chOff x="-118080" y="419040"/>
              <a:chExt cx="802800" cy="802800"/>
            </a:xfrm>
          </p:grpSpPr>
          <p:sp>
            <p:nvSpPr>
              <p:cNvPr id="969" name="Google Shape;17;p1"/>
              <p:cNvSpPr/>
              <p:nvPr/>
            </p:nvSpPr>
            <p:spPr>
              <a:xfrm>
                <a:off x="-118080" y="41904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970" name="Google Shape;18;p1"/>
              <p:cNvSpPr/>
              <p:nvPr/>
            </p:nvSpPr>
            <p:spPr>
              <a:xfrm>
                <a:off x="267120" y="80460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971" name="Google Shape;19;p1"/>
            <p:cNvGrpSpPr/>
            <p:nvPr/>
          </p:nvGrpSpPr>
          <p:grpSpPr>
            <a:xfrm>
              <a:off x="2717280" y="1008360"/>
              <a:ext cx="1032120" cy="1032120"/>
              <a:chOff x="2717280" y="1008360"/>
              <a:chExt cx="1032120" cy="1032120"/>
            </a:xfrm>
          </p:grpSpPr>
          <p:sp>
            <p:nvSpPr>
              <p:cNvPr id="972" name="Google Shape;20;p1"/>
              <p:cNvSpPr/>
              <p:nvPr/>
            </p:nvSpPr>
            <p:spPr>
              <a:xfrm>
                <a:off x="2717280" y="100836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973" name="Google Shape;21;p1"/>
              <p:cNvSpPr/>
              <p:nvPr/>
            </p:nvSpPr>
            <p:spPr>
              <a:xfrm>
                <a:off x="3212280" y="150372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974" name="Google Shape;22;p1"/>
            <p:cNvGrpSpPr/>
            <p:nvPr/>
          </p:nvGrpSpPr>
          <p:grpSpPr>
            <a:xfrm>
              <a:off x="6613560" y="128160"/>
              <a:ext cx="802800" cy="802800"/>
              <a:chOff x="6613560" y="128160"/>
              <a:chExt cx="802800" cy="802800"/>
            </a:xfrm>
          </p:grpSpPr>
          <p:sp>
            <p:nvSpPr>
              <p:cNvPr id="975" name="Google Shape;23;p1"/>
              <p:cNvSpPr/>
              <p:nvPr/>
            </p:nvSpPr>
            <p:spPr>
              <a:xfrm>
                <a:off x="6613560" y="12816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976" name="Google Shape;24;p1"/>
              <p:cNvSpPr/>
              <p:nvPr/>
            </p:nvSpPr>
            <p:spPr>
              <a:xfrm>
                <a:off x="6998760" y="51372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977" name="Google Shape;25;p1"/>
            <p:cNvGrpSpPr/>
            <p:nvPr/>
          </p:nvGrpSpPr>
          <p:grpSpPr>
            <a:xfrm>
              <a:off x="3610800" y="-101160"/>
              <a:ext cx="732240" cy="732240"/>
              <a:chOff x="3610800" y="-101160"/>
              <a:chExt cx="732240" cy="732240"/>
            </a:xfrm>
          </p:grpSpPr>
          <p:sp>
            <p:nvSpPr>
              <p:cNvPr id="978" name="Google Shape;26;p1"/>
              <p:cNvSpPr/>
              <p:nvPr/>
            </p:nvSpPr>
            <p:spPr>
              <a:xfrm>
                <a:off x="3610800" y="-101160"/>
                <a:ext cx="732240" cy="732240"/>
              </a:xfrm>
              <a:custGeom>
                <a:avLst/>
                <a:gdLst>
                  <a:gd name="textAreaLeft" fmla="*/ 0 w 732240"/>
                  <a:gd name="textAreaRight" fmla="*/ 732960 w 732240"/>
                  <a:gd name="textAreaTop" fmla="*/ 0 h 732240"/>
                  <a:gd name="textAreaBottom" fmla="*/ 732960 h 73224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979" name="Google Shape;27;p1"/>
              <p:cNvSpPr/>
              <p:nvPr/>
            </p:nvSpPr>
            <p:spPr>
              <a:xfrm>
                <a:off x="3962520" y="250560"/>
                <a:ext cx="29520" cy="29520"/>
              </a:xfrm>
              <a:custGeom>
                <a:avLst/>
                <a:gdLst>
                  <a:gd name="textAreaLeft" fmla="*/ 0 w 29520"/>
                  <a:gd name="textAreaRight" fmla="*/ 30240 w 29520"/>
                  <a:gd name="textAreaTop" fmla="*/ 0 h 29520"/>
                  <a:gd name="textAreaBottom" fmla="*/ 30240 h 2952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5120" bIns="1512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980" name="Google Shape;28;p1"/>
            <p:cNvGrpSpPr/>
            <p:nvPr/>
          </p:nvGrpSpPr>
          <p:grpSpPr>
            <a:xfrm>
              <a:off x="50400" y="1973880"/>
              <a:ext cx="802800" cy="802800"/>
              <a:chOff x="50400" y="1973880"/>
              <a:chExt cx="802800" cy="802800"/>
            </a:xfrm>
          </p:grpSpPr>
          <p:sp>
            <p:nvSpPr>
              <p:cNvPr id="981" name="Google Shape;29;p1"/>
              <p:cNvSpPr/>
              <p:nvPr/>
            </p:nvSpPr>
            <p:spPr>
              <a:xfrm>
                <a:off x="50400" y="197388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982" name="Google Shape;30;p1"/>
              <p:cNvSpPr/>
              <p:nvPr/>
            </p:nvSpPr>
            <p:spPr>
              <a:xfrm>
                <a:off x="435600" y="235944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sp>
          <p:nvSpPr>
            <p:cNvPr id="983" name="Google Shape;31;p1"/>
            <p:cNvSpPr/>
            <p:nvPr/>
          </p:nvSpPr>
          <p:spPr>
            <a:xfrm>
              <a:off x="491148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84" name="Google Shape;32;p1"/>
            <p:cNvSpPr/>
            <p:nvPr/>
          </p:nvSpPr>
          <p:spPr>
            <a:xfrm>
              <a:off x="536868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85" name="Google Shape;33;p1"/>
            <p:cNvSpPr/>
            <p:nvPr/>
          </p:nvSpPr>
          <p:spPr>
            <a:xfrm>
              <a:off x="552096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86" name="Google Shape;34;p1"/>
            <p:cNvSpPr/>
            <p:nvPr/>
          </p:nvSpPr>
          <p:spPr>
            <a:xfrm>
              <a:off x="6130800" y="10591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87" name="Google Shape;35;p1"/>
            <p:cNvSpPr/>
            <p:nvPr/>
          </p:nvSpPr>
          <p:spPr>
            <a:xfrm>
              <a:off x="582588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88" name="Google Shape;36;p1"/>
            <p:cNvSpPr/>
            <p:nvPr/>
          </p:nvSpPr>
          <p:spPr>
            <a:xfrm>
              <a:off x="4682880" y="1364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89" name="Google Shape;37;p1"/>
            <p:cNvSpPr/>
            <p:nvPr/>
          </p:nvSpPr>
          <p:spPr>
            <a:xfrm>
              <a:off x="4835160" y="221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90" name="Google Shape;38;p1"/>
            <p:cNvSpPr/>
            <p:nvPr/>
          </p:nvSpPr>
          <p:spPr>
            <a:xfrm>
              <a:off x="3844800" y="9068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91" name="Google Shape;39;p1"/>
            <p:cNvSpPr/>
            <p:nvPr/>
          </p:nvSpPr>
          <p:spPr>
            <a:xfrm>
              <a:off x="369216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92" name="Google Shape;40;p1"/>
            <p:cNvSpPr/>
            <p:nvPr/>
          </p:nvSpPr>
          <p:spPr>
            <a:xfrm>
              <a:off x="437796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93" name="Google Shape;41;p1"/>
            <p:cNvSpPr/>
            <p:nvPr/>
          </p:nvSpPr>
          <p:spPr>
            <a:xfrm>
              <a:off x="323496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94" name="Google Shape;42;p1"/>
            <p:cNvSpPr/>
            <p:nvPr/>
          </p:nvSpPr>
          <p:spPr>
            <a:xfrm>
              <a:off x="2701800" y="8305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95" name="Google Shape;43;p1"/>
            <p:cNvSpPr/>
            <p:nvPr/>
          </p:nvSpPr>
          <p:spPr>
            <a:xfrm>
              <a:off x="193968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96" name="Google Shape;44;p1"/>
            <p:cNvSpPr/>
            <p:nvPr/>
          </p:nvSpPr>
          <p:spPr>
            <a:xfrm>
              <a:off x="2244600" y="12877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97" name="Google Shape;45;p1"/>
            <p:cNvSpPr/>
            <p:nvPr/>
          </p:nvSpPr>
          <p:spPr>
            <a:xfrm>
              <a:off x="216828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98" name="Google Shape;46;p1"/>
            <p:cNvSpPr/>
            <p:nvPr/>
          </p:nvSpPr>
          <p:spPr>
            <a:xfrm>
              <a:off x="117756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999" name="Google Shape;47;p1"/>
            <p:cNvSpPr/>
            <p:nvPr/>
          </p:nvSpPr>
          <p:spPr>
            <a:xfrm>
              <a:off x="148248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00" name="Google Shape;48;p1"/>
            <p:cNvSpPr/>
            <p:nvPr/>
          </p:nvSpPr>
          <p:spPr>
            <a:xfrm>
              <a:off x="102528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01" name="Google Shape;49;p1"/>
            <p:cNvSpPr/>
            <p:nvPr/>
          </p:nvSpPr>
          <p:spPr>
            <a:xfrm>
              <a:off x="1101600" y="10591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02" name="Google Shape;50;p1"/>
            <p:cNvSpPr/>
            <p:nvPr/>
          </p:nvSpPr>
          <p:spPr>
            <a:xfrm>
              <a:off x="1253880" y="1821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03" name="Google Shape;51;p1"/>
            <p:cNvSpPr/>
            <p:nvPr/>
          </p:nvSpPr>
          <p:spPr>
            <a:xfrm>
              <a:off x="41580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04" name="Google Shape;52;p1"/>
            <p:cNvSpPr/>
            <p:nvPr/>
          </p:nvSpPr>
          <p:spPr>
            <a:xfrm>
              <a:off x="4225680" y="1668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05" name="Google Shape;53;p1"/>
            <p:cNvSpPr/>
            <p:nvPr/>
          </p:nvSpPr>
          <p:spPr>
            <a:xfrm>
              <a:off x="597816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06" name="Google Shape;54;p1"/>
            <p:cNvSpPr/>
            <p:nvPr/>
          </p:nvSpPr>
          <p:spPr>
            <a:xfrm>
              <a:off x="658800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07" name="Google Shape;55;p1"/>
            <p:cNvSpPr/>
            <p:nvPr/>
          </p:nvSpPr>
          <p:spPr>
            <a:xfrm>
              <a:off x="658800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08" name="Google Shape;56;p1"/>
            <p:cNvSpPr/>
            <p:nvPr/>
          </p:nvSpPr>
          <p:spPr>
            <a:xfrm>
              <a:off x="5978160" y="297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09" name="Google Shape;57;p1"/>
            <p:cNvSpPr/>
            <p:nvPr/>
          </p:nvSpPr>
          <p:spPr>
            <a:xfrm>
              <a:off x="590220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10" name="Google Shape;58;p1"/>
            <p:cNvSpPr/>
            <p:nvPr/>
          </p:nvSpPr>
          <p:spPr>
            <a:xfrm>
              <a:off x="742608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11" name="Google Shape;59;p1"/>
            <p:cNvSpPr/>
            <p:nvPr/>
          </p:nvSpPr>
          <p:spPr>
            <a:xfrm>
              <a:off x="7578360" y="684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12" name="Google Shape;60;p1"/>
            <p:cNvSpPr/>
            <p:nvPr/>
          </p:nvSpPr>
          <p:spPr>
            <a:xfrm>
              <a:off x="7731000" y="1364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13" name="Google Shape;61;p1"/>
            <p:cNvSpPr/>
            <p:nvPr/>
          </p:nvSpPr>
          <p:spPr>
            <a:xfrm>
              <a:off x="704520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14" name="Google Shape;62;p1"/>
            <p:cNvSpPr/>
            <p:nvPr/>
          </p:nvSpPr>
          <p:spPr>
            <a:xfrm>
              <a:off x="8264160" y="12877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15" name="Google Shape;63;p1"/>
            <p:cNvSpPr/>
            <p:nvPr/>
          </p:nvSpPr>
          <p:spPr>
            <a:xfrm>
              <a:off x="841680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16" name="Google Shape;64;p1"/>
            <p:cNvSpPr/>
            <p:nvPr/>
          </p:nvSpPr>
          <p:spPr>
            <a:xfrm>
              <a:off x="8569080" y="1821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17" name="Google Shape;65;p1"/>
            <p:cNvSpPr/>
            <p:nvPr/>
          </p:nvSpPr>
          <p:spPr>
            <a:xfrm>
              <a:off x="887400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18" name="Google Shape;66;p1"/>
            <p:cNvSpPr/>
            <p:nvPr/>
          </p:nvSpPr>
          <p:spPr>
            <a:xfrm>
              <a:off x="8645400" y="678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19" name="Google Shape;67;p1"/>
            <p:cNvSpPr/>
            <p:nvPr/>
          </p:nvSpPr>
          <p:spPr>
            <a:xfrm>
              <a:off x="8416800" y="8305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20" name="Google Shape;68;p1"/>
            <p:cNvSpPr/>
            <p:nvPr/>
          </p:nvSpPr>
          <p:spPr>
            <a:xfrm>
              <a:off x="811188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21" name="Google Shape;69;p1"/>
            <p:cNvSpPr/>
            <p:nvPr/>
          </p:nvSpPr>
          <p:spPr>
            <a:xfrm>
              <a:off x="8188200" y="221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22" name="Google Shape;70;p1"/>
            <p:cNvSpPr/>
            <p:nvPr/>
          </p:nvSpPr>
          <p:spPr>
            <a:xfrm>
              <a:off x="8721360" y="297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23" name="Google Shape;71;p1"/>
            <p:cNvSpPr/>
            <p:nvPr/>
          </p:nvSpPr>
          <p:spPr>
            <a:xfrm>
              <a:off x="910260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24" name="Google Shape;72;p1"/>
            <p:cNvSpPr/>
            <p:nvPr/>
          </p:nvSpPr>
          <p:spPr>
            <a:xfrm>
              <a:off x="8035560" y="754200"/>
              <a:ext cx="18360" cy="18360"/>
            </a:xfrm>
            <a:prstGeom prst="ellipse">
              <a:avLst/>
            </a:prstGeom>
            <a:solidFill>
              <a:srgbClr val="ffffff">
                <a:alpha val="55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25" name="Google Shape;73;p1"/>
            <p:cNvSpPr/>
            <p:nvPr/>
          </p:nvSpPr>
          <p:spPr>
            <a:xfrm>
              <a:off x="6968880" y="10591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26" name="Google Shape;74;p1"/>
            <p:cNvSpPr/>
            <p:nvPr/>
          </p:nvSpPr>
          <p:spPr>
            <a:xfrm>
              <a:off x="635940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27" name="Google Shape;75;p1"/>
            <p:cNvSpPr/>
            <p:nvPr/>
          </p:nvSpPr>
          <p:spPr>
            <a:xfrm>
              <a:off x="6359400" y="449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28" name="Google Shape;76;p1"/>
            <p:cNvSpPr/>
            <p:nvPr/>
          </p:nvSpPr>
          <p:spPr>
            <a:xfrm>
              <a:off x="6054480" y="6782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29" name="Google Shape;77;p1"/>
            <p:cNvSpPr/>
            <p:nvPr/>
          </p:nvSpPr>
          <p:spPr>
            <a:xfrm>
              <a:off x="5292360" y="8305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30" name="Google Shape;78;p1"/>
            <p:cNvSpPr/>
            <p:nvPr/>
          </p:nvSpPr>
          <p:spPr>
            <a:xfrm>
              <a:off x="483516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31" name="Google Shape;79;p1"/>
            <p:cNvSpPr/>
            <p:nvPr/>
          </p:nvSpPr>
          <p:spPr>
            <a:xfrm>
              <a:off x="4987800" y="449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32" name="Google Shape;80;p1"/>
            <p:cNvSpPr/>
            <p:nvPr/>
          </p:nvSpPr>
          <p:spPr>
            <a:xfrm>
              <a:off x="4302000" y="601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33" name="Google Shape;81;p1"/>
            <p:cNvSpPr/>
            <p:nvPr/>
          </p:nvSpPr>
          <p:spPr>
            <a:xfrm>
              <a:off x="4682880" y="144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34" name="Google Shape;82;p1"/>
            <p:cNvSpPr/>
            <p:nvPr/>
          </p:nvSpPr>
          <p:spPr>
            <a:xfrm>
              <a:off x="2701800" y="2970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35" name="Google Shape;83;p1"/>
            <p:cNvSpPr/>
            <p:nvPr/>
          </p:nvSpPr>
          <p:spPr>
            <a:xfrm>
              <a:off x="2854080" y="9068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36" name="Google Shape;84;p1"/>
            <p:cNvSpPr/>
            <p:nvPr/>
          </p:nvSpPr>
          <p:spPr>
            <a:xfrm>
              <a:off x="3311280" y="12114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37" name="Google Shape;85;p1"/>
            <p:cNvSpPr/>
            <p:nvPr/>
          </p:nvSpPr>
          <p:spPr>
            <a:xfrm>
              <a:off x="3387600" y="144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38" name="Google Shape;86;p1"/>
            <p:cNvSpPr/>
            <p:nvPr/>
          </p:nvSpPr>
          <p:spPr>
            <a:xfrm>
              <a:off x="1863360" y="2210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39" name="Google Shape;87;p1"/>
            <p:cNvSpPr/>
            <p:nvPr/>
          </p:nvSpPr>
          <p:spPr>
            <a:xfrm>
              <a:off x="2091960" y="9828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40" name="Google Shape;88;p1"/>
            <p:cNvSpPr/>
            <p:nvPr/>
          </p:nvSpPr>
          <p:spPr>
            <a:xfrm>
              <a:off x="2549160" y="1744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41" name="Google Shape;89;p1"/>
            <p:cNvSpPr/>
            <p:nvPr/>
          </p:nvSpPr>
          <p:spPr>
            <a:xfrm>
              <a:off x="1634760" y="14400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42" name="Google Shape;90;p1"/>
            <p:cNvSpPr/>
            <p:nvPr/>
          </p:nvSpPr>
          <p:spPr>
            <a:xfrm>
              <a:off x="948960" y="11354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43" name="Google Shape;91;p1"/>
            <p:cNvSpPr/>
            <p:nvPr/>
          </p:nvSpPr>
          <p:spPr>
            <a:xfrm>
              <a:off x="720360" y="601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44" name="Google Shape;92;p1"/>
            <p:cNvSpPr/>
            <p:nvPr/>
          </p:nvSpPr>
          <p:spPr>
            <a:xfrm>
              <a:off x="49176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45" name="Google Shape;93;p1"/>
            <p:cNvSpPr/>
            <p:nvPr/>
          </p:nvSpPr>
          <p:spPr>
            <a:xfrm>
              <a:off x="796680" y="1592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46" name="Google Shape;94;p1"/>
            <p:cNvSpPr/>
            <p:nvPr/>
          </p:nvSpPr>
          <p:spPr>
            <a:xfrm>
              <a:off x="110880" y="1592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</p:grpSp>
      <p:sp>
        <p:nvSpPr>
          <p:cNvPr id="1047" name="Google Shape;95;p1"/>
          <p:cNvSpPr/>
          <p:nvPr/>
        </p:nvSpPr>
        <p:spPr>
          <a:xfrm>
            <a:off x="0" y="3000600"/>
            <a:ext cx="9143280" cy="2139120"/>
          </a:xfrm>
          <a:custGeom>
            <a:avLst/>
            <a:gdLst>
              <a:gd name="textAreaLeft" fmla="*/ 0 w 9143280"/>
              <a:gd name="textAreaRight" fmla="*/ 9144000 w 9143280"/>
              <a:gd name="textAreaTop" fmla="*/ 0 h 2139120"/>
              <a:gd name="textAreaBottom" fmla="*/ 2139840 h 2139120"/>
            </a:gdLst>
            <a:ahLst/>
            <a:rect l="textAreaLeft" t="textAreaTop" r="textAreaRight" b="textAreaBottom"/>
            <a:pathLst>
              <a:path w="12192063" h="2641923">
                <a:moveTo>
                  <a:pt x="12192063" y="451106"/>
                </a:moveTo>
                <a:lnTo>
                  <a:pt x="12192063" y="441541"/>
                </a:lnTo>
                <a:cubicBezTo>
                  <a:pt x="11982259" y="421143"/>
                  <a:pt x="11772456" y="403152"/>
                  <a:pt x="11562715" y="387568"/>
                </a:cubicBezTo>
                <a:cubicBezTo>
                  <a:pt x="11768709" y="376419"/>
                  <a:pt x="11977433" y="370232"/>
                  <a:pt x="12188888" y="369007"/>
                </a:cubicBezTo>
                <a:lnTo>
                  <a:pt x="12188888" y="359505"/>
                </a:lnTo>
                <a:cubicBezTo>
                  <a:pt x="11952097" y="360815"/>
                  <a:pt x="11718671" y="368395"/>
                  <a:pt x="11488610" y="382247"/>
                </a:cubicBezTo>
                <a:cubicBezTo>
                  <a:pt x="10787126" y="331949"/>
                  <a:pt x="10087610" y="308426"/>
                  <a:pt x="9390062" y="311678"/>
                </a:cubicBezTo>
                <a:cubicBezTo>
                  <a:pt x="10252075" y="193091"/>
                  <a:pt x="11189398" y="152675"/>
                  <a:pt x="12188698" y="191317"/>
                </a:cubicBezTo>
                <a:lnTo>
                  <a:pt x="12189079" y="181815"/>
                </a:lnTo>
                <a:cubicBezTo>
                  <a:pt x="11161840" y="141716"/>
                  <a:pt x="10200005" y="185426"/>
                  <a:pt x="9318117" y="311741"/>
                </a:cubicBezTo>
                <a:cubicBezTo>
                  <a:pt x="8591868" y="317062"/>
                  <a:pt x="7870317" y="351460"/>
                  <a:pt x="7157212" y="415061"/>
                </a:cubicBezTo>
                <a:cubicBezTo>
                  <a:pt x="6968617" y="431954"/>
                  <a:pt x="6780594" y="450810"/>
                  <a:pt x="6593142" y="471631"/>
                </a:cubicBezTo>
                <a:cubicBezTo>
                  <a:pt x="7049707" y="331118"/>
                  <a:pt x="7514971" y="220531"/>
                  <a:pt x="7986014" y="140576"/>
                </a:cubicBezTo>
                <a:lnTo>
                  <a:pt x="7984363" y="131200"/>
                </a:lnTo>
                <a:cubicBezTo>
                  <a:pt x="7497001" y="213886"/>
                  <a:pt x="7015798" y="329444"/>
                  <a:pt x="6544057" y="477079"/>
                </a:cubicBezTo>
                <a:cubicBezTo>
                  <a:pt x="6349321" y="499208"/>
                  <a:pt x="6155074" y="523492"/>
                  <a:pt x="5961317" y="549929"/>
                </a:cubicBezTo>
                <a:cubicBezTo>
                  <a:pt x="5671376" y="508499"/>
                  <a:pt x="5379276" y="473405"/>
                  <a:pt x="5085017" y="444645"/>
                </a:cubicBezTo>
                <a:cubicBezTo>
                  <a:pt x="5051870" y="441414"/>
                  <a:pt x="5018596" y="438310"/>
                  <a:pt x="4985449" y="435333"/>
                </a:cubicBezTo>
                <a:cubicBezTo>
                  <a:pt x="5201984" y="366199"/>
                  <a:pt x="5422945" y="305554"/>
                  <a:pt x="5648325" y="253398"/>
                </a:cubicBezTo>
                <a:cubicBezTo>
                  <a:pt x="6088126" y="215389"/>
                  <a:pt x="6489573" y="203290"/>
                  <a:pt x="6848475" y="216720"/>
                </a:cubicBezTo>
                <a:lnTo>
                  <a:pt x="6848857" y="207217"/>
                </a:lnTo>
                <a:cubicBezTo>
                  <a:pt x="6508115" y="194548"/>
                  <a:pt x="6128957" y="204937"/>
                  <a:pt x="5715127" y="238258"/>
                </a:cubicBezTo>
                <a:cubicBezTo>
                  <a:pt x="5883701" y="200798"/>
                  <a:pt x="6054363" y="168259"/>
                  <a:pt x="6227128" y="140639"/>
                </a:cubicBezTo>
                <a:lnTo>
                  <a:pt x="6225604" y="131263"/>
                </a:lnTo>
                <a:cubicBezTo>
                  <a:pt x="6030233" y="162431"/>
                  <a:pt x="5837384" y="199996"/>
                  <a:pt x="5647055" y="243959"/>
                </a:cubicBezTo>
                <a:cubicBezTo>
                  <a:pt x="5329047" y="271368"/>
                  <a:pt x="4991481" y="311952"/>
                  <a:pt x="4634357" y="365713"/>
                </a:cubicBezTo>
                <a:cubicBezTo>
                  <a:pt x="4575093" y="374582"/>
                  <a:pt x="4515466" y="383852"/>
                  <a:pt x="4455478" y="393523"/>
                </a:cubicBezTo>
                <a:cubicBezTo>
                  <a:pt x="4140517" y="372703"/>
                  <a:pt x="3823481" y="359062"/>
                  <a:pt x="3504375" y="352600"/>
                </a:cubicBezTo>
                <a:cubicBezTo>
                  <a:pt x="3837305" y="244197"/>
                  <a:pt x="4176059" y="154461"/>
                  <a:pt x="4519041" y="83816"/>
                </a:cubicBezTo>
                <a:lnTo>
                  <a:pt x="4517136" y="74567"/>
                </a:lnTo>
                <a:cubicBezTo>
                  <a:pt x="4164851" y="147083"/>
                  <a:pt x="3817042" y="239745"/>
                  <a:pt x="3475419" y="352094"/>
                </a:cubicBezTo>
                <a:cubicBezTo>
                  <a:pt x="3181033" y="346519"/>
                  <a:pt x="2885142" y="347047"/>
                  <a:pt x="2587752" y="353677"/>
                </a:cubicBezTo>
                <a:cubicBezTo>
                  <a:pt x="2806256" y="318646"/>
                  <a:pt x="3033586" y="285072"/>
                  <a:pt x="3267773" y="254918"/>
                </a:cubicBezTo>
                <a:lnTo>
                  <a:pt x="3266504" y="245543"/>
                </a:lnTo>
                <a:cubicBezTo>
                  <a:pt x="3007487" y="279117"/>
                  <a:pt x="2756789" y="316365"/>
                  <a:pt x="2517204" y="355451"/>
                </a:cubicBezTo>
                <a:cubicBezTo>
                  <a:pt x="2220405" y="363053"/>
                  <a:pt x="1922399" y="376693"/>
                  <a:pt x="1623187" y="396374"/>
                </a:cubicBezTo>
                <a:cubicBezTo>
                  <a:pt x="1883759" y="305486"/>
                  <a:pt x="2148891" y="228161"/>
                  <a:pt x="2417509" y="164711"/>
                </a:cubicBezTo>
                <a:cubicBezTo>
                  <a:pt x="2903665" y="51255"/>
                  <a:pt x="3361436" y="-436"/>
                  <a:pt x="3778314" y="11093"/>
                </a:cubicBezTo>
                <a:lnTo>
                  <a:pt x="3778314" y="1591"/>
                </a:lnTo>
                <a:cubicBezTo>
                  <a:pt x="3360928" y="-10002"/>
                  <a:pt x="2902014" y="41816"/>
                  <a:pt x="2415350" y="155526"/>
                </a:cubicBezTo>
                <a:cubicBezTo>
                  <a:pt x="2135054" y="221849"/>
                  <a:pt x="1858537" y="303157"/>
                  <a:pt x="1586992" y="399098"/>
                </a:cubicBezTo>
                <a:cubicBezTo>
                  <a:pt x="1060704" y="434488"/>
                  <a:pt x="531728" y="488714"/>
                  <a:pt x="64" y="561775"/>
                </a:cubicBezTo>
                <a:lnTo>
                  <a:pt x="64" y="571340"/>
                </a:lnTo>
                <a:cubicBezTo>
                  <a:pt x="520086" y="499757"/>
                  <a:pt x="1037927" y="446207"/>
                  <a:pt x="1553591" y="410690"/>
                </a:cubicBezTo>
                <a:cubicBezTo>
                  <a:pt x="1498810" y="430159"/>
                  <a:pt x="1443780" y="450262"/>
                  <a:pt x="1388491" y="470997"/>
                </a:cubicBezTo>
                <a:cubicBezTo>
                  <a:pt x="928922" y="501658"/>
                  <a:pt x="466111" y="546698"/>
                  <a:pt x="64" y="606118"/>
                </a:cubicBezTo>
                <a:lnTo>
                  <a:pt x="64" y="615684"/>
                </a:lnTo>
                <a:cubicBezTo>
                  <a:pt x="455316" y="557615"/>
                  <a:pt x="907796" y="513271"/>
                  <a:pt x="1357503" y="482653"/>
                </a:cubicBezTo>
                <a:cubicBezTo>
                  <a:pt x="1305687" y="502375"/>
                  <a:pt x="1253725" y="522647"/>
                  <a:pt x="1201611" y="543467"/>
                </a:cubicBezTo>
                <a:lnTo>
                  <a:pt x="1184783" y="550245"/>
                </a:lnTo>
                <a:cubicBezTo>
                  <a:pt x="794004" y="572206"/>
                  <a:pt x="399098" y="603542"/>
                  <a:pt x="64" y="644253"/>
                </a:cubicBezTo>
                <a:lnTo>
                  <a:pt x="64" y="653755"/>
                </a:lnTo>
                <a:cubicBezTo>
                  <a:pt x="389530" y="613889"/>
                  <a:pt x="775316" y="583102"/>
                  <a:pt x="1157415" y="561395"/>
                </a:cubicBezTo>
                <a:cubicBezTo>
                  <a:pt x="1093534" y="587325"/>
                  <a:pt x="1031602" y="613213"/>
                  <a:pt x="971614" y="639059"/>
                </a:cubicBezTo>
                <a:cubicBezTo>
                  <a:pt x="651701" y="648308"/>
                  <a:pt x="327851" y="662751"/>
                  <a:pt x="64" y="682389"/>
                </a:cubicBezTo>
                <a:lnTo>
                  <a:pt x="64" y="691891"/>
                </a:lnTo>
                <a:cubicBezTo>
                  <a:pt x="319723" y="672677"/>
                  <a:pt x="635718" y="658443"/>
                  <a:pt x="948055" y="649194"/>
                </a:cubicBezTo>
                <a:cubicBezTo>
                  <a:pt x="924433" y="659457"/>
                  <a:pt x="901148" y="669656"/>
                  <a:pt x="878205" y="679791"/>
                </a:cubicBezTo>
                <a:cubicBezTo>
                  <a:pt x="336614" y="805980"/>
                  <a:pt x="8636" y="902522"/>
                  <a:pt x="1905" y="904486"/>
                </a:cubicBezTo>
                <a:lnTo>
                  <a:pt x="4572" y="913608"/>
                </a:lnTo>
                <a:cubicBezTo>
                  <a:pt x="10922" y="911644"/>
                  <a:pt x="319723" y="820930"/>
                  <a:pt x="831787" y="700379"/>
                </a:cubicBezTo>
                <a:cubicBezTo>
                  <a:pt x="599631" y="804523"/>
                  <a:pt x="405067" y="901888"/>
                  <a:pt x="262446" y="977019"/>
                </a:cubicBezTo>
                <a:cubicBezTo>
                  <a:pt x="175154" y="972667"/>
                  <a:pt x="87694" y="968891"/>
                  <a:pt x="64" y="965680"/>
                </a:cubicBezTo>
                <a:lnTo>
                  <a:pt x="64" y="975182"/>
                </a:lnTo>
                <a:cubicBezTo>
                  <a:pt x="82190" y="978305"/>
                  <a:pt x="164168" y="981814"/>
                  <a:pt x="245999" y="985698"/>
                </a:cubicBezTo>
                <a:cubicBezTo>
                  <a:pt x="197612" y="1011353"/>
                  <a:pt x="155639" y="1034159"/>
                  <a:pt x="120650" y="1053480"/>
                </a:cubicBezTo>
                <a:cubicBezTo>
                  <a:pt x="80518" y="1051244"/>
                  <a:pt x="40301" y="1049128"/>
                  <a:pt x="0" y="1047145"/>
                </a:cubicBezTo>
                <a:lnTo>
                  <a:pt x="0" y="1056647"/>
                </a:lnTo>
                <a:cubicBezTo>
                  <a:pt x="35052" y="1058376"/>
                  <a:pt x="70041" y="1060195"/>
                  <a:pt x="104966" y="1062095"/>
                </a:cubicBezTo>
                <a:cubicBezTo>
                  <a:pt x="45593" y="1095099"/>
                  <a:pt x="9716" y="1116447"/>
                  <a:pt x="0" y="1122022"/>
                </a:cubicBezTo>
                <a:lnTo>
                  <a:pt x="0" y="1127596"/>
                </a:lnTo>
                <a:lnTo>
                  <a:pt x="2477" y="1131651"/>
                </a:lnTo>
                <a:cubicBezTo>
                  <a:pt x="3874" y="1130827"/>
                  <a:pt x="46228" y="1105488"/>
                  <a:pt x="123126" y="1063109"/>
                </a:cubicBezTo>
                <a:cubicBezTo>
                  <a:pt x="467254" y="1082195"/>
                  <a:pt x="808038" y="1109859"/>
                  <a:pt x="1145477" y="1146094"/>
                </a:cubicBezTo>
                <a:cubicBezTo>
                  <a:pt x="1051370" y="1172827"/>
                  <a:pt x="961943" y="1198609"/>
                  <a:pt x="877189" y="1223442"/>
                </a:cubicBezTo>
                <a:cubicBezTo>
                  <a:pt x="588772" y="1193035"/>
                  <a:pt x="296397" y="1168753"/>
                  <a:pt x="64" y="1150592"/>
                </a:cubicBezTo>
                <a:lnTo>
                  <a:pt x="64" y="1159967"/>
                </a:lnTo>
                <a:cubicBezTo>
                  <a:pt x="287930" y="1177749"/>
                  <a:pt x="572114" y="1201270"/>
                  <a:pt x="852614" y="1230537"/>
                </a:cubicBezTo>
                <a:cubicBezTo>
                  <a:pt x="711264" y="1272029"/>
                  <a:pt x="584264" y="1310291"/>
                  <a:pt x="474155" y="1343992"/>
                </a:cubicBezTo>
                <a:cubicBezTo>
                  <a:pt x="429916" y="1339431"/>
                  <a:pt x="385466" y="1334997"/>
                  <a:pt x="340805" y="1330689"/>
                </a:cubicBezTo>
                <a:cubicBezTo>
                  <a:pt x="227944" y="1294879"/>
                  <a:pt x="114364" y="1260183"/>
                  <a:pt x="64" y="1226609"/>
                </a:cubicBezTo>
                <a:lnTo>
                  <a:pt x="64" y="1236428"/>
                </a:lnTo>
                <a:cubicBezTo>
                  <a:pt x="98997" y="1265612"/>
                  <a:pt x="197464" y="1295550"/>
                  <a:pt x="295466" y="1326255"/>
                </a:cubicBezTo>
                <a:cubicBezTo>
                  <a:pt x="197591" y="1316924"/>
                  <a:pt x="99124" y="1308264"/>
                  <a:pt x="64" y="1300282"/>
                </a:cubicBezTo>
                <a:lnTo>
                  <a:pt x="64" y="1309721"/>
                </a:lnTo>
                <a:cubicBezTo>
                  <a:pt x="113856" y="1319014"/>
                  <a:pt x="226865" y="1329106"/>
                  <a:pt x="339090" y="1340001"/>
                </a:cubicBezTo>
                <a:cubicBezTo>
                  <a:pt x="363347" y="1347730"/>
                  <a:pt x="387541" y="1355395"/>
                  <a:pt x="411734" y="1363187"/>
                </a:cubicBezTo>
                <a:cubicBezTo>
                  <a:pt x="308356" y="1394861"/>
                  <a:pt x="222441" y="1422227"/>
                  <a:pt x="156401" y="1443385"/>
                </a:cubicBezTo>
                <a:cubicBezTo>
                  <a:pt x="104458" y="1425901"/>
                  <a:pt x="52345" y="1408689"/>
                  <a:pt x="64" y="1391756"/>
                </a:cubicBezTo>
                <a:lnTo>
                  <a:pt x="64" y="1401765"/>
                </a:lnTo>
                <a:cubicBezTo>
                  <a:pt x="47181" y="1417096"/>
                  <a:pt x="94191" y="1432597"/>
                  <a:pt x="141097" y="1448263"/>
                </a:cubicBezTo>
                <a:cubicBezTo>
                  <a:pt x="52642" y="1476642"/>
                  <a:pt x="3937" y="1492606"/>
                  <a:pt x="1714" y="1493683"/>
                </a:cubicBezTo>
                <a:lnTo>
                  <a:pt x="4763" y="1502678"/>
                </a:lnTo>
                <a:cubicBezTo>
                  <a:pt x="7049" y="1501918"/>
                  <a:pt x="60198" y="1484181"/>
                  <a:pt x="156337" y="1453394"/>
                </a:cubicBezTo>
                <a:cubicBezTo>
                  <a:pt x="233002" y="1479157"/>
                  <a:pt x="309202" y="1505466"/>
                  <a:pt x="384937" y="1532325"/>
                </a:cubicBezTo>
                <a:cubicBezTo>
                  <a:pt x="574421" y="1599303"/>
                  <a:pt x="754634" y="1666876"/>
                  <a:pt x="925576" y="1735038"/>
                </a:cubicBezTo>
                <a:cubicBezTo>
                  <a:pt x="871601" y="1779888"/>
                  <a:pt x="820312" y="1823896"/>
                  <a:pt x="771716" y="1867055"/>
                </a:cubicBezTo>
                <a:cubicBezTo>
                  <a:pt x="566230" y="1779508"/>
                  <a:pt x="342964" y="1690758"/>
                  <a:pt x="102362" y="1603338"/>
                </a:cubicBezTo>
                <a:cubicBezTo>
                  <a:pt x="68390" y="1590985"/>
                  <a:pt x="34227" y="1578886"/>
                  <a:pt x="64" y="1566723"/>
                </a:cubicBezTo>
                <a:lnTo>
                  <a:pt x="64" y="1576859"/>
                </a:lnTo>
                <a:cubicBezTo>
                  <a:pt x="32957" y="1588514"/>
                  <a:pt x="65850" y="1600171"/>
                  <a:pt x="98489" y="1612017"/>
                </a:cubicBezTo>
                <a:cubicBezTo>
                  <a:pt x="337693" y="1698930"/>
                  <a:pt x="559499" y="1787046"/>
                  <a:pt x="763842" y="1874086"/>
                </a:cubicBezTo>
                <a:lnTo>
                  <a:pt x="751777" y="1884792"/>
                </a:lnTo>
                <a:cubicBezTo>
                  <a:pt x="659702" y="1922123"/>
                  <a:pt x="575670" y="1957116"/>
                  <a:pt x="499682" y="1989759"/>
                </a:cubicBezTo>
                <a:cubicBezTo>
                  <a:pt x="345504" y="1923307"/>
                  <a:pt x="178943" y="1855652"/>
                  <a:pt x="64" y="1787996"/>
                </a:cubicBezTo>
                <a:lnTo>
                  <a:pt x="64" y="1798132"/>
                </a:lnTo>
                <a:cubicBezTo>
                  <a:pt x="174371" y="1864077"/>
                  <a:pt x="336614" y="1930085"/>
                  <a:pt x="487617" y="1994954"/>
                </a:cubicBezTo>
                <a:cubicBezTo>
                  <a:pt x="198374" y="2119115"/>
                  <a:pt x="31306" y="2203621"/>
                  <a:pt x="64" y="2219711"/>
                </a:cubicBezTo>
                <a:lnTo>
                  <a:pt x="64" y="2230417"/>
                </a:lnTo>
                <a:cubicBezTo>
                  <a:pt x="14034" y="2223132"/>
                  <a:pt x="186182" y="2134445"/>
                  <a:pt x="499618" y="2000085"/>
                </a:cubicBezTo>
                <a:cubicBezTo>
                  <a:pt x="528998" y="2012754"/>
                  <a:pt x="557932" y="2025424"/>
                  <a:pt x="586423" y="2038093"/>
                </a:cubicBezTo>
                <a:cubicBezTo>
                  <a:pt x="227203" y="2383465"/>
                  <a:pt x="58738" y="2632485"/>
                  <a:pt x="56452" y="2635906"/>
                </a:cubicBezTo>
                <a:lnTo>
                  <a:pt x="64326" y="2641227"/>
                </a:lnTo>
                <a:cubicBezTo>
                  <a:pt x="65151" y="2640023"/>
                  <a:pt x="145606" y="2520359"/>
                  <a:pt x="312420" y="2334181"/>
                </a:cubicBezTo>
                <a:cubicBezTo>
                  <a:pt x="383794" y="2254616"/>
                  <a:pt x="478219" y="2154907"/>
                  <a:pt x="595694" y="2042211"/>
                </a:cubicBezTo>
                <a:cubicBezTo>
                  <a:pt x="876999" y="2166816"/>
                  <a:pt x="1114362" y="2286226"/>
                  <a:pt x="1308608" y="2392207"/>
                </a:cubicBezTo>
                <a:cubicBezTo>
                  <a:pt x="1021461" y="2538350"/>
                  <a:pt x="872553" y="2633372"/>
                  <a:pt x="870458" y="2634576"/>
                </a:cubicBezTo>
                <a:lnTo>
                  <a:pt x="875094" y="2641734"/>
                </a:lnTo>
                <a:lnTo>
                  <a:pt x="876935" y="2641734"/>
                </a:lnTo>
                <a:cubicBezTo>
                  <a:pt x="891731" y="2632358"/>
                  <a:pt x="1041464" y="2538477"/>
                  <a:pt x="1318578" y="2397718"/>
                </a:cubicBezTo>
                <a:cubicBezTo>
                  <a:pt x="1428433" y="2457899"/>
                  <a:pt x="1524064" y="2513328"/>
                  <a:pt x="1606233" y="2563056"/>
                </a:cubicBezTo>
                <a:cubicBezTo>
                  <a:pt x="1627949" y="2576232"/>
                  <a:pt x="1648905" y="2589092"/>
                  <a:pt x="1669288" y="2601761"/>
                </a:cubicBezTo>
                <a:cubicBezTo>
                  <a:pt x="1652968" y="2623109"/>
                  <a:pt x="1644523" y="2634956"/>
                  <a:pt x="1643888" y="2635716"/>
                </a:cubicBezTo>
                <a:lnTo>
                  <a:pt x="1651635" y="2641164"/>
                </a:lnTo>
                <a:cubicBezTo>
                  <a:pt x="1651953" y="2640784"/>
                  <a:pt x="1660462" y="2628494"/>
                  <a:pt x="1677035" y="2606829"/>
                </a:cubicBezTo>
                <a:cubicBezTo>
                  <a:pt x="1696041" y="2618694"/>
                  <a:pt x="1714417" y="2630287"/>
                  <a:pt x="1732153" y="2641607"/>
                </a:cubicBezTo>
                <a:lnTo>
                  <a:pt x="1749806" y="2641607"/>
                </a:lnTo>
                <a:cubicBezTo>
                  <a:pt x="1728280" y="2627797"/>
                  <a:pt x="1706055" y="2613734"/>
                  <a:pt x="1682877" y="2599227"/>
                </a:cubicBezTo>
                <a:cubicBezTo>
                  <a:pt x="1714056" y="2558685"/>
                  <a:pt x="1768729" y="2490460"/>
                  <a:pt x="1847024" y="2402279"/>
                </a:cubicBezTo>
                <a:cubicBezTo>
                  <a:pt x="1929530" y="2448441"/>
                  <a:pt x="2004358" y="2491707"/>
                  <a:pt x="2071497" y="2532079"/>
                </a:cubicBezTo>
                <a:cubicBezTo>
                  <a:pt x="2135632" y="2570385"/>
                  <a:pt x="2194897" y="2606892"/>
                  <a:pt x="2249297" y="2641607"/>
                </a:cubicBezTo>
                <a:lnTo>
                  <a:pt x="2267014" y="2641607"/>
                </a:lnTo>
                <a:cubicBezTo>
                  <a:pt x="2209102" y="2604739"/>
                  <a:pt x="2145602" y="2565590"/>
                  <a:pt x="2076514" y="2524160"/>
                </a:cubicBezTo>
                <a:cubicBezTo>
                  <a:pt x="2009712" y="2484188"/>
                  <a:pt x="1935226" y="2440922"/>
                  <a:pt x="1853184" y="2395058"/>
                </a:cubicBezTo>
                <a:cubicBezTo>
                  <a:pt x="1873841" y="2371873"/>
                  <a:pt x="1896091" y="2347420"/>
                  <a:pt x="1919923" y="2321701"/>
                </a:cubicBezTo>
                <a:cubicBezTo>
                  <a:pt x="1948688" y="2290787"/>
                  <a:pt x="1980946" y="2256896"/>
                  <a:pt x="2016506" y="2220345"/>
                </a:cubicBezTo>
                <a:cubicBezTo>
                  <a:pt x="2233676" y="2328543"/>
                  <a:pt x="2418906" y="2428442"/>
                  <a:pt x="2570353" y="2514278"/>
                </a:cubicBezTo>
                <a:cubicBezTo>
                  <a:pt x="2589530" y="2525174"/>
                  <a:pt x="2608371" y="2535943"/>
                  <a:pt x="2626868" y="2546586"/>
                </a:cubicBezTo>
                <a:cubicBezTo>
                  <a:pt x="2520569" y="2601191"/>
                  <a:pt x="2465197" y="2633435"/>
                  <a:pt x="2464054" y="2634069"/>
                </a:cubicBezTo>
                <a:lnTo>
                  <a:pt x="2468309" y="2641354"/>
                </a:lnTo>
                <a:lnTo>
                  <a:pt x="2470468" y="2641354"/>
                </a:lnTo>
                <a:cubicBezTo>
                  <a:pt x="2480056" y="2635842"/>
                  <a:pt x="2536190" y="2603725"/>
                  <a:pt x="2636647" y="2552224"/>
                </a:cubicBezTo>
                <a:cubicBezTo>
                  <a:pt x="2690794" y="2583308"/>
                  <a:pt x="2741467" y="2613101"/>
                  <a:pt x="2788666" y="2641607"/>
                </a:cubicBezTo>
                <a:lnTo>
                  <a:pt x="2807081" y="2641607"/>
                </a:lnTo>
                <a:cubicBezTo>
                  <a:pt x="2757380" y="2611580"/>
                  <a:pt x="2704129" y="2580160"/>
                  <a:pt x="2647315" y="2547346"/>
                </a:cubicBezTo>
                <a:cubicBezTo>
                  <a:pt x="2720086" y="2510161"/>
                  <a:pt x="2814701" y="2463537"/>
                  <a:pt x="2930398" y="2410008"/>
                </a:cubicBezTo>
                <a:cubicBezTo>
                  <a:pt x="2991993" y="2442486"/>
                  <a:pt x="3049778" y="2473546"/>
                  <a:pt x="3103753" y="2503192"/>
                </a:cubicBezTo>
                <a:cubicBezTo>
                  <a:pt x="3132709" y="2519112"/>
                  <a:pt x="3160903" y="2534721"/>
                  <a:pt x="3188335" y="2550006"/>
                </a:cubicBezTo>
                <a:cubicBezTo>
                  <a:pt x="3145346" y="2603915"/>
                  <a:pt x="3124264" y="2634576"/>
                  <a:pt x="3123502" y="2635779"/>
                </a:cubicBezTo>
                <a:lnTo>
                  <a:pt x="3131376" y="2641100"/>
                </a:lnTo>
                <a:cubicBezTo>
                  <a:pt x="3131820" y="2640467"/>
                  <a:pt x="3153029" y="2609427"/>
                  <a:pt x="3196590" y="2554631"/>
                </a:cubicBezTo>
                <a:cubicBezTo>
                  <a:pt x="3250394" y="2584784"/>
                  <a:pt x="3301194" y="2613778"/>
                  <a:pt x="3348990" y="2641607"/>
                </a:cubicBezTo>
                <a:lnTo>
                  <a:pt x="3368040" y="2641607"/>
                </a:lnTo>
                <a:cubicBezTo>
                  <a:pt x="3316478" y="2611536"/>
                  <a:pt x="3261443" y="2580033"/>
                  <a:pt x="3202940" y="2547092"/>
                </a:cubicBezTo>
                <a:cubicBezTo>
                  <a:pt x="3244850" y="2494894"/>
                  <a:pt x="3305747" y="2422994"/>
                  <a:pt x="3387090" y="2336778"/>
                </a:cubicBezTo>
                <a:cubicBezTo>
                  <a:pt x="3442907" y="2277484"/>
                  <a:pt x="3512693" y="2206915"/>
                  <a:pt x="3596640" y="2128174"/>
                </a:cubicBezTo>
                <a:cubicBezTo>
                  <a:pt x="3686810" y="2093161"/>
                  <a:pt x="3783184" y="2056971"/>
                  <a:pt x="3885756" y="2019596"/>
                </a:cubicBezTo>
                <a:cubicBezTo>
                  <a:pt x="4023887" y="2061830"/>
                  <a:pt x="4159714" y="2105812"/>
                  <a:pt x="4293235" y="2151549"/>
                </a:cubicBezTo>
                <a:cubicBezTo>
                  <a:pt x="4470610" y="2212192"/>
                  <a:pt x="4636815" y="2273006"/>
                  <a:pt x="4791837" y="2333991"/>
                </a:cubicBezTo>
                <a:cubicBezTo>
                  <a:pt x="4778502" y="2348624"/>
                  <a:pt x="4765866" y="2362814"/>
                  <a:pt x="4753737" y="2376560"/>
                </a:cubicBezTo>
                <a:lnTo>
                  <a:pt x="4745673" y="2379728"/>
                </a:lnTo>
                <a:cubicBezTo>
                  <a:pt x="4369372" y="2528278"/>
                  <a:pt x="4162870" y="2633119"/>
                  <a:pt x="4160838" y="2634195"/>
                </a:cubicBezTo>
                <a:lnTo>
                  <a:pt x="4164648" y="2641607"/>
                </a:lnTo>
                <a:lnTo>
                  <a:pt x="4167251" y="2641607"/>
                </a:lnTo>
                <a:cubicBezTo>
                  <a:pt x="4189095" y="2630648"/>
                  <a:pt x="4389501" y="2530875"/>
                  <a:pt x="4740085" y="2392207"/>
                </a:cubicBezTo>
                <a:cubicBezTo>
                  <a:pt x="4610164" y="2540947"/>
                  <a:pt x="4553014" y="2634766"/>
                  <a:pt x="4552125" y="2635969"/>
                </a:cubicBezTo>
                <a:lnTo>
                  <a:pt x="4560253" y="2640910"/>
                </a:lnTo>
                <a:cubicBezTo>
                  <a:pt x="4561015" y="2639643"/>
                  <a:pt x="4621657" y="2540631"/>
                  <a:pt x="4758817" y="2384542"/>
                </a:cubicBezTo>
                <a:cubicBezTo>
                  <a:pt x="4784598" y="2374406"/>
                  <a:pt x="4811567" y="2363846"/>
                  <a:pt x="4839716" y="2352868"/>
                </a:cubicBezTo>
                <a:cubicBezTo>
                  <a:pt x="5090097" y="2452197"/>
                  <a:pt x="5310632" y="2549816"/>
                  <a:pt x="5502021" y="2641417"/>
                </a:cubicBezTo>
                <a:lnTo>
                  <a:pt x="5523992" y="2641417"/>
                </a:lnTo>
                <a:cubicBezTo>
                  <a:pt x="5330762" y="2548423"/>
                  <a:pt x="5107242" y="2449030"/>
                  <a:pt x="4852797" y="2347864"/>
                </a:cubicBezTo>
                <a:cubicBezTo>
                  <a:pt x="4939729" y="2314543"/>
                  <a:pt x="5037519" y="2278181"/>
                  <a:pt x="5145278" y="2240173"/>
                </a:cubicBezTo>
                <a:cubicBezTo>
                  <a:pt x="5467604" y="2368008"/>
                  <a:pt x="5748528" y="2494640"/>
                  <a:pt x="5987796" y="2611644"/>
                </a:cubicBezTo>
                <a:cubicBezTo>
                  <a:pt x="5975096" y="2626910"/>
                  <a:pt x="5968746" y="2635272"/>
                  <a:pt x="5968429" y="2635652"/>
                </a:cubicBezTo>
                <a:lnTo>
                  <a:pt x="5976049" y="2641354"/>
                </a:lnTo>
                <a:cubicBezTo>
                  <a:pt x="5976049" y="2641037"/>
                  <a:pt x="5983097" y="2632168"/>
                  <a:pt x="5996559" y="2616015"/>
                </a:cubicBezTo>
                <a:lnTo>
                  <a:pt x="6033707" y="2634322"/>
                </a:lnTo>
                <a:lnTo>
                  <a:pt x="6037263" y="2641734"/>
                </a:lnTo>
                <a:lnTo>
                  <a:pt x="6040184" y="2641734"/>
                </a:lnTo>
                <a:lnTo>
                  <a:pt x="6044565" y="2639707"/>
                </a:lnTo>
                <a:lnTo>
                  <a:pt x="6048629" y="2641734"/>
                </a:lnTo>
                <a:lnTo>
                  <a:pt x="6069902" y="2641734"/>
                </a:lnTo>
                <a:lnTo>
                  <a:pt x="6055614" y="2634576"/>
                </a:lnTo>
                <a:cubicBezTo>
                  <a:pt x="6117400" y="2606259"/>
                  <a:pt x="6209411" y="2567807"/>
                  <a:pt x="6328093" y="2522767"/>
                </a:cubicBezTo>
                <a:cubicBezTo>
                  <a:pt x="6416612" y="2563480"/>
                  <a:pt x="6500495" y="2603136"/>
                  <a:pt x="6579807" y="2641734"/>
                </a:cubicBezTo>
                <a:lnTo>
                  <a:pt x="6601524" y="2641734"/>
                </a:lnTo>
                <a:cubicBezTo>
                  <a:pt x="6519482" y="2601742"/>
                  <a:pt x="6432487" y="2560522"/>
                  <a:pt x="6340539" y="2518079"/>
                </a:cubicBezTo>
                <a:cubicBezTo>
                  <a:pt x="6426391" y="2485708"/>
                  <a:pt x="6525705" y="2450107"/>
                  <a:pt x="6637211" y="2412542"/>
                </a:cubicBezTo>
                <a:cubicBezTo>
                  <a:pt x="6821805" y="2492170"/>
                  <a:pt x="6990398" y="2569201"/>
                  <a:pt x="7142353" y="2641734"/>
                </a:cubicBezTo>
                <a:lnTo>
                  <a:pt x="7164388" y="2641734"/>
                </a:lnTo>
                <a:cubicBezTo>
                  <a:pt x="7010337" y="2567934"/>
                  <a:pt x="6838887" y="2489319"/>
                  <a:pt x="6650673" y="2407981"/>
                </a:cubicBezTo>
                <a:cubicBezTo>
                  <a:pt x="6927342" y="2315240"/>
                  <a:pt x="7277545" y="2210843"/>
                  <a:pt x="7682611" y="2114174"/>
                </a:cubicBezTo>
                <a:cubicBezTo>
                  <a:pt x="7880732" y="2066834"/>
                  <a:pt x="8082280" y="2023441"/>
                  <a:pt x="8287321" y="1983994"/>
                </a:cubicBezTo>
                <a:cubicBezTo>
                  <a:pt x="7784592" y="2341592"/>
                  <a:pt x="7471855" y="2630965"/>
                  <a:pt x="7467664" y="2635272"/>
                </a:cubicBezTo>
                <a:lnTo>
                  <a:pt x="7474014" y="2641924"/>
                </a:lnTo>
                <a:lnTo>
                  <a:pt x="7474585" y="2641924"/>
                </a:lnTo>
                <a:cubicBezTo>
                  <a:pt x="7486206" y="2631155"/>
                  <a:pt x="7803960" y="2338488"/>
                  <a:pt x="8309991" y="1979940"/>
                </a:cubicBezTo>
                <a:cubicBezTo>
                  <a:pt x="8517636" y="1940284"/>
                  <a:pt x="8728202" y="1904702"/>
                  <a:pt x="8941753" y="1873199"/>
                </a:cubicBezTo>
                <a:cubicBezTo>
                  <a:pt x="9204706" y="1987732"/>
                  <a:pt x="9423336" y="2096056"/>
                  <a:pt x="9598216" y="2189938"/>
                </a:cubicBezTo>
                <a:cubicBezTo>
                  <a:pt x="9326880" y="2387139"/>
                  <a:pt x="9130220" y="2557355"/>
                  <a:pt x="9048877" y="2635462"/>
                </a:cubicBezTo>
                <a:lnTo>
                  <a:pt x="9055227" y="2641797"/>
                </a:lnTo>
                <a:lnTo>
                  <a:pt x="9055735" y="2641797"/>
                </a:lnTo>
                <a:cubicBezTo>
                  <a:pt x="9137523" y="2563119"/>
                  <a:pt x="9335135" y="2392461"/>
                  <a:pt x="9607550" y="2194689"/>
                </a:cubicBezTo>
                <a:cubicBezTo>
                  <a:pt x="9659493" y="2222606"/>
                  <a:pt x="9707562" y="2249168"/>
                  <a:pt x="9751695" y="2274380"/>
                </a:cubicBezTo>
                <a:cubicBezTo>
                  <a:pt x="10121202" y="2484441"/>
                  <a:pt x="10301795" y="2633119"/>
                  <a:pt x="10312209" y="2641797"/>
                </a:cubicBezTo>
                <a:lnTo>
                  <a:pt x="10313162" y="2641797"/>
                </a:lnTo>
                <a:lnTo>
                  <a:pt x="10318877" y="2635019"/>
                </a:lnTo>
                <a:cubicBezTo>
                  <a:pt x="10317099" y="2633499"/>
                  <a:pt x="10136378" y="2482161"/>
                  <a:pt x="9756902" y="2266398"/>
                </a:cubicBezTo>
                <a:cubicBezTo>
                  <a:pt x="9713722" y="2241820"/>
                  <a:pt x="9666795" y="2215847"/>
                  <a:pt x="9616059" y="2188481"/>
                </a:cubicBezTo>
                <a:cubicBezTo>
                  <a:pt x="9686417" y="2137803"/>
                  <a:pt x="9761665" y="2084971"/>
                  <a:pt x="9841103" y="2031695"/>
                </a:cubicBezTo>
                <a:cubicBezTo>
                  <a:pt x="9984867" y="2103722"/>
                  <a:pt x="10110025" y="2170744"/>
                  <a:pt x="10216134" y="2230164"/>
                </a:cubicBezTo>
                <a:cubicBezTo>
                  <a:pt x="10501503" y="2390053"/>
                  <a:pt x="10693781" y="2519663"/>
                  <a:pt x="10792778" y="2590295"/>
                </a:cubicBezTo>
                <a:cubicBezTo>
                  <a:pt x="10765219" y="2618675"/>
                  <a:pt x="10750804" y="2635019"/>
                  <a:pt x="10750359" y="2635526"/>
                </a:cubicBezTo>
                <a:lnTo>
                  <a:pt x="10757598" y="2641861"/>
                </a:lnTo>
                <a:cubicBezTo>
                  <a:pt x="10757980" y="2641417"/>
                  <a:pt x="10772584" y="2624757"/>
                  <a:pt x="10800588" y="2595997"/>
                </a:cubicBezTo>
                <a:cubicBezTo>
                  <a:pt x="10831258" y="2617978"/>
                  <a:pt x="10851959" y="2633625"/>
                  <a:pt x="10862818" y="2641924"/>
                </a:cubicBezTo>
                <a:lnTo>
                  <a:pt x="10877169" y="2641924"/>
                </a:lnTo>
                <a:lnTo>
                  <a:pt x="10877613" y="2641354"/>
                </a:lnTo>
                <a:cubicBezTo>
                  <a:pt x="10876915" y="2640847"/>
                  <a:pt x="10853357" y="2622349"/>
                  <a:pt x="10807319" y="2589155"/>
                </a:cubicBezTo>
                <a:cubicBezTo>
                  <a:pt x="10853420" y="2542151"/>
                  <a:pt x="10931081" y="2467147"/>
                  <a:pt x="11037824" y="2377700"/>
                </a:cubicBezTo>
                <a:cubicBezTo>
                  <a:pt x="11279569" y="2517889"/>
                  <a:pt x="11421808" y="2615825"/>
                  <a:pt x="11458893" y="2641924"/>
                </a:cubicBezTo>
                <a:lnTo>
                  <a:pt x="11473879" y="2641924"/>
                </a:lnTo>
                <a:lnTo>
                  <a:pt x="11474323" y="2641227"/>
                </a:lnTo>
                <a:cubicBezTo>
                  <a:pt x="11472418" y="2639833"/>
                  <a:pt x="11326432" y="2534169"/>
                  <a:pt x="11045634" y="2371239"/>
                </a:cubicBezTo>
                <a:cubicBezTo>
                  <a:pt x="11071860" y="2349403"/>
                  <a:pt x="11099736" y="2326788"/>
                  <a:pt x="11129391" y="2303394"/>
                </a:cubicBezTo>
                <a:cubicBezTo>
                  <a:pt x="11174285" y="2268109"/>
                  <a:pt x="11225022" y="2229910"/>
                  <a:pt x="11281283" y="2189875"/>
                </a:cubicBezTo>
                <a:cubicBezTo>
                  <a:pt x="11775567" y="2444912"/>
                  <a:pt x="12045632" y="2628874"/>
                  <a:pt x="12064619" y="2641924"/>
                </a:cubicBezTo>
                <a:lnTo>
                  <a:pt x="12066207" y="2641924"/>
                </a:lnTo>
                <a:lnTo>
                  <a:pt x="12071159" y="2634892"/>
                </a:lnTo>
                <a:cubicBezTo>
                  <a:pt x="12068429" y="2632992"/>
                  <a:pt x="11798109" y="2446179"/>
                  <a:pt x="11290109" y="2183666"/>
                </a:cubicBezTo>
                <a:cubicBezTo>
                  <a:pt x="11556111" y="1995106"/>
                  <a:pt x="11843448" y="1838383"/>
                  <a:pt x="12146153" y="1716730"/>
                </a:cubicBezTo>
                <a:lnTo>
                  <a:pt x="12188634" y="1718631"/>
                </a:lnTo>
                <a:lnTo>
                  <a:pt x="12189143" y="1709128"/>
                </a:lnTo>
                <a:lnTo>
                  <a:pt x="12167933" y="1708178"/>
                </a:lnTo>
                <a:cubicBezTo>
                  <a:pt x="12175490" y="1705264"/>
                  <a:pt x="12182983" y="1702224"/>
                  <a:pt x="12190603" y="1699310"/>
                </a:cubicBezTo>
                <a:lnTo>
                  <a:pt x="12187174" y="1690441"/>
                </a:lnTo>
                <a:cubicBezTo>
                  <a:pt x="12172886" y="1695971"/>
                  <a:pt x="12158726" y="1701546"/>
                  <a:pt x="12144566" y="1707165"/>
                </a:cubicBezTo>
                <a:cubicBezTo>
                  <a:pt x="11545887" y="1680679"/>
                  <a:pt x="10946257" y="1684904"/>
                  <a:pt x="10348023" y="1719834"/>
                </a:cubicBezTo>
                <a:cubicBezTo>
                  <a:pt x="10535920" y="1613980"/>
                  <a:pt x="10726737" y="1517122"/>
                  <a:pt x="10918634" y="1429955"/>
                </a:cubicBezTo>
                <a:cubicBezTo>
                  <a:pt x="11010646" y="1388228"/>
                  <a:pt x="11102975" y="1348807"/>
                  <a:pt x="11195621" y="1311685"/>
                </a:cubicBezTo>
                <a:cubicBezTo>
                  <a:pt x="11527092" y="1320129"/>
                  <a:pt x="11858054" y="1337613"/>
                  <a:pt x="12188507" y="1364137"/>
                </a:cubicBezTo>
                <a:lnTo>
                  <a:pt x="12189270" y="1354635"/>
                </a:lnTo>
                <a:cubicBezTo>
                  <a:pt x="11866245" y="1328491"/>
                  <a:pt x="11542395" y="1311197"/>
                  <a:pt x="11217720" y="1302753"/>
                </a:cubicBezTo>
                <a:cubicBezTo>
                  <a:pt x="11464481" y="1204285"/>
                  <a:pt x="11717210" y="1121369"/>
                  <a:pt x="11974385" y="1054493"/>
                </a:cubicBezTo>
                <a:cubicBezTo>
                  <a:pt x="12045632" y="1060277"/>
                  <a:pt x="12116943" y="1066358"/>
                  <a:pt x="12188317" y="1072737"/>
                </a:cubicBezTo>
                <a:lnTo>
                  <a:pt x="12189206" y="1063235"/>
                </a:lnTo>
                <a:cubicBezTo>
                  <a:pt x="12126976" y="1057661"/>
                  <a:pt x="12064809" y="1052339"/>
                  <a:pt x="12002643" y="1047272"/>
                </a:cubicBezTo>
                <a:cubicBezTo>
                  <a:pt x="12065127" y="1031435"/>
                  <a:pt x="12127484" y="1016656"/>
                  <a:pt x="12189778" y="1002928"/>
                </a:cubicBezTo>
                <a:lnTo>
                  <a:pt x="12187745" y="993679"/>
                </a:lnTo>
                <a:cubicBezTo>
                  <a:pt x="12116498" y="1009263"/>
                  <a:pt x="12045124" y="1026322"/>
                  <a:pt x="11973560" y="1044864"/>
                </a:cubicBezTo>
                <a:cubicBezTo>
                  <a:pt x="11356848" y="995010"/>
                  <a:pt x="10743311" y="970811"/>
                  <a:pt x="10136251" y="972204"/>
                </a:cubicBezTo>
                <a:cubicBezTo>
                  <a:pt x="10247503" y="928621"/>
                  <a:pt x="10357866" y="888858"/>
                  <a:pt x="10467340" y="852921"/>
                </a:cubicBezTo>
                <a:cubicBezTo>
                  <a:pt x="10623677" y="801609"/>
                  <a:pt x="10777919" y="758260"/>
                  <a:pt x="10930065" y="722868"/>
                </a:cubicBezTo>
                <a:cubicBezTo>
                  <a:pt x="11346688" y="744831"/>
                  <a:pt x="11766106" y="776986"/>
                  <a:pt x="12188254" y="819346"/>
                </a:cubicBezTo>
                <a:lnTo>
                  <a:pt x="12189270" y="809844"/>
                </a:lnTo>
                <a:cubicBezTo>
                  <a:pt x="11778297" y="768668"/>
                  <a:pt x="11369802" y="736994"/>
                  <a:pt x="10963720" y="714823"/>
                </a:cubicBezTo>
                <a:cubicBezTo>
                  <a:pt x="11392408" y="618091"/>
                  <a:pt x="11802682" y="584960"/>
                  <a:pt x="12188444" y="616317"/>
                </a:cubicBezTo>
                <a:lnTo>
                  <a:pt x="12189206" y="606815"/>
                </a:lnTo>
                <a:cubicBezTo>
                  <a:pt x="11792839" y="574571"/>
                  <a:pt x="11370628" y="610299"/>
                  <a:pt x="10929239" y="712986"/>
                </a:cubicBezTo>
                <a:cubicBezTo>
                  <a:pt x="10463594" y="688407"/>
                  <a:pt x="10002139" y="676516"/>
                  <a:pt x="9544939" y="677321"/>
                </a:cubicBezTo>
                <a:cubicBezTo>
                  <a:pt x="10155619" y="528390"/>
                  <a:pt x="10806367" y="432925"/>
                  <a:pt x="11488674" y="392256"/>
                </a:cubicBezTo>
                <a:cubicBezTo>
                  <a:pt x="11723053" y="408769"/>
                  <a:pt x="11957495" y="428385"/>
                  <a:pt x="12192063" y="451106"/>
                </a:cubicBezTo>
                <a:close/>
                <a:moveTo>
                  <a:pt x="6546088" y="486771"/>
                </a:moveTo>
                <a:cubicBezTo>
                  <a:pt x="6749288" y="463712"/>
                  <a:pt x="6953377" y="443061"/>
                  <a:pt x="7158292" y="424817"/>
                </a:cubicBezTo>
                <a:cubicBezTo>
                  <a:pt x="7848346" y="363243"/>
                  <a:pt x="8545385" y="329035"/>
                  <a:pt x="9249410" y="322194"/>
                </a:cubicBezTo>
                <a:cubicBezTo>
                  <a:pt x="8978900" y="362483"/>
                  <a:pt x="8716073" y="410564"/>
                  <a:pt x="8460994" y="466436"/>
                </a:cubicBezTo>
                <a:cubicBezTo>
                  <a:pt x="8077327" y="549851"/>
                  <a:pt x="7698931" y="656042"/>
                  <a:pt x="7327964" y="784442"/>
                </a:cubicBezTo>
                <a:cubicBezTo>
                  <a:pt x="7315835" y="785645"/>
                  <a:pt x="7303770" y="786912"/>
                  <a:pt x="7291642" y="788053"/>
                </a:cubicBezTo>
                <a:cubicBezTo>
                  <a:pt x="6943345" y="712922"/>
                  <a:pt x="6590602" y="647275"/>
                  <a:pt x="6233414" y="591105"/>
                </a:cubicBezTo>
                <a:cubicBezTo>
                  <a:pt x="6336284" y="554827"/>
                  <a:pt x="6440488" y="520049"/>
                  <a:pt x="6546088" y="486771"/>
                </a:cubicBezTo>
                <a:close/>
                <a:moveTo>
                  <a:pt x="9814941" y="1759237"/>
                </a:moveTo>
                <a:cubicBezTo>
                  <a:pt x="9599041" y="1666496"/>
                  <a:pt x="9359836" y="1570270"/>
                  <a:pt x="9098597" y="1474172"/>
                </a:cubicBezTo>
                <a:cubicBezTo>
                  <a:pt x="9163241" y="1437050"/>
                  <a:pt x="9227757" y="1401151"/>
                  <a:pt x="9292209" y="1366481"/>
                </a:cubicBezTo>
                <a:lnTo>
                  <a:pt x="9326817" y="1363567"/>
                </a:lnTo>
                <a:cubicBezTo>
                  <a:pt x="9677273" y="1484371"/>
                  <a:pt x="9994392" y="1606759"/>
                  <a:pt x="10275507" y="1723952"/>
                </a:cubicBezTo>
                <a:cubicBezTo>
                  <a:pt x="10121138" y="1733537"/>
                  <a:pt x="9967595" y="1745300"/>
                  <a:pt x="9814941" y="1759237"/>
                </a:cubicBezTo>
                <a:close/>
                <a:moveTo>
                  <a:pt x="10295255" y="1731997"/>
                </a:moveTo>
                <a:lnTo>
                  <a:pt x="10301605" y="1734658"/>
                </a:lnTo>
                <a:cubicBezTo>
                  <a:pt x="10224008" y="1779001"/>
                  <a:pt x="10146982" y="1824865"/>
                  <a:pt x="10070529" y="1872249"/>
                </a:cubicBezTo>
                <a:cubicBezTo>
                  <a:pt x="9994773" y="1837832"/>
                  <a:pt x="9915652" y="1802883"/>
                  <a:pt x="9833229" y="1767408"/>
                </a:cubicBezTo>
                <a:cubicBezTo>
                  <a:pt x="9986391" y="1753428"/>
                  <a:pt x="10140379" y="1741626"/>
                  <a:pt x="10295255" y="1731997"/>
                </a:cubicBezTo>
                <a:close/>
                <a:moveTo>
                  <a:pt x="2138045" y="2013831"/>
                </a:moveTo>
                <a:cubicBezTo>
                  <a:pt x="1894205" y="1904176"/>
                  <a:pt x="1622933" y="1789834"/>
                  <a:pt x="1325944" y="1675428"/>
                </a:cubicBezTo>
                <a:cubicBezTo>
                  <a:pt x="1458024" y="1627619"/>
                  <a:pt x="1601641" y="1577619"/>
                  <a:pt x="1756791" y="1525420"/>
                </a:cubicBezTo>
                <a:cubicBezTo>
                  <a:pt x="2043729" y="1573311"/>
                  <a:pt x="2324208" y="1626821"/>
                  <a:pt x="2598230" y="1685943"/>
                </a:cubicBezTo>
                <a:cubicBezTo>
                  <a:pt x="2480501" y="1779571"/>
                  <a:pt x="2373884" y="1870602"/>
                  <a:pt x="2278380" y="1957008"/>
                </a:cubicBezTo>
                <a:cubicBezTo>
                  <a:pt x="2230203" y="1976184"/>
                  <a:pt x="2183429" y="1995124"/>
                  <a:pt x="2138045" y="2013831"/>
                </a:cubicBezTo>
                <a:close/>
                <a:moveTo>
                  <a:pt x="2258187" y="1975316"/>
                </a:moveTo>
                <a:cubicBezTo>
                  <a:pt x="2235073" y="1996430"/>
                  <a:pt x="2212613" y="2017208"/>
                  <a:pt x="2190814" y="2037650"/>
                </a:cubicBezTo>
                <a:lnTo>
                  <a:pt x="2149983" y="2019216"/>
                </a:lnTo>
                <a:cubicBezTo>
                  <a:pt x="2185245" y="2004690"/>
                  <a:pt x="2221313" y="1990057"/>
                  <a:pt x="2258187" y="1975316"/>
                </a:cubicBezTo>
                <a:close/>
                <a:moveTo>
                  <a:pt x="5040694" y="1641663"/>
                </a:moveTo>
                <a:cubicBezTo>
                  <a:pt x="4941716" y="1669112"/>
                  <a:pt x="4845495" y="1696712"/>
                  <a:pt x="4752023" y="1724459"/>
                </a:cubicBezTo>
                <a:cubicBezTo>
                  <a:pt x="4590396" y="1676866"/>
                  <a:pt x="4427411" y="1631464"/>
                  <a:pt x="4263073" y="1588261"/>
                </a:cubicBezTo>
                <a:cubicBezTo>
                  <a:pt x="4482465" y="1434440"/>
                  <a:pt x="4710157" y="1292750"/>
                  <a:pt x="4945126" y="1163831"/>
                </a:cubicBezTo>
                <a:cubicBezTo>
                  <a:pt x="5259026" y="1095752"/>
                  <a:pt x="5577923" y="1034792"/>
                  <a:pt x="5901817" y="980947"/>
                </a:cubicBezTo>
                <a:cubicBezTo>
                  <a:pt x="6115476" y="1020222"/>
                  <a:pt x="6325299" y="1062747"/>
                  <a:pt x="6531293" y="1108529"/>
                </a:cubicBezTo>
                <a:cubicBezTo>
                  <a:pt x="6388862" y="1175804"/>
                  <a:pt x="6250877" y="1246456"/>
                  <a:pt x="6117273" y="1320490"/>
                </a:cubicBezTo>
                <a:cubicBezTo>
                  <a:pt x="6059697" y="1352500"/>
                  <a:pt x="6003989" y="1384490"/>
                  <a:pt x="5950141" y="1416462"/>
                </a:cubicBezTo>
                <a:cubicBezTo>
                  <a:pt x="5642039" y="1484162"/>
                  <a:pt x="5338890" y="1559229"/>
                  <a:pt x="5040694" y="1641663"/>
                </a:cubicBezTo>
                <a:close/>
                <a:moveTo>
                  <a:pt x="5924614" y="1432046"/>
                </a:moveTo>
                <a:cubicBezTo>
                  <a:pt x="5696801" y="1568205"/>
                  <a:pt x="5478685" y="1719904"/>
                  <a:pt x="5271834" y="1886059"/>
                </a:cubicBezTo>
                <a:lnTo>
                  <a:pt x="5218494" y="1868765"/>
                </a:lnTo>
                <a:cubicBezTo>
                  <a:pt x="5069777" y="1820412"/>
                  <a:pt x="4919917" y="1773952"/>
                  <a:pt x="4768914" y="1729400"/>
                </a:cubicBezTo>
                <a:cubicBezTo>
                  <a:pt x="4857814" y="1703091"/>
                  <a:pt x="4949273" y="1676929"/>
                  <a:pt x="5043297" y="1650912"/>
                </a:cubicBezTo>
                <a:cubicBezTo>
                  <a:pt x="5332051" y="1570923"/>
                  <a:pt x="5625827" y="1497972"/>
                  <a:pt x="5924614" y="1432046"/>
                </a:cubicBezTo>
                <a:close/>
                <a:moveTo>
                  <a:pt x="2143379" y="1400372"/>
                </a:moveTo>
                <a:cubicBezTo>
                  <a:pt x="2225212" y="1374779"/>
                  <a:pt x="2309432" y="1349016"/>
                  <a:pt x="2396046" y="1323088"/>
                </a:cubicBezTo>
                <a:cubicBezTo>
                  <a:pt x="2580113" y="1355522"/>
                  <a:pt x="2762822" y="1390616"/>
                  <a:pt x="2944178" y="1428371"/>
                </a:cubicBezTo>
                <a:cubicBezTo>
                  <a:pt x="2896851" y="1461439"/>
                  <a:pt x="2850007" y="1495013"/>
                  <a:pt x="2803652" y="1529094"/>
                </a:cubicBezTo>
                <a:cubicBezTo>
                  <a:pt x="2586736" y="1482261"/>
                  <a:pt x="2366709" y="1439223"/>
                  <a:pt x="2143570" y="1399992"/>
                </a:cubicBezTo>
                <a:close/>
                <a:moveTo>
                  <a:pt x="2793492" y="1536633"/>
                </a:moveTo>
                <a:cubicBezTo>
                  <a:pt x="2776728" y="1548922"/>
                  <a:pt x="2759964" y="1561212"/>
                  <a:pt x="2743391" y="1573691"/>
                </a:cubicBezTo>
                <a:cubicBezTo>
                  <a:pt x="2696572" y="1608830"/>
                  <a:pt x="2651335" y="1643735"/>
                  <a:pt x="2607691" y="1678405"/>
                </a:cubicBezTo>
                <a:cubicBezTo>
                  <a:pt x="2336756" y="1619872"/>
                  <a:pt x="2059476" y="1566786"/>
                  <a:pt x="1775841" y="1519149"/>
                </a:cubicBezTo>
                <a:cubicBezTo>
                  <a:pt x="1886248" y="1482280"/>
                  <a:pt x="2002199" y="1444760"/>
                  <a:pt x="2123694" y="1406580"/>
                </a:cubicBezTo>
                <a:cubicBezTo>
                  <a:pt x="2350091" y="1445900"/>
                  <a:pt x="2573420" y="1489204"/>
                  <a:pt x="2793683" y="1536506"/>
                </a:cubicBezTo>
                <a:close/>
                <a:moveTo>
                  <a:pt x="3638614" y="549802"/>
                </a:moveTo>
                <a:cubicBezTo>
                  <a:pt x="3919665" y="564118"/>
                  <a:pt x="4197395" y="583925"/>
                  <a:pt x="4471797" y="609222"/>
                </a:cubicBezTo>
                <a:cubicBezTo>
                  <a:pt x="4371893" y="648878"/>
                  <a:pt x="4273125" y="690478"/>
                  <a:pt x="4175506" y="734017"/>
                </a:cubicBezTo>
                <a:cubicBezTo>
                  <a:pt x="3830276" y="701285"/>
                  <a:pt x="3477749" y="676054"/>
                  <a:pt x="3117914" y="658317"/>
                </a:cubicBezTo>
                <a:cubicBezTo>
                  <a:pt x="3294317" y="619759"/>
                  <a:pt x="3467881" y="583587"/>
                  <a:pt x="3638614" y="549802"/>
                </a:cubicBezTo>
                <a:close/>
                <a:moveTo>
                  <a:pt x="3081592" y="656479"/>
                </a:moveTo>
                <a:cubicBezTo>
                  <a:pt x="2968352" y="651032"/>
                  <a:pt x="2854408" y="646344"/>
                  <a:pt x="2739771" y="642416"/>
                </a:cubicBezTo>
                <a:cubicBezTo>
                  <a:pt x="2831338" y="602634"/>
                  <a:pt x="2924048" y="564266"/>
                  <a:pt x="3017901" y="527313"/>
                </a:cubicBezTo>
                <a:cubicBezTo>
                  <a:pt x="3213227" y="531537"/>
                  <a:pt x="3407092" y="538399"/>
                  <a:pt x="3599498" y="547901"/>
                </a:cubicBezTo>
                <a:cubicBezTo>
                  <a:pt x="3429870" y="581729"/>
                  <a:pt x="3257214" y="617922"/>
                  <a:pt x="3081528" y="656479"/>
                </a:cubicBezTo>
                <a:close/>
                <a:moveTo>
                  <a:pt x="6837236" y="972521"/>
                </a:moveTo>
                <a:cubicBezTo>
                  <a:pt x="6717856" y="945155"/>
                  <a:pt x="6597460" y="918973"/>
                  <a:pt x="6476111" y="893970"/>
                </a:cubicBezTo>
                <a:cubicBezTo>
                  <a:pt x="6606033" y="876106"/>
                  <a:pt x="6736588" y="859363"/>
                  <a:pt x="6867779" y="843735"/>
                </a:cubicBezTo>
                <a:cubicBezTo>
                  <a:pt x="6930327" y="857121"/>
                  <a:pt x="6992620" y="870804"/>
                  <a:pt x="7054723" y="884785"/>
                </a:cubicBezTo>
                <a:cubicBezTo>
                  <a:pt x="6981254" y="913247"/>
                  <a:pt x="6908737" y="942494"/>
                  <a:pt x="6837172" y="972521"/>
                </a:cubicBezTo>
                <a:close/>
                <a:moveTo>
                  <a:pt x="7071424" y="888522"/>
                </a:moveTo>
                <a:cubicBezTo>
                  <a:pt x="7350570" y="951616"/>
                  <a:pt x="7625906" y="1021109"/>
                  <a:pt x="7897369" y="1097000"/>
                </a:cubicBezTo>
                <a:cubicBezTo>
                  <a:pt x="7769543" y="1111316"/>
                  <a:pt x="7642225" y="1126817"/>
                  <a:pt x="7515416" y="1143497"/>
                </a:cubicBezTo>
                <a:cubicBezTo>
                  <a:pt x="7298309" y="1083525"/>
                  <a:pt x="7077520" y="1027741"/>
                  <a:pt x="6853047" y="976132"/>
                </a:cubicBezTo>
                <a:cubicBezTo>
                  <a:pt x="6924866" y="946188"/>
                  <a:pt x="6997637" y="916984"/>
                  <a:pt x="7071360" y="888522"/>
                </a:cubicBezTo>
                <a:close/>
                <a:moveTo>
                  <a:pt x="6822313" y="978793"/>
                </a:moveTo>
                <a:cubicBezTo>
                  <a:pt x="6728396" y="1018531"/>
                  <a:pt x="6636258" y="1059624"/>
                  <a:pt x="6545770" y="1102067"/>
                </a:cubicBezTo>
                <a:cubicBezTo>
                  <a:pt x="6344222" y="1057090"/>
                  <a:pt x="6138907" y="1015237"/>
                  <a:pt x="5929821" y="976512"/>
                </a:cubicBezTo>
                <a:cubicBezTo>
                  <a:pt x="6101188" y="948259"/>
                  <a:pt x="6273781" y="922052"/>
                  <a:pt x="6447600" y="897898"/>
                </a:cubicBezTo>
                <a:cubicBezTo>
                  <a:pt x="6573520" y="923617"/>
                  <a:pt x="6698425" y="950584"/>
                  <a:pt x="6822250" y="978793"/>
                </a:cubicBezTo>
                <a:close/>
                <a:moveTo>
                  <a:pt x="5902262" y="971444"/>
                </a:moveTo>
                <a:cubicBezTo>
                  <a:pt x="5761209" y="945516"/>
                  <a:pt x="5618525" y="921039"/>
                  <a:pt x="5474208" y="898024"/>
                </a:cubicBezTo>
                <a:cubicBezTo>
                  <a:pt x="5554263" y="861283"/>
                  <a:pt x="5635371" y="825491"/>
                  <a:pt x="5717540" y="790650"/>
                </a:cubicBezTo>
                <a:lnTo>
                  <a:pt x="5761228" y="772342"/>
                </a:lnTo>
                <a:cubicBezTo>
                  <a:pt x="5983523" y="808495"/>
                  <a:pt x="6202953" y="848442"/>
                  <a:pt x="6419533" y="892196"/>
                </a:cubicBezTo>
                <a:cubicBezTo>
                  <a:pt x="6245841" y="916604"/>
                  <a:pt x="6073394" y="943020"/>
                  <a:pt x="5902198" y="971444"/>
                </a:cubicBezTo>
                <a:close/>
                <a:moveTo>
                  <a:pt x="5874576" y="976069"/>
                </a:moveTo>
                <a:cubicBezTo>
                  <a:pt x="5570538" y="1027000"/>
                  <a:pt x="5270691" y="1084267"/>
                  <a:pt x="4975035" y="1147868"/>
                </a:cubicBezTo>
                <a:cubicBezTo>
                  <a:pt x="5131372" y="1062811"/>
                  <a:pt x="5292598" y="981916"/>
                  <a:pt x="5458714" y="905183"/>
                </a:cubicBezTo>
                <a:cubicBezTo>
                  <a:pt x="5598751" y="927481"/>
                  <a:pt x="5737352" y="951110"/>
                  <a:pt x="5874512" y="976069"/>
                </a:cubicBezTo>
                <a:close/>
                <a:moveTo>
                  <a:pt x="5713476" y="782035"/>
                </a:moveTo>
                <a:cubicBezTo>
                  <a:pt x="5626862" y="818650"/>
                  <a:pt x="5541474" y="856424"/>
                  <a:pt x="5457317" y="895364"/>
                </a:cubicBezTo>
                <a:cubicBezTo>
                  <a:pt x="5229651" y="859255"/>
                  <a:pt x="4998066" y="826714"/>
                  <a:pt x="4762564" y="797745"/>
                </a:cubicBezTo>
                <a:cubicBezTo>
                  <a:pt x="4714767" y="791835"/>
                  <a:pt x="4666787" y="786108"/>
                  <a:pt x="4618609" y="780578"/>
                </a:cubicBezTo>
                <a:cubicBezTo>
                  <a:pt x="4795393" y="746497"/>
                  <a:pt x="4973193" y="714272"/>
                  <a:pt x="5152009" y="683909"/>
                </a:cubicBezTo>
                <a:cubicBezTo>
                  <a:pt x="5351190" y="709248"/>
                  <a:pt x="5548332" y="737774"/>
                  <a:pt x="5743448" y="769492"/>
                </a:cubicBezTo>
                <a:cubicBezTo>
                  <a:pt x="5733479" y="773673"/>
                  <a:pt x="5723382" y="777790"/>
                  <a:pt x="5713413" y="782035"/>
                </a:cubicBezTo>
                <a:close/>
                <a:moveTo>
                  <a:pt x="4587304" y="777030"/>
                </a:moveTo>
                <a:cubicBezTo>
                  <a:pt x="4457637" y="762207"/>
                  <a:pt x="4326846" y="748460"/>
                  <a:pt x="4194937" y="735791"/>
                </a:cubicBezTo>
                <a:cubicBezTo>
                  <a:pt x="4293026" y="692334"/>
                  <a:pt x="4392340" y="650778"/>
                  <a:pt x="4492879" y="611122"/>
                </a:cubicBezTo>
                <a:cubicBezTo>
                  <a:pt x="4604893" y="621596"/>
                  <a:pt x="4716355" y="632914"/>
                  <a:pt x="4827270" y="645077"/>
                </a:cubicBezTo>
                <a:cubicBezTo>
                  <a:pt x="4925143" y="655928"/>
                  <a:pt x="5022514" y="667502"/>
                  <a:pt x="5119370" y="679791"/>
                </a:cubicBezTo>
                <a:cubicBezTo>
                  <a:pt x="4941189" y="710407"/>
                  <a:pt x="4763815" y="742822"/>
                  <a:pt x="4587240" y="777030"/>
                </a:cubicBezTo>
                <a:close/>
                <a:moveTo>
                  <a:pt x="4177094" y="743709"/>
                </a:moveTo>
                <a:cubicBezTo>
                  <a:pt x="4304557" y="755790"/>
                  <a:pt x="4430986" y="768922"/>
                  <a:pt x="4556379" y="783112"/>
                </a:cubicBezTo>
                <a:cubicBezTo>
                  <a:pt x="4279900" y="837166"/>
                  <a:pt x="4005917" y="895725"/>
                  <a:pt x="3734435" y="958775"/>
                </a:cubicBezTo>
                <a:cubicBezTo>
                  <a:pt x="3877945" y="883264"/>
                  <a:pt x="4024357" y="812080"/>
                  <a:pt x="4173665" y="745230"/>
                </a:cubicBezTo>
                <a:close/>
                <a:moveTo>
                  <a:pt x="4587685" y="786596"/>
                </a:moveTo>
                <a:cubicBezTo>
                  <a:pt x="4645724" y="793266"/>
                  <a:pt x="4703553" y="800108"/>
                  <a:pt x="4761167" y="807120"/>
                </a:cubicBezTo>
                <a:cubicBezTo>
                  <a:pt x="4991627" y="835373"/>
                  <a:pt x="5218576" y="867174"/>
                  <a:pt x="5442014" y="902522"/>
                </a:cubicBezTo>
                <a:cubicBezTo>
                  <a:pt x="5270310" y="982087"/>
                  <a:pt x="5103749" y="1066232"/>
                  <a:pt x="4942332" y="1154963"/>
                </a:cubicBezTo>
                <a:cubicBezTo>
                  <a:pt x="4546937" y="1240818"/>
                  <a:pt x="4160158" y="1337955"/>
                  <a:pt x="3781997" y="1446362"/>
                </a:cubicBezTo>
                <a:lnTo>
                  <a:pt x="3739579" y="1458588"/>
                </a:lnTo>
                <a:cubicBezTo>
                  <a:pt x="3533032" y="1410571"/>
                  <a:pt x="3324816" y="1365892"/>
                  <a:pt x="3114929" y="1324545"/>
                </a:cubicBezTo>
                <a:cubicBezTo>
                  <a:pt x="3303607" y="1200383"/>
                  <a:pt x="3499041" y="1084393"/>
                  <a:pt x="3701225" y="976576"/>
                </a:cubicBezTo>
                <a:cubicBezTo>
                  <a:pt x="3993534" y="907989"/>
                  <a:pt x="4289000" y="844667"/>
                  <a:pt x="4587621" y="786596"/>
                </a:cubicBezTo>
                <a:close/>
                <a:moveTo>
                  <a:pt x="4912741" y="1171180"/>
                </a:moveTo>
                <a:cubicBezTo>
                  <a:pt x="4685049" y="1297305"/>
                  <a:pt x="4464279" y="1435498"/>
                  <a:pt x="4251389" y="1585157"/>
                </a:cubicBezTo>
                <a:cubicBezTo>
                  <a:pt x="4088194" y="1542207"/>
                  <a:pt x="3923837" y="1501411"/>
                  <a:pt x="3758311" y="1462769"/>
                </a:cubicBezTo>
                <a:lnTo>
                  <a:pt x="3784473" y="1455231"/>
                </a:lnTo>
                <a:cubicBezTo>
                  <a:pt x="4151840" y="1350029"/>
                  <a:pt x="4527912" y="1255350"/>
                  <a:pt x="4912678" y="1171180"/>
                </a:cubicBezTo>
                <a:close/>
                <a:moveTo>
                  <a:pt x="3101277" y="1321694"/>
                </a:moveTo>
                <a:cubicBezTo>
                  <a:pt x="2958910" y="1293739"/>
                  <a:pt x="2815844" y="1267342"/>
                  <a:pt x="2672080" y="1242509"/>
                </a:cubicBezTo>
                <a:cubicBezTo>
                  <a:pt x="2874982" y="1184819"/>
                  <a:pt x="3088913" y="1127514"/>
                  <a:pt x="3313875" y="1070584"/>
                </a:cubicBezTo>
                <a:cubicBezTo>
                  <a:pt x="3430632" y="1041019"/>
                  <a:pt x="3547955" y="1012411"/>
                  <a:pt x="3665855" y="984747"/>
                </a:cubicBezTo>
                <a:cubicBezTo>
                  <a:pt x="3471628" y="1089227"/>
                  <a:pt x="3283439" y="1201542"/>
                  <a:pt x="3101277" y="1321694"/>
                </a:cubicBezTo>
                <a:close/>
                <a:moveTo>
                  <a:pt x="3089910" y="1329169"/>
                </a:moveTo>
                <a:cubicBezTo>
                  <a:pt x="3044527" y="1359196"/>
                  <a:pt x="2999594" y="1389729"/>
                  <a:pt x="2955100" y="1420770"/>
                </a:cubicBezTo>
                <a:cubicBezTo>
                  <a:pt x="2776963" y="1383648"/>
                  <a:pt x="2597487" y="1349016"/>
                  <a:pt x="2416683" y="1316880"/>
                </a:cubicBezTo>
                <a:cubicBezTo>
                  <a:pt x="2492883" y="1294157"/>
                  <a:pt x="2571033" y="1271377"/>
                  <a:pt x="2651125" y="1248527"/>
                </a:cubicBezTo>
                <a:cubicBezTo>
                  <a:pt x="2798064" y="1273740"/>
                  <a:pt x="2944324" y="1300618"/>
                  <a:pt x="3089910" y="1329169"/>
                </a:cubicBezTo>
                <a:close/>
                <a:moveTo>
                  <a:pt x="2395665" y="1313269"/>
                </a:moveTo>
                <a:cubicBezTo>
                  <a:pt x="2158937" y="1271586"/>
                  <a:pt x="1920094" y="1234337"/>
                  <a:pt x="1679131" y="1201523"/>
                </a:cubicBezTo>
                <a:cubicBezTo>
                  <a:pt x="1721466" y="1174873"/>
                  <a:pt x="1764201" y="1148565"/>
                  <a:pt x="1807337" y="1122592"/>
                </a:cubicBezTo>
                <a:cubicBezTo>
                  <a:pt x="2083435" y="1157687"/>
                  <a:pt x="2357438" y="1198438"/>
                  <a:pt x="2629345" y="1244853"/>
                </a:cubicBezTo>
                <a:cubicBezTo>
                  <a:pt x="2549671" y="1267658"/>
                  <a:pt x="2471782" y="1290464"/>
                  <a:pt x="2395665" y="1313269"/>
                </a:cubicBezTo>
                <a:close/>
                <a:moveTo>
                  <a:pt x="2957195" y="1430905"/>
                </a:moveTo>
                <a:cubicBezTo>
                  <a:pt x="3124918" y="1465956"/>
                  <a:pt x="3291351" y="1503267"/>
                  <a:pt x="3456496" y="1542841"/>
                </a:cubicBezTo>
                <a:cubicBezTo>
                  <a:pt x="3371831" y="1568940"/>
                  <a:pt x="3289173" y="1595122"/>
                  <a:pt x="3208528" y="1621392"/>
                </a:cubicBezTo>
                <a:cubicBezTo>
                  <a:pt x="3078944" y="1590098"/>
                  <a:pt x="2948178" y="1560154"/>
                  <a:pt x="2816225" y="1531565"/>
                </a:cubicBezTo>
                <a:cubicBezTo>
                  <a:pt x="2862707" y="1497484"/>
                  <a:pt x="2909697" y="1463929"/>
                  <a:pt x="2957195" y="1430905"/>
                </a:cubicBezTo>
                <a:close/>
                <a:moveTo>
                  <a:pt x="2967927" y="1423430"/>
                </a:moveTo>
                <a:cubicBezTo>
                  <a:pt x="3012631" y="1392472"/>
                  <a:pt x="3057735" y="1361920"/>
                  <a:pt x="3103245" y="1331766"/>
                </a:cubicBezTo>
                <a:cubicBezTo>
                  <a:pt x="3310681" y="1372518"/>
                  <a:pt x="3516522" y="1416506"/>
                  <a:pt x="3720783" y="1463719"/>
                </a:cubicBezTo>
                <a:cubicBezTo>
                  <a:pt x="3636753" y="1488089"/>
                  <a:pt x="3554584" y="1512624"/>
                  <a:pt x="3474276" y="1537329"/>
                </a:cubicBezTo>
                <a:cubicBezTo>
                  <a:pt x="3306845" y="1497040"/>
                  <a:pt x="3138062" y="1459076"/>
                  <a:pt x="2967927" y="1423430"/>
                </a:cubicBezTo>
                <a:close/>
                <a:moveTo>
                  <a:pt x="3739579" y="1468154"/>
                </a:moveTo>
                <a:cubicBezTo>
                  <a:pt x="3907898" y="1507303"/>
                  <a:pt x="4075113" y="1548688"/>
                  <a:pt x="4241229" y="1592315"/>
                </a:cubicBezTo>
                <a:cubicBezTo>
                  <a:pt x="4231069" y="1599474"/>
                  <a:pt x="4220718" y="1606632"/>
                  <a:pt x="4210558" y="1613917"/>
                </a:cubicBezTo>
                <a:cubicBezTo>
                  <a:pt x="4170763" y="1642341"/>
                  <a:pt x="4132155" y="1670613"/>
                  <a:pt x="4094734" y="1698740"/>
                </a:cubicBezTo>
                <a:cubicBezTo>
                  <a:pt x="3896151" y="1643165"/>
                  <a:pt x="3695427" y="1590814"/>
                  <a:pt x="3492564" y="1541701"/>
                </a:cubicBezTo>
                <a:cubicBezTo>
                  <a:pt x="3572999" y="1517039"/>
                  <a:pt x="3655333" y="1492524"/>
                  <a:pt x="3739579" y="1468154"/>
                </a:cubicBezTo>
                <a:close/>
                <a:moveTo>
                  <a:pt x="4216464" y="1621265"/>
                </a:moveTo>
                <a:cubicBezTo>
                  <a:pt x="4228592" y="1612587"/>
                  <a:pt x="4240911" y="1604098"/>
                  <a:pt x="4253167" y="1595419"/>
                </a:cubicBezTo>
                <a:cubicBezTo>
                  <a:pt x="4414965" y="1638071"/>
                  <a:pt x="4575639" y="1682732"/>
                  <a:pt x="4735195" y="1729400"/>
                </a:cubicBezTo>
                <a:cubicBezTo>
                  <a:pt x="4645197" y="1756215"/>
                  <a:pt x="4557859" y="1783036"/>
                  <a:pt x="4473194" y="1809852"/>
                </a:cubicBezTo>
                <a:cubicBezTo>
                  <a:pt x="4351700" y="1772603"/>
                  <a:pt x="4229354" y="1736704"/>
                  <a:pt x="4106164" y="1702160"/>
                </a:cubicBezTo>
                <a:cubicBezTo>
                  <a:pt x="4141851" y="1675428"/>
                  <a:pt x="4178617" y="1648460"/>
                  <a:pt x="4216464" y="1621265"/>
                </a:cubicBezTo>
                <a:close/>
                <a:moveTo>
                  <a:pt x="6122099" y="1328916"/>
                </a:moveTo>
                <a:cubicBezTo>
                  <a:pt x="6258878" y="1252898"/>
                  <a:pt x="6400419" y="1180618"/>
                  <a:pt x="6546723" y="1112076"/>
                </a:cubicBezTo>
                <a:cubicBezTo>
                  <a:pt x="6698615" y="1145860"/>
                  <a:pt x="6848285" y="1181550"/>
                  <a:pt x="6995669" y="1219134"/>
                </a:cubicBezTo>
                <a:cubicBezTo>
                  <a:pt x="6652324" y="1274037"/>
                  <a:pt x="6313824" y="1337702"/>
                  <a:pt x="5980240" y="1410127"/>
                </a:cubicBezTo>
                <a:cubicBezTo>
                  <a:pt x="6029960" y="1380987"/>
                  <a:pt x="6077458" y="1353748"/>
                  <a:pt x="6122162" y="1328916"/>
                </a:cubicBezTo>
                <a:close/>
                <a:moveTo>
                  <a:pt x="6560694" y="1105488"/>
                </a:moveTo>
                <a:cubicBezTo>
                  <a:pt x="6651371" y="1063254"/>
                  <a:pt x="6743827" y="1022249"/>
                  <a:pt x="6837998" y="982467"/>
                </a:cubicBezTo>
                <a:cubicBezTo>
                  <a:pt x="7059169" y="1033145"/>
                  <a:pt x="7276846" y="1087896"/>
                  <a:pt x="7490969" y="1146728"/>
                </a:cubicBezTo>
                <a:cubicBezTo>
                  <a:pt x="7332917" y="1167841"/>
                  <a:pt x="7175691" y="1190710"/>
                  <a:pt x="7019417" y="1215333"/>
                </a:cubicBezTo>
                <a:cubicBezTo>
                  <a:pt x="6868922" y="1176900"/>
                  <a:pt x="6716014" y="1140285"/>
                  <a:pt x="6560757" y="1105488"/>
                </a:cubicBezTo>
                <a:close/>
                <a:moveTo>
                  <a:pt x="7514654" y="1152936"/>
                </a:moveTo>
                <a:cubicBezTo>
                  <a:pt x="7634288" y="1186003"/>
                  <a:pt x="7752715" y="1220338"/>
                  <a:pt x="7869936" y="1255939"/>
                </a:cubicBezTo>
                <a:cubicBezTo>
                  <a:pt x="7784846" y="1296564"/>
                  <a:pt x="7701026" y="1338437"/>
                  <a:pt x="7618540" y="1381557"/>
                </a:cubicBezTo>
                <a:cubicBezTo>
                  <a:pt x="7430770" y="1324969"/>
                  <a:pt x="7238873" y="1271459"/>
                  <a:pt x="7042785" y="1221034"/>
                </a:cubicBezTo>
                <a:cubicBezTo>
                  <a:pt x="7199058" y="1196753"/>
                  <a:pt x="7356348" y="1174049"/>
                  <a:pt x="7514654" y="1152936"/>
                </a:cubicBezTo>
                <a:close/>
                <a:moveTo>
                  <a:pt x="7538847" y="1149768"/>
                </a:moveTo>
                <a:cubicBezTo>
                  <a:pt x="7665847" y="1133171"/>
                  <a:pt x="7793483" y="1117797"/>
                  <a:pt x="7921816" y="1103651"/>
                </a:cubicBezTo>
                <a:cubicBezTo>
                  <a:pt x="7979601" y="1119868"/>
                  <a:pt x="8037195" y="1136383"/>
                  <a:pt x="8094536" y="1153189"/>
                </a:cubicBezTo>
                <a:cubicBezTo>
                  <a:pt x="8023035" y="1184527"/>
                  <a:pt x="7952423" y="1216746"/>
                  <a:pt x="7882636" y="1249858"/>
                </a:cubicBezTo>
                <a:cubicBezTo>
                  <a:pt x="7769098" y="1215479"/>
                  <a:pt x="7654481" y="1182202"/>
                  <a:pt x="7538847" y="1150022"/>
                </a:cubicBezTo>
                <a:close/>
                <a:moveTo>
                  <a:pt x="8108696" y="1157370"/>
                </a:moveTo>
                <a:cubicBezTo>
                  <a:pt x="8240649" y="1196139"/>
                  <a:pt x="8371586" y="1236428"/>
                  <a:pt x="8501570" y="1278237"/>
                </a:cubicBezTo>
                <a:cubicBezTo>
                  <a:pt x="8624316" y="1317722"/>
                  <a:pt x="8743252" y="1357612"/>
                  <a:pt x="8858377" y="1397901"/>
                </a:cubicBezTo>
                <a:cubicBezTo>
                  <a:pt x="8729917" y="1411755"/>
                  <a:pt x="8601710" y="1427060"/>
                  <a:pt x="8473821" y="1443828"/>
                </a:cubicBezTo>
                <a:cubicBezTo>
                  <a:pt x="8391716" y="1414815"/>
                  <a:pt x="8307388" y="1385948"/>
                  <a:pt x="8220837" y="1357232"/>
                </a:cubicBezTo>
                <a:cubicBezTo>
                  <a:pt x="8113649" y="1321713"/>
                  <a:pt x="8005382" y="1287296"/>
                  <a:pt x="7896098" y="1253975"/>
                </a:cubicBezTo>
                <a:cubicBezTo>
                  <a:pt x="7966075" y="1221034"/>
                  <a:pt x="8037069" y="1188917"/>
                  <a:pt x="8109014" y="1157623"/>
                </a:cubicBezTo>
                <a:close/>
                <a:moveTo>
                  <a:pt x="8108061" y="1147234"/>
                </a:moveTo>
                <a:cubicBezTo>
                  <a:pt x="8054595" y="1131524"/>
                  <a:pt x="8000937" y="1116067"/>
                  <a:pt x="7947152" y="1100864"/>
                </a:cubicBezTo>
                <a:cubicBezTo>
                  <a:pt x="7997571" y="1095333"/>
                  <a:pt x="8048054" y="1089987"/>
                  <a:pt x="8098600" y="1084837"/>
                </a:cubicBezTo>
                <a:cubicBezTo>
                  <a:pt x="8166354" y="1077995"/>
                  <a:pt x="8234299" y="1071489"/>
                  <a:pt x="8302562" y="1065326"/>
                </a:cubicBezTo>
                <a:cubicBezTo>
                  <a:pt x="8237030" y="1092103"/>
                  <a:pt x="8172196" y="1119488"/>
                  <a:pt x="8108061" y="1147488"/>
                </a:cubicBezTo>
                <a:close/>
                <a:moveTo>
                  <a:pt x="8097647" y="1075398"/>
                </a:moveTo>
                <a:cubicBezTo>
                  <a:pt x="8039164" y="1081353"/>
                  <a:pt x="7980808" y="1087542"/>
                  <a:pt x="7922641" y="1093959"/>
                </a:cubicBezTo>
                <a:cubicBezTo>
                  <a:pt x="7648321" y="1016928"/>
                  <a:pt x="7369937" y="946314"/>
                  <a:pt x="7087489" y="882124"/>
                </a:cubicBezTo>
                <a:cubicBezTo>
                  <a:pt x="7160133" y="854333"/>
                  <a:pt x="7233730" y="827347"/>
                  <a:pt x="7308215" y="801166"/>
                </a:cubicBezTo>
                <a:cubicBezTo>
                  <a:pt x="7653338" y="875960"/>
                  <a:pt x="7993698" y="959997"/>
                  <a:pt x="8329358" y="1053290"/>
                </a:cubicBezTo>
                <a:cubicBezTo>
                  <a:pt x="8251952" y="1060594"/>
                  <a:pt x="8174736" y="1068050"/>
                  <a:pt x="8097647" y="1075651"/>
                </a:cubicBezTo>
                <a:close/>
                <a:moveTo>
                  <a:pt x="7070662" y="878387"/>
                </a:moveTo>
                <a:cubicBezTo>
                  <a:pt x="7012877" y="865337"/>
                  <a:pt x="6954965" y="852667"/>
                  <a:pt x="6896926" y="840378"/>
                </a:cubicBezTo>
                <a:cubicBezTo>
                  <a:pt x="7027291" y="825130"/>
                  <a:pt x="7158228" y="810966"/>
                  <a:pt x="7289673" y="797872"/>
                </a:cubicBezTo>
                <a:cubicBezTo>
                  <a:pt x="7215759" y="824015"/>
                  <a:pt x="7142734" y="850938"/>
                  <a:pt x="7070662" y="878640"/>
                </a:cubicBezTo>
                <a:close/>
                <a:moveTo>
                  <a:pt x="6868224" y="834043"/>
                </a:moveTo>
                <a:cubicBezTo>
                  <a:pt x="6585839" y="773736"/>
                  <a:pt x="6300108" y="719998"/>
                  <a:pt x="6010974" y="672823"/>
                </a:cubicBezTo>
                <a:cubicBezTo>
                  <a:pt x="6078284" y="647104"/>
                  <a:pt x="6146273" y="622061"/>
                  <a:pt x="6214936" y="597693"/>
                </a:cubicBezTo>
                <a:cubicBezTo>
                  <a:pt x="6567678" y="652850"/>
                  <a:pt x="6916483" y="717312"/>
                  <a:pt x="7261225" y="791093"/>
                </a:cubicBezTo>
                <a:cubicBezTo>
                  <a:pt x="7129590" y="804270"/>
                  <a:pt x="6998589" y="818605"/>
                  <a:pt x="6868224" y="834106"/>
                </a:cubicBezTo>
                <a:close/>
                <a:moveTo>
                  <a:pt x="6838950" y="837591"/>
                </a:moveTo>
                <a:cubicBezTo>
                  <a:pt x="6707950" y="853301"/>
                  <a:pt x="6577584" y="870196"/>
                  <a:pt x="6447917" y="888269"/>
                </a:cubicBezTo>
                <a:cubicBezTo>
                  <a:pt x="6227782" y="843336"/>
                  <a:pt x="6004389" y="802388"/>
                  <a:pt x="5777738" y="765438"/>
                </a:cubicBezTo>
                <a:cubicBezTo>
                  <a:pt x="5848731" y="736127"/>
                  <a:pt x="5920486" y="707538"/>
                  <a:pt x="5993003" y="679665"/>
                </a:cubicBezTo>
                <a:cubicBezTo>
                  <a:pt x="6278245" y="725991"/>
                  <a:pt x="6560249" y="778658"/>
                  <a:pt x="6839014" y="837654"/>
                </a:cubicBezTo>
                <a:close/>
                <a:moveTo>
                  <a:pt x="5760022" y="762524"/>
                </a:moveTo>
                <a:cubicBezTo>
                  <a:pt x="5569947" y="731737"/>
                  <a:pt x="5377923" y="703718"/>
                  <a:pt x="5183950" y="678461"/>
                </a:cubicBezTo>
                <a:cubicBezTo>
                  <a:pt x="5312728" y="656752"/>
                  <a:pt x="5441842" y="635999"/>
                  <a:pt x="5571300" y="616190"/>
                </a:cubicBezTo>
                <a:cubicBezTo>
                  <a:pt x="5706256" y="634941"/>
                  <a:pt x="5840559" y="655086"/>
                  <a:pt x="5974207" y="676624"/>
                </a:cubicBezTo>
                <a:cubicBezTo>
                  <a:pt x="5902071" y="704497"/>
                  <a:pt x="5830678" y="733130"/>
                  <a:pt x="5760022" y="762524"/>
                </a:cubicBezTo>
                <a:close/>
                <a:moveTo>
                  <a:pt x="5151755" y="674280"/>
                </a:moveTo>
                <a:cubicBezTo>
                  <a:pt x="5044612" y="660597"/>
                  <a:pt x="4936916" y="647737"/>
                  <a:pt x="4828667" y="635701"/>
                </a:cubicBezTo>
                <a:cubicBezTo>
                  <a:pt x="4723848" y="624088"/>
                  <a:pt x="4618482" y="613319"/>
                  <a:pt x="4512564" y="603394"/>
                </a:cubicBezTo>
                <a:cubicBezTo>
                  <a:pt x="4587113" y="574254"/>
                  <a:pt x="4662253" y="546191"/>
                  <a:pt x="4737989" y="519205"/>
                </a:cubicBezTo>
                <a:cubicBezTo>
                  <a:pt x="4793615" y="524399"/>
                  <a:pt x="4849114" y="529847"/>
                  <a:pt x="4904486" y="535549"/>
                </a:cubicBezTo>
                <a:cubicBezTo>
                  <a:pt x="5117256" y="557467"/>
                  <a:pt x="5328622" y="582806"/>
                  <a:pt x="5538597" y="611566"/>
                </a:cubicBezTo>
                <a:cubicBezTo>
                  <a:pt x="5409267" y="631584"/>
                  <a:pt x="5280324" y="652489"/>
                  <a:pt x="5151755" y="674280"/>
                </a:cubicBezTo>
                <a:close/>
                <a:moveTo>
                  <a:pt x="4491482" y="601810"/>
                </a:moveTo>
                <a:cubicBezTo>
                  <a:pt x="4223468" y="576471"/>
                  <a:pt x="3952050" y="556601"/>
                  <a:pt x="3677222" y="542200"/>
                </a:cubicBezTo>
                <a:cubicBezTo>
                  <a:pt x="3810953" y="515974"/>
                  <a:pt x="3942715" y="491269"/>
                  <a:pt x="4072509" y="468083"/>
                </a:cubicBezTo>
                <a:cubicBezTo>
                  <a:pt x="4288155" y="481217"/>
                  <a:pt x="4502468" y="497561"/>
                  <a:pt x="4715447" y="517114"/>
                </a:cubicBezTo>
                <a:cubicBezTo>
                  <a:pt x="4640218" y="544016"/>
                  <a:pt x="4565568" y="572248"/>
                  <a:pt x="4491482" y="601810"/>
                </a:cubicBezTo>
                <a:close/>
                <a:moveTo>
                  <a:pt x="3637852" y="540300"/>
                </a:moveTo>
                <a:cubicBezTo>
                  <a:pt x="3440411" y="530207"/>
                  <a:pt x="3241440" y="522879"/>
                  <a:pt x="3040952" y="518318"/>
                </a:cubicBezTo>
                <a:cubicBezTo>
                  <a:pt x="3113932" y="489896"/>
                  <a:pt x="3187529" y="462445"/>
                  <a:pt x="3261741" y="435966"/>
                </a:cubicBezTo>
                <a:cubicBezTo>
                  <a:pt x="3520269" y="440950"/>
                  <a:pt x="3777126" y="450853"/>
                  <a:pt x="4032314" y="465676"/>
                </a:cubicBezTo>
                <a:cubicBezTo>
                  <a:pt x="3902818" y="488861"/>
                  <a:pt x="3771329" y="513736"/>
                  <a:pt x="3637852" y="540300"/>
                </a:cubicBezTo>
                <a:close/>
                <a:moveTo>
                  <a:pt x="3016314" y="517748"/>
                </a:moveTo>
                <a:cubicBezTo>
                  <a:pt x="2556066" y="507655"/>
                  <a:pt x="2088280" y="511877"/>
                  <a:pt x="1612964" y="530417"/>
                </a:cubicBezTo>
                <a:cubicBezTo>
                  <a:pt x="1751565" y="502460"/>
                  <a:pt x="1896764" y="474524"/>
                  <a:pt x="2048574" y="446608"/>
                </a:cubicBezTo>
                <a:cubicBezTo>
                  <a:pt x="2447227" y="431828"/>
                  <a:pt x="2842724" y="428027"/>
                  <a:pt x="3235071" y="435206"/>
                </a:cubicBezTo>
                <a:cubicBezTo>
                  <a:pt x="3161494" y="461812"/>
                  <a:pt x="3088577" y="489326"/>
                  <a:pt x="3016314" y="517748"/>
                </a:cubicBezTo>
                <a:close/>
                <a:moveTo>
                  <a:pt x="2993581" y="526807"/>
                </a:moveTo>
                <a:cubicBezTo>
                  <a:pt x="2900445" y="563675"/>
                  <a:pt x="2808478" y="601980"/>
                  <a:pt x="2717673" y="641719"/>
                </a:cubicBezTo>
                <a:cubicBezTo>
                  <a:pt x="2197227" y="624235"/>
                  <a:pt x="1663637" y="622124"/>
                  <a:pt x="1116902" y="635385"/>
                </a:cubicBezTo>
                <a:cubicBezTo>
                  <a:pt x="1253046" y="605041"/>
                  <a:pt x="1399477" y="573684"/>
                  <a:pt x="1555052" y="542010"/>
                </a:cubicBezTo>
                <a:cubicBezTo>
                  <a:pt x="2041970" y="521908"/>
                  <a:pt x="2521414" y="516840"/>
                  <a:pt x="2993390" y="526807"/>
                </a:cubicBezTo>
                <a:close/>
                <a:moveTo>
                  <a:pt x="2719515" y="651285"/>
                </a:moveTo>
                <a:cubicBezTo>
                  <a:pt x="2828989" y="654959"/>
                  <a:pt x="2937891" y="659311"/>
                  <a:pt x="3046222" y="664335"/>
                </a:cubicBezTo>
                <a:cubicBezTo>
                  <a:pt x="2837307" y="710452"/>
                  <a:pt x="2624626" y="759863"/>
                  <a:pt x="2408174" y="812568"/>
                </a:cubicBezTo>
                <a:lnTo>
                  <a:pt x="2340928" y="829039"/>
                </a:lnTo>
                <a:cubicBezTo>
                  <a:pt x="2386775" y="806024"/>
                  <a:pt x="2432895" y="783384"/>
                  <a:pt x="2479294" y="761130"/>
                </a:cubicBezTo>
                <a:cubicBezTo>
                  <a:pt x="2558288" y="723375"/>
                  <a:pt x="2638298" y="686760"/>
                  <a:pt x="2719324" y="651285"/>
                </a:cubicBezTo>
                <a:close/>
                <a:moveTo>
                  <a:pt x="2410524" y="821817"/>
                </a:moveTo>
                <a:cubicBezTo>
                  <a:pt x="2638616" y="766280"/>
                  <a:pt x="2862625" y="714360"/>
                  <a:pt x="3082544" y="666045"/>
                </a:cubicBezTo>
                <a:cubicBezTo>
                  <a:pt x="3448387" y="683573"/>
                  <a:pt x="3806889" y="708912"/>
                  <a:pt x="4158044" y="742062"/>
                </a:cubicBezTo>
                <a:cubicBezTo>
                  <a:pt x="4001408" y="812296"/>
                  <a:pt x="3847973" y="887445"/>
                  <a:pt x="3697732" y="967517"/>
                </a:cubicBezTo>
                <a:cubicBezTo>
                  <a:pt x="3568319" y="997797"/>
                  <a:pt x="3439541" y="1029072"/>
                  <a:pt x="3311398" y="1061335"/>
                </a:cubicBezTo>
                <a:cubicBezTo>
                  <a:pt x="3079623" y="1119824"/>
                  <a:pt x="2859488" y="1178952"/>
                  <a:pt x="2650998" y="1238708"/>
                </a:cubicBezTo>
                <a:cubicBezTo>
                  <a:pt x="2376253" y="1191704"/>
                  <a:pt x="2099393" y="1150446"/>
                  <a:pt x="1820418" y="1114927"/>
                </a:cubicBezTo>
                <a:cubicBezTo>
                  <a:pt x="1976419" y="1021299"/>
                  <a:pt x="2137048" y="932504"/>
                  <a:pt x="2302320" y="848550"/>
                </a:cubicBezTo>
                <a:cubicBezTo>
                  <a:pt x="2338051" y="839510"/>
                  <a:pt x="2374056" y="830603"/>
                  <a:pt x="2410333" y="821817"/>
                </a:cubicBezTo>
                <a:close/>
                <a:moveTo>
                  <a:pt x="1805432" y="1112710"/>
                </a:moveTo>
                <a:cubicBezTo>
                  <a:pt x="1687278" y="1097760"/>
                  <a:pt x="1568749" y="1083804"/>
                  <a:pt x="1449832" y="1070837"/>
                </a:cubicBezTo>
                <a:cubicBezTo>
                  <a:pt x="1699514" y="1002295"/>
                  <a:pt x="1972691" y="930205"/>
                  <a:pt x="2262188" y="858242"/>
                </a:cubicBezTo>
                <a:cubicBezTo>
                  <a:pt x="2105768" y="938611"/>
                  <a:pt x="1953451" y="1023434"/>
                  <a:pt x="1805242" y="1112710"/>
                </a:cubicBezTo>
                <a:close/>
                <a:moveTo>
                  <a:pt x="1792351" y="1120692"/>
                </a:moveTo>
                <a:cubicBezTo>
                  <a:pt x="1749425" y="1146664"/>
                  <a:pt x="1706753" y="1172827"/>
                  <a:pt x="1664526" y="1199559"/>
                </a:cubicBezTo>
                <a:cubicBezTo>
                  <a:pt x="1527620" y="1180980"/>
                  <a:pt x="1390034" y="1163850"/>
                  <a:pt x="1251776" y="1148184"/>
                </a:cubicBezTo>
                <a:cubicBezTo>
                  <a:pt x="1232726" y="1146031"/>
                  <a:pt x="1213676" y="1144067"/>
                  <a:pt x="1194626" y="1141850"/>
                </a:cubicBezTo>
                <a:cubicBezTo>
                  <a:pt x="1268794" y="1120736"/>
                  <a:pt x="1345546" y="1099324"/>
                  <a:pt x="1424877" y="1077615"/>
                </a:cubicBezTo>
                <a:lnTo>
                  <a:pt x="1430401" y="1078185"/>
                </a:lnTo>
                <a:cubicBezTo>
                  <a:pt x="1551349" y="1091279"/>
                  <a:pt x="1671936" y="1105444"/>
                  <a:pt x="1792161" y="1120692"/>
                </a:cubicBezTo>
                <a:close/>
                <a:moveTo>
                  <a:pt x="1666748" y="1209378"/>
                </a:moveTo>
                <a:cubicBezTo>
                  <a:pt x="1905000" y="1241686"/>
                  <a:pt x="2141239" y="1278320"/>
                  <a:pt x="2375472" y="1319287"/>
                </a:cubicBezTo>
                <a:cubicBezTo>
                  <a:pt x="2289029" y="1345215"/>
                  <a:pt x="2204974" y="1370997"/>
                  <a:pt x="2123313" y="1396634"/>
                </a:cubicBezTo>
                <a:cubicBezTo>
                  <a:pt x="1925574" y="1362255"/>
                  <a:pt x="1725613" y="1330898"/>
                  <a:pt x="1523429" y="1302563"/>
                </a:cubicBezTo>
                <a:cubicBezTo>
                  <a:pt x="1570419" y="1271142"/>
                  <a:pt x="1618126" y="1240102"/>
                  <a:pt x="1666558" y="1209442"/>
                </a:cubicBezTo>
                <a:close/>
                <a:moveTo>
                  <a:pt x="2103565" y="1402842"/>
                </a:moveTo>
                <a:cubicBezTo>
                  <a:pt x="1982280" y="1440851"/>
                  <a:pt x="1866500" y="1478435"/>
                  <a:pt x="1756220" y="1515601"/>
                </a:cubicBezTo>
                <a:cubicBezTo>
                  <a:pt x="1610424" y="1491320"/>
                  <a:pt x="1463186" y="1468515"/>
                  <a:pt x="1314514" y="1447186"/>
                </a:cubicBezTo>
                <a:cubicBezTo>
                  <a:pt x="1379157" y="1400733"/>
                  <a:pt x="1444771" y="1355186"/>
                  <a:pt x="1511364" y="1310545"/>
                </a:cubicBezTo>
                <a:cubicBezTo>
                  <a:pt x="1710754" y="1338291"/>
                  <a:pt x="1908092" y="1369078"/>
                  <a:pt x="2103374" y="1402906"/>
                </a:cubicBezTo>
                <a:close/>
                <a:moveTo>
                  <a:pt x="1736789" y="1522126"/>
                </a:moveTo>
                <a:cubicBezTo>
                  <a:pt x="1584389" y="1573393"/>
                  <a:pt x="1442930" y="1622767"/>
                  <a:pt x="1312418" y="1670233"/>
                </a:cubicBezTo>
                <a:cubicBezTo>
                  <a:pt x="1247775" y="1645318"/>
                  <a:pt x="1181926" y="1620486"/>
                  <a:pt x="1114870" y="1595736"/>
                </a:cubicBezTo>
                <a:cubicBezTo>
                  <a:pt x="1176509" y="1548054"/>
                  <a:pt x="1239266" y="1501202"/>
                  <a:pt x="1303147" y="1455168"/>
                </a:cubicBezTo>
                <a:cubicBezTo>
                  <a:pt x="1449280" y="1476072"/>
                  <a:pt x="1593831" y="1498390"/>
                  <a:pt x="1736789" y="1522126"/>
                </a:cubicBezTo>
                <a:close/>
                <a:moveTo>
                  <a:pt x="1298639" y="1675174"/>
                </a:moveTo>
                <a:cubicBezTo>
                  <a:pt x="1206989" y="1708451"/>
                  <a:pt x="1121175" y="1740403"/>
                  <a:pt x="1041210" y="1771019"/>
                </a:cubicBezTo>
                <a:cubicBezTo>
                  <a:pt x="1009206" y="1758052"/>
                  <a:pt x="976865" y="1745047"/>
                  <a:pt x="944181" y="1731997"/>
                </a:cubicBezTo>
                <a:cubicBezTo>
                  <a:pt x="992905" y="1691708"/>
                  <a:pt x="1043857" y="1650830"/>
                  <a:pt x="1097026" y="1609356"/>
                </a:cubicBezTo>
                <a:lnTo>
                  <a:pt x="1105853" y="1602578"/>
                </a:lnTo>
                <a:cubicBezTo>
                  <a:pt x="1171340" y="1626732"/>
                  <a:pt x="1235647" y="1650931"/>
                  <a:pt x="1298766" y="1675174"/>
                </a:cubicBezTo>
                <a:close/>
                <a:moveTo>
                  <a:pt x="1847152" y="2137613"/>
                </a:moveTo>
                <a:cubicBezTo>
                  <a:pt x="1760157" y="2175919"/>
                  <a:pt x="1680655" y="2211983"/>
                  <a:pt x="1608646" y="2245810"/>
                </a:cubicBezTo>
                <a:lnTo>
                  <a:pt x="1591691" y="2253729"/>
                </a:lnTo>
                <a:cubicBezTo>
                  <a:pt x="1366838" y="2136409"/>
                  <a:pt x="1101154" y="2008130"/>
                  <a:pt x="795719" y="1877317"/>
                </a:cubicBezTo>
                <a:lnTo>
                  <a:pt x="861060" y="1851281"/>
                </a:lnTo>
                <a:cubicBezTo>
                  <a:pt x="917194" y="1829154"/>
                  <a:pt x="977328" y="1805797"/>
                  <a:pt x="1041464" y="1781218"/>
                </a:cubicBezTo>
                <a:cubicBezTo>
                  <a:pt x="1341374" y="1903099"/>
                  <a:pt x="1610614" y="2023903"/>
                  <a:pt x="1847279" y="2137549"/>
                </a:cubicBezTo>
                <a:close/>
                <a:moveTo>
                  <a:pt x="1054164" y="1776277"/>
                </a:moveTo>
                <a:cubicBezTo>
                  <a:pt x="1134345" y="1745743"/>
                  <a:pt x="1220362" y="1713772"/>
                  <a:pt x="1312228" y="1680369"/>
                </a:cubicBezTo>
                <a:cubicBezTo>
                  <a:pt x="1609725" y="1794711"/>
                  <a:pt x="1881505" y="1909054"/>
                  <a:pt x="2125917" y="2018836"/>
                </a:cubicBezTo>
                <a:cubicBezTo>
                  <a:pt x="2030413" y="2058156"/>
                  <a:pt x="1941341" y="2096056"/>
                  <a:pt x="1858709" y="2132545"/>
                </a:cubicBezTo>
                <a:cubicBezTo>
                  <a:pt x="1622616" y="2018899"/>
                  <a:pt x="1353884" y="1898221"/>
                  <a:pt x="1054164" y="1776277"/>
                </a:cubicBezTo>
                <a:close/>
                <a:moveTo>
                  <a:pt x="2609914" y="1688540"/>
                </a:moveTo>
                <a:cubicBezTo>
                  <a:pt x="2690730" y="1706025"/>
                  <a:pt x="2770969" y="1723996"/>
                  <a:pt x="2850642" y="1742449"/>
                </a:cubicBezTo>
                <a:cubicBezTo>
                  <a:pt x="2652141" y="1812132"/>
                  <a:pt x="2469642" y="1881118"/>
                  <a:pt x="2303272" y="1946999"/>
                </a:cubicBezTo>
                <a:cubicBezTo>
                  <a:pt x="2394966" y="1865154"/>
                  <a:pt x="2497201" y="1778178"/>
                  <a:pt x="2610231" y="1688540"/>
                </a:cubicBezTo>
                <a:close/>
                <a:moveTo>
                  <a:pt x="2619566" y="1680939"/>
                </a:moveTo>
                <a:cubicBezTo>
                  <a:pt x="2661431" y="1647871"/>
                  <a:pt x="2704700" y="1614531"/>
                  <a:pt x="2749360" y="1580913"/>
                </a:cubicBezTo>
                <a:cubicBezTo>
                  <a:pt x="2768029" y="1566850"/>
                  <a:pt x="2786888" y="1552976"/>
                  <a:pt x="2805748" y="1539103"/>
                </a:cubicBezTo>
                <a:cubicBezTo>
                  <a:pt x="2935288" y="1567021"/>
                  <a:pt x="3063685" y="1596325"/>
                  <a:pt x="3190939" y="1627030"/>
                </a:cubicBezTo>
                <a:cubicBezTo>
                  <a:pt x="3078925" y="1663645"/>
                  <a:pt x="2971083" y="1700152"/>
                  <a:pt x="2867406" y="1736558"/>
                </a:cubicBezTo>
                <a:cubicBezTo>
                  <a:pt x="2785663" y="1717509"/>
                  <a:pt x="2703151" y="1698974"/>
                  <a:pt x="2619883" y="1680939"/>
                </a:cubicBezTo>
                <a:close/>
                <a:moveTo>
                  <a:pt x="3208592" y="1631274"/>
                </a:moveTo>
                <a:cubicBezTo>
                  <a:pt x="3454127" y="1690694"/>
                  <a:pt x="3695275" y="1755100"/>
                  <a:pt x="3932047" y="1824485"/>
                </a:cubicBezTo>
                <a:cubicBezTo>
                  <a:pt x="3869608" y="1874529"/>
                  <a:pt x="3811060" y="1923307"/>
                  <a:pt x="3756406" y="1970818"/>
                </a:cubicBezTo>
                <a:cubicBezTo>
                  <a:pt x="3474847" y="1887408"/>
                  <a:pt x="3184271" y="1810675"/>
                  <a:pt x="2884678" y="1740612"/>
                </a:cubicBezTo>
                <a:cubicBezTo>
                  <a:pt x="2988647" y="1704333"/>
                  <a:pt x="3096724" y="1667889"/>
                  <a:pt x="3208909" y="1631274"/>
                </a:cubicBezTo>
                <a:close/>
                <a:moveTo>
                  <a:pt x="3225864" y="1625636"/>
                </a:moveTo>
                <a:cubicBezTo>
                  <a:pt x="3306553" y="1599493"/>
                  <a:pt x="3389357" y="1573355"/>
                  <a:pt x="3474276" y="1547212"/>
                </a:cubicBezTo>
                <a:cubicBezTo>
                  <a:pt x="3680098" y="1596876"/>
                  <a:pt x="3883704" y="1649791"/>
                  <a:pt x="4085082" y="1705961"/>
                </a:cubicBezTo>
                <a:cubicBezTo>
                  <a:pt x="4035127" y="1743545"/>
                  <a:pt x="3987248" y="1780648"/>
                  <a:pt x="3941445" y="1817263"/>
                </a:cubicBezTo>
                <a:cubicBezTo>
                  <a:pt x="3707467" y="1748512"/>
                  <a:pt x="3469050" y="1684632"/>
                  <a:pt x="3226181" y="1625636"/>
                </a:cubicBezTo>
                <a:close/>
                <a:moveTo>
                  <a:pt x="4096322" y="1709192"/>
                </a:moveTo>
                <a:cubicBezTo>
                  <a:pt x="4217353" y="1743229"/>
                  <a:pt x="4337577" y="1778494"/>
                  <a:pt x="4457002" y="1814983"/>
                </a:cubicBezTo>
                <a:cubicBezTo>
                  <a:pt x="4370134" y="1842602"/>
                  <a:pt x="4286168" y="1870051"/>
                  <a:pt x="4205097" y="1897335"/>
                </a:cubicBezTo>
                <a:cubicBezTo>
                  <a:pt x="4121487" y="1871064"/>
                  <a:pt x="4037222" y="1845408"/>
                  <a:pt x="3952304" y="1820367"/>
                </a:cubicBezTo>
                <a:cubicBezTo>
                  <a:pt x="3998278" y="1783961"/>
                  <a:pt x="4046391" y="1746903"/>
                  <a:pt x="4096639" y="1709192"/>
                </a:cubicBezTo>
                <a:close/>
                <a:moveTo>
                  <a:pt x="4472940" y="1819924"/>
                </a:moveTo>
                <a:cubicBezTo>
                  <a:pt x="4596003" y="1857679"/>
                  <a:pt x="4718177" y="1896720"/>
                  <a:pt x="4839462" y="1937054"/>
                </a:cubicBezTo>
                <a:cubicBezTo>
                  <a:pt x="4929588" y="1967080"/>
                  <a:pt x="5017624" y="1997297"/>
                  <a:pt x="5103559" y="2027704"/>
                </a:cubicBezTo>
                <a:cubicBezTo>
                  <a:pt x="5051533" y="2073777"/>
                  <a:pt x="5004308" y="2117468"/>
                  <a:pt x="4961890" y="2158771"/>
                </a:cubicBezTo>
                <a:cubicBezTo>
                  <a:pt x="4833239" y="2110075"/>
                  <a:pt x="4698683" y="2061513"/>
                  <a:pt x="4558221" y="2013071"/>
                </a:cubicBezTo>
                <a:cubicBezTo>
                  <a:pt x="4446969" y="1975062"/>
                  <a:pt x="4334510" y="1938112"/>
                  <a:pt x="4220845" y="1902212"/>
                </a:cubicBezTo>
                <a:cubicBezTo>
                  <a:pt x="4302081" y="1875017"/>
                  <a:pt x="4386218" y="1847588"/>
                  <a:pt x="4473258" y="1819924"/>
                </a:cubicBezTo>
                <a:close/>
                <a:moveTo>
                  <a:pt x="4842891" y="1928185"/>
                </a:moveTo>
                <a:cubicBezTo>
                  <a:pt x="4725842" y="1889163"/>
                  <a:pt x="4608049" y="1851388"/>
                  <a:pt x="4489514" y="1814856"/>
                </a:cubicBezTo>
                <a:cubicBezTo>
                  <a:pt x="4574432" y="1787996"/>
                  <a:pt x="4662024" y="1761156"/>
                  <a:pt x="4752277" y="1734341"/>
                </a:cubicBezTo>
                <a:cubicBezTo>
                  <a:pt x="4907852" y="1780160"/>
                  <a:pt x="5062220" y="1827887"/>
                  <a:pt x="5215382" y="1877507"/>
                </a:cubicBezTo>
                <a:lnTo>
                  <a:pt x="5263261" y="1893154"/>
                </a:lnTo>
                <a:cubicBezTo>
                  <a:pt x="5208861" y="1937117"/>
                  <a:pt x="5158486" y="1979668"/>
                  <a:pt x="5112131" y="2020799"/>
                </a:cubicBezTo>
                <a:cubicBezTo>
                  <a:pt x="5024628" y="1989677"/>
                  <a:pt x="4934985" y="1958801"/>
                  <a:pt x="4843209" y="1928185"/>
                </a:cubicBezTo>
                <a:close/>
                <a:moveTo>
                  <a:pt x="5273294" y="1896511"/>
                </a:moveTo>
                <a:cubicBezTo>
                  <a:pt x="5421884" y="1945371"/>
                  <a:pt x="5565267" y="1994637"/>
                  <a:pt x="5703443" y="2044301"/>
                </a:cubicBezTo>
                <a:cubicBezTo>
                  <a:pt x="5605272" y="2074791"/>
                  <a:pt x="5511800" y="2104799"/>
                  <a:pt x="5423027" y="2134319"/>
                </a:cubicBezTo>
                <a:cubicBezTo>
                  <a:pt x="5325663" y="2097533"/>
                  <a:pt x="5225288" y="2060753"/>
                  <a:pt x="5121910" y="2023967"/>
                </a:cubicBezTo>
                <a:cubicBezTo>
                  <a:pt x="5172285" y="1980086"/>
                  <a:pt x="5222856" y="1937643"/>
                  <a:pt x="5273612" y="1896638"/>
                </a:cubicBezTo>
                <a:close/>
                <a:moveTo>
                  <a:pt x="5718302" y="2049686"/>
                </a:moveTo>
                <a:cubicBezTo>
                  <a:pt x="5929376" y="2125703"/>
                  <a:pt x="6127941" y="2201720"/>
                  <a:pt x="6313488" y="2277104"/>
                </a:cubicBezTo>
                <a:lnTo>
                  <a:pt x="6307138" y="2283059"/>
                </a:lnTo>
                <a:cubicBezTo>
                  <a:pt x="6247003" y="2337982"/>
                  <a:pt x="6195251" y="2388216"/>
                  <a:pt x="6151499" y="2432560"/>
                </a:cubicBezTo>
                <a:cubicBezTo>
                  <a:pt x="5936361" y="2337538"/>
                  <a:pt x="5697919" y="2238652"/>
                  <a:pt x="5437315" y="2139703"/>
                </a:cubicBezTo>
                <a:cubicBezTo>
                  <a:pt x="5526297" y="2110310"/>
                  <a:pt x="5620068" y="2080346"/>
                  <a:pt x="5718620" y="2049813"/>
                </a:cubicBezTo>
                <a:close/>
                <a:moveTo>
                  <a:pt x="5733415" y="2044998"/>
                </a:moveTo>
                <a:cubicBezTo>
                  <a:pt x="5934139" y="1983171"/>
                  <a:pt x="6153912" y="1919950"/>
                  <a:pt x="6390958" y="1858122"/>
                </a:cubicBezTo>
                <a:cubicBezTo>
                  <a:pt x="6618224" y="1799000"/>
                  <a:pt x="6847904" y="1744331"/>
                  <a:pt x="7080123" y="1694115"/>
                </a:cubicBezTo>
                <a:cubicBezTo>
                  <a:pt x="6739383" y="1913298"/>
                  <a:pt x="6487224" y="2119622"/>
                  <a:pt x="6321298" y="2270009"/>
                </a:cubicBezTo>
                <a:cubicBezTo>
                  <a:pt x="6138228" y="2195829"/>
                  <a:pt x="5942140" y="2120319"/>
                  <a:pt x="5733733" y="2045125"/>
                </a:cubicBezTo>
                <a:close/>
                <a:moveTo>
                  <a:pt x="6388227" y="1849000"/>
                </a:moveTo>
                <a:cubicBezTo>
                  <a:pt x="6146864" y="1912221"/>
                  <a:pt x="5922899" y="1976456"/>
                  <a:pt x="5718874" y="2039804"/>
                </a:cubicBezTo>
                <a:cubicBezTo>
                  <a:pt x="5578793" y="1989379"/>
                  <a:pt x="5433314" y="1939290"/>
                  <a:pt x="5282438" y="1889543"/>
                </a:cubicBezTo>
                <a:cubicBezTo>
                  <a:pt x="5495290" y="1719442"/>
                  <a:pt x="5719756" y="1564328"/>
                  <a:pt x="5954205" y="1425331"/>
                </a:cubicBezTo>
                <a:cubicBezTo>
                  <a:pt x="6303410" y="1348807"/>
                  <a:pt x="6658357" y="1281975"/>
                  <a:pt x="7019036" y="1224835"/>
                </a:cubicBezTo>
                <a:cubicBezTo>
                  <a:pt x="7219125" y="1275938"/>
                  <a:pt x="7414895" y="1330290"/>
                  <a:pt x="7606475" y="1387892"/>
                </a:cubicBezTo>
                <a:cubicBezTo>
                  <a:pt x="7533195" y="1426452"/>
                  <a:pt x="7460996" y="1466000"/>
                  <a:pt x="7389876" y="1506543"/>
                </a:cubicBezTo>
                <a:cubicBezTo>
                  <a:pt x="7288276" y="1564442"/>
                  <a:pt x="7193026" y="1622342"/>
                  <a:pt x="7103301" y="1679418"/>
                </a:cubicBezTo>
                <a:cubicBezTo>
                  <a:pt x="6862636" y="1731028"/>
                  <a:pt x="6624383" y="1787597"/>
                  <a:pt x="6388545" y="1849127"/>
                </a:cubicBezTo>
                <a:close/>
                <a:moveTo>
                  <a:pt x="7394829" y="1514524"/>
                </a:moveTo>
                <a:cubicBezTo>
                  <a:pt x="7468426" y="1472588"/>
                  <a:pt x="7543229" y="1431710"/>
                  <a:pt x="7619175" y="1391883"/>
                </a:cubicBezTo>
                <a:cubicBezTo>
                  <a:pt x="7733158" y="1426262"/>
                  <a:pt x="7845552" y="1461756"/>
                  <a:pt x="7956423" y="1498371"/>
                </a:cubicBezTo>
                <a:lnTo>
                  <a:pt x="7999349" y="1512624"/>
                </a:lnTo>
                <a:cubicBezTo>
                  <a:pt x="7706995" y="1559077"/>
                  <a:pt x="7417182" y="1612796"/>
                  <a:pt x="7129844" y="1673781"/>
                </a:cubicBezTo>
                <a:cubicBezTo>
                  <a:pt x="7226364" y="1612967"/>
                  <a:pt x="7316089" y="1559755"/>
                  <a:pt x="7395146" y="1514651"/>
                </a:cubicBezTo>
                <a:close/>
                <a:moveTo>
                  <a:pt x="7959979" y="1489565"/>
                </a:moveTo>
                <a:cubicBezTo>
                  <a:pt x="7851902" y="1453837"/>
                  <a:pt x="7742238" y="1419186"/>
                  <a:pt x="7631049" y="1385612"/>
                </a:cubicBezTo>
                <a:cubicBezTo>
                  <a:pt x="7713663" y="1342535"/>
                  <a:pt x="7797610" y="1300726"/>
                  <a:pt x="7882890" y="1260183"/>
                </a:cubicBezTo>
                <a:cubicBezTo>
                  <a:pt x="7995285" y="1294391"/>
                  <a:pt x="8106601" y="1329720"/>
                  <a:pt x="8216773" y="1366164"/>
                </a:cubicBezTo>
                <a:cubicBezTo>
                  <a:pt x="8297228" y="1392814"/>
                  <a:pt x="8375777" y="1419648"/>
                  <a:pt x="8452421" y="1446679"/>
                </a:cubicBezTo>
                <a:cubicBezTo>
                  <a:pt x="8307642" y="1465810"/>
                  <a:pt x="8163307" y="1486715"/>
                  <a:pt x="8019415" y="1509393"/>
                </a:cubicBezTo>
                <a:close/>
                <a:moveTo>
                  <a:pt x="8472297" y="1453711"/>
                </a:moveTo>
                <a:cubicBezTo>
                  <a:pt x="8609965" y="1502406"/>
                  <a:pt x="8741346" y="1551266"/>
                  <a:pt x="8866505" y="1600297"/>
                </a:cubicBezTo>
                <a:cubicBezTo>
                  <a:pt x="8790686" y="1646750"/>
                  <a:pt x="8717217" y="1693102"/>
                  <a:pt x="8646096" y="1739345"/>
                </a:cubicBezTo>
                <a:cubicBezTo>
                  <a:pt x="8461248" y="1665482"/>
                  <a:pt x="8258746" y="1590288"/>
                  <a:pt x="8038846" y="1515918"/>
                </a:cubicBezTo>
                <a:cubicBezTo>
                  <a:pt x="8182991" y="1493537"/>
                  <a:pt x="8327645" y="1472842"/>
                  <a:pt x="8472805" y="1453837"/>
                </a:cubicBezTo>
                <a:close/>
                <a:moveTo>
                  <a:pt x="8493061" y="1450987"/>
                </a:moveTo>
                <a:cubicBezTo>
                  <a:pt x="8621332" y="1434345"/>
                  <a:pt x="8749919" y="1419123"/>
                  <a:pt x="8878760" y="1405313"/>
                </a:cubicBezTo>
                <a:cubicBezTo>
                  <a:pt x="8945753" y="1428796"/>
                  <a:pt x="9011412" y="1452336"/>
                  <a:pt x="9075610" y="1475946"/>
                </a:cubicBezTo>
                <a:cubicBezTo>
                  <a:pt x="9033955" y="1500018"/>
                  <a:pt x="8992235" y="1524514"/>
                  <a:pt x="8950452" y="1549429"/>
                </a:cubicBezTo>
                <a:cubicBezTo>
                  <a:pt x="8925623" y="1564252"/>
                  <a:pt x="8901049" y="1579031"/>
                  <a:pt x="8876602" y="1593772"/>
                </a:cubicBezTo>
                <a:cubicBezTo>
                  <a:pt x="8755126" y="1546388"/>
                  <a:pt x="8627428" y="1498833"/>
                  <a:pt x="8493570" y="1451113"/>
                </a:cubicBezTo>
                <a:close/>
                <a:moveTo>
                  <a:pt x="8900732" y="1402969"/>
                </a:moveTo>
                <a:lnTo>
                  <a:pt x="8926132" y="1400308"/>
                </a:lnTo>
                <a:cubicBezTo>
                  <a:pt x="9040050" y="1388399"/>
                  <a:pt x="9154160" y="1377649"/>
                  <a:pt x="9268523" y="1368064"/>
                </a:cubicBezTo>
                <a:cubicBezTo>
                  <a:pt x="9208198" y="1401050"/>
                  <a:pt x="9147683" y="1434915"/>
                  <a:pt x="9086913" y="1469674"/>
                </a:cubicBezTo>
                <a:cubicBezTo>
                  <a:pt x="9026271" y="1447502"/>
                  <a:pt x="8964358" y="1425312"/>
                  <a:pt x="8901240" y="1403096"/>
                </a:cubicBezTo>
                <a:close/>
                <a:moveTo>
                  <a:pt x="8955659" y="1557474"/>
                </a:moveTo>
                <a:cubicBezTo>
                  <a:pt x="8999665" y="1531166"/>
                  <a:pt x="9043543" y="1505402"/>
                  <a:pt x="9087421" y="1480190"/>
                </a:cubicBezTo>
                <a:cubicBezTo>
                  <a:pt x="9344850" y="1574768"/>
                  <a:pt x="9580944" y="1669473"/>
                  <a:pt x="9794557" y="1760947"/>
                </a:cubicBezTo>
                <a:cubicBezTo>
                  <a:pt x="9735058" y="1766477"/>
                  <a:pt x="9675812" y="1772286"/>
                  <a:pt x="9616757" y="1778368"/>
                </a:cubicBezTo>
                <a:cubicBezTo>
                  <a:pt x="9538271" y="1786559"/>
                  <a:pt x="9459976" y="1795281"/>
                  <a:pt x="9381807" y="1804530"/>
                </a:cubicBezTo>
                <a:cubicBezTo>
                  <a:pt x="9230233" y="1737255"/>
                  <a:pt x="9065514" y="1668079"/>
                  <a:pt x="8887968" y="1598460"/>
                </a:cubicBezTo>
                <a:cubicBezTo>
                  <a:pt x="8910510" y="1584859"/>
                  <a:pt x="8933244" y="1571240"/>
                  <a:pt x="8956167" y="1557601"/>
                </a:cubicBezTo>
                <a:close/>
                <a:moveTo>
                  <a:pt x="8875776" y="1215016"/>
                </a:moveTo>
                <a:cubicBezTo>
                  <a:pt x="9020746" y="1260456"/>
                  <a:pt x="9160891" y="1306408"/>
                  <a:pt x="9296209" y="1352861"/>
                </a:cubicBezTo>
                <a:lnTo>
                  <a:pt x="9288907" y="1356788"/>
                </a:lnTo>
                <a:cubicBezTo>
                  <a:pt x="9167241" y="1366924"/>
                  <a:pt x="9045829" y="1378282"/>
                  <a:pt x="8924607" y="1390870"/>
                </a:cubicBezTo>
                <a:lnTo>
                  <a:pt x="8880157" y="1395684"/>
                </a:lnTo>
                <a:cubicBezTo>
                  <a:pt x="8759254" y="1353241"/>
                  <a:pt x="8634095" y="1311159"/>
                  <a:pt x="8504745" y="1269432"/>
                </a:cubicBezTo>
                <a:cubicBezTo>
                  <a:pt x="8378127" y="1228680"/>
                  <a:pt x="8250555" y="1189380"/>
                  <a:pt x="8121968" y="1151542"/>
                </a:cubicBezTo>
                <a:cubicBezTo>
                  <a:pt x="8192262" y="1121008"/>
                  <a:pt x="8263383" y="1091298"/>
                  <a:pt x="8335328" y="1062412"/>
                </a:cubicBezTo>
                <a:lnTo>
                  <a:pt x="8354886" y="1060638"/>
                </a:lnTo>
                <a:cubicBezTo>
                  <a:pt x="8530272" y="1109751"/>
                  <a:pt x="8704072" y="1161253"/>
                  <a:pt x="8876284" y="1215143"/>
                </a:cubicBezTo>
                <a:close/>
                <a:moveTo>
                  <a:pt x="8382064" y="1058484"/>
                </a:moveTo>
                <a:cubicBezTo>
                  <a:pt x="8942197" y="1009789"/>
                  <a:pt x="9510205" y="984070"/>
                  <a:pt x="10085959" y="981327"/>
                </a:cubicBezTo>
                <a:cubicBezTo>
                  <a:pt x="9820021" y="1088555"/>
                  <a:pt x="9560306" y="1210582"/>
                  <a:pt x="9308084" y="1346843"/>
                </a:cubicBezTo>
                <a:cubicBezTo>
                  <a:pt x="9170289" y="1299586"/>
                  <a:pt x="9027414" y="1252708"/>
                  <a:pt x="8879522" y="1206211"/>
                </a:cubicBezTo>
                <a:cubicBezTo>
                  <a:pt x="8715184" y="1154646"/>
                  <a:pt x="8549386" y="1105406"/>
                  <a:pt x="8382064" y="1058484"/>
                </a:cubicBezTo>
                <a:close/>
                <a:moveTo>
                  <a:pt x="8345615" y="1048285"/>
                </a:moveTo>
                <a:cubicBezTo>
                  <a:pt x="8010525" y="954784"/>
                  <a:pt x="7670420" y="870487"/>
                  <a:pt x="7325296" y="795401"/>
                </a:cubicBezTo>
                <a:lnTo>
                  <a:pt x="7329995" y="793817"/>
                </a:lnTo>
                <a:cubicBezTo>
                  <a:pt x="8026718" y="726035"/>
                  <a:pt x="8740077" y="690497"/>
                  <a:pt x="9465691" y="686886"/>
                </a:cubicBezTo>
                <a:cubicBezTo>
                  <a:pt x="9415844" y="699556"/>
                  <a:pt x="9366250" y="712498"/>
                  <a:pt x="9316910" y="725718"/>
                </a:cubicBezTo>
                <a:cubicBezTo>
                  <a:pt x="8987155" y="814348"/>
                  <a:pt x="8662860" y="922052"/>
                  <a:pt x="8345678" y="1048285"/>
                </a:cubicBezTo>
                <a:close/>
                <a:moveTo>
                  <a:pt x="6496812" y="492409"/>
                </a:moveTo>
                <a:cubicBezTo>
                  <a:pt x="6401308" y="523112"/>
                  <a:pt x="6306966" y="554975"/>
                  <a:pt x="6213793" y="588001"/>
                </a:cubicBezTo>
                <a:cubicBezTo>
                  <a:pt x="6141149" y="576682"/>
                  <a:pt x="6068397" y="565745"/>
                  <a:pt x="5995543" y="555186"/>
                </a:cubicBezTo>
                <a:cubicBezTo>
                  <a:pt x="6162040" y="532719"/>
                  <a:pt x="6329128" y="511793"/>
                  <a:pt x="6496812" y="492409"/>
                </a:cubicBezTo>
                <a:close/>
                <a:moveTo>
                  <a:pt x="6194997" y="594652"/>
                </a:moveTo>
                <a:cubicBezTo>
                  <a:pt x="6126753" y="619020"/>
                  <a:pt x="6059024" y="644082"/>
                  <a:pt x="5991797" y="669846"/>
                </a:cubicBezTo>
                <a:cubicBezTo>
                  <a:pt x="5863317" y="649023"/>
                  <a:pt x="5734196" y="629472"/>
                  <a:pt x="5604447" y="611186"/>
                </a:cubicBezTo>
                <a:cubicBezTo>
                  <a:pt x="5722982" y="593279"/>
                  <a:pt x="5841810" y="576175"/>
                  <a:pt x="5960936" y="559874"/>
                </a:cubicBezTo>
                <a:cubicBezTo>
                  <a:pt x="6039250" y="570939"/>
                  <a:pt x="6117273" y="582532"/>
                  <a:pt x="6194997" y="594652"/>
                </a:cubicBezTo>
                <a:close/>
                <a:moveTo>
                  <a:pt x="5083747" y="454400"/>
                </a:moveTo>
                <a:cubicBezTo>
                  <a:pt x="5366785" y="482020"/>
                  <a:pt x="5647881" y="515531"/>
                  <a:pt x="5927027" y="554933"/>
                </a:cubicBezTo>
                <a:cubicBezTo>
                  <a:pt x="5808199" y="571361"/>
                  <a:pt x="5689664" y="588571"/>
                  <a:pt x="5571427" y="606561"/>
                </a:cubicBezTo>
                <a:cubicBezTo>
                  <a:pt x="5351291" y="576028"/>
                  <a:pt x="5129422" y="549211"/>
                  <a:pt x="4905820" y="526110"/>
                </a:cubicBezTo>
                <a:cubicBezTo>
                  <a:pt x="4857134" y="521126"/>
                  <a:pt x="4808455" y="516291"/>
                  <a:pt x="4759770" y="511603"/>
                </a:cubicBezTo>
                <a:cubicBezTo>
                  <a:pt x="4826953" y="487911"/>
                  <a:pt x="4894688" y="465043"/>
                  <a:pt x="4962970" y="442998"/>
                </a:cubicBezTo>
                <a:cubicBezTo>
                  <a:pt x="5002721" y="446735"/>
                  <a:pt x="5043170" y="450409"/>
                  <a:pt x="5083556" y="454400"/>
                </a:cubicBezTo>
                <a:close/>
                <a:moveTo>
                  <a:pt x="4635564" y="375089"/>
                </a:moveTo>
                <a:cubicBezTo>
                  <a:pt x="4967586" y="325128"/>
                  <a:pt x="5282965" y="286676"/>
                  <a:pt x="5581714" y="259733"/>
                </a:cubicBezTo>
                <a:cubicBezTo>
                  <a:pt x="5371230" y="309946"/>
                  <a:pt x="5164392" y="367888"/>
                  <a:pt x="4961192" y="433559"/>
                </a:cubicBezTo>
                <a:cubicBezTo>
                  <a:pt x="4807268" y="419496"/>
                  <a:pt x="4652753" y="407185"/>
                  <a:pt x="4497642" y="396627"/>
                </a:cubicBezTo>
                <a:cubicBezTo>
                  <a:pt x="4544041" y="389152"/>
                  <a:pt x="4590015" y="381973"/>
                  <a:pt x="4635564" y="375089"/>
                </a:cubicBezTo>
                <a:close/>
                <a:moveTo>
                  <a:pt x="4455668" y="403089"/>
                </a:moveTo>
                <a:cubicBezTo>
                  <a:pt x="4617085" y="413731"/>
                  <a:pt x="4777950" y="426295"/>
                  <a:pt x="4938268" y="440780"/>
                </a:cubicBezTo>
                <a:cubicBezTo>
                  <a:pt x="4870533" y="462910"/>
                  <a:pt x="4803312" y="485821"/>
                  <a:pt x="4736592" y="509513"/>
                </a:cubicBezTo>
                <a:cubicBezTo>
                  <a:pt x="4529754" y="490044"/>
                  <a:pt x="4321601" y="473869"/>
                  <a:pt x="4112133" y="460988"/>
                </a:cubicBezTo>
                <a:cubicBezTo>
                  <a:pt x="4228548" y="440421"/>
                  <a:pt x="4343146" y="421122"/>
                  <a:pt x="4455922" y="403089"/>
                </a:cubicBezTo>
                <a:close/>
                <a:moveTo>
                  <a:pt x="3476879" y="361659"/>
                </a:moveTo>
                <a:cubicBezTo>
                  <a:pt x="3790823" y="367614"/>
                  <a:pt x="4102970" y="380516"/>
                  <a:pt x="4413314" y="400365"/>
                </a:cubicBezTo>
                <a:cubicBezTo>
                  <a:pt x="4301300" y="418525"/>
                  <a:pt x="4187615" y="437909"/>
                  <a:pt x="4072255" y="458518"/>
                </a:cubicBezTo>
                <a:cubicBezTo>
                  <a:pt x="3812331" y="443018"/>
                  <a:pt x="3550603" y="432461"/>
                  <a:pt x="3287078" y="426844"/>
                </a:cubicBezTo>
                <a:cubicBezTo>
                  <a:pt x="3349771" y="404461"/>
                  <a:pt x="3413043" y="382733"/>
                  <a:pt x="3476879" y="361659"/>
                </a:cubicBezTo>
                <a:close/>
                <a:moveTo>
                  <a:pt x="2518029" y="364890"/>
                </a:moveTo>
                <a:cubicBezTo>
                  <a:pt x="2829604" y="356992"/>
                  <a:pt x="3139631" y="355725"/>
                  <a:pt x="3448114" y="361089"/>
                </a:cubicBezTo>
                <a:cubicBezTo>
                  <a:pt x="3385039" y="382205"/>
                  <a:pt x="3322384" y="403891"/>
                  <a:pt x="3260154" y="426147"/>
                </a:cubicBezTo>
                <a:cubicBezTo>
                  <a:pt x="2880932" y="418630"/>
                  <a:pt x="2498427" y="421438"/>
                  <a:pt x="2112645" y="434572"/>
                </a:cubicBezTo>
                <a:cubicBezTo>
                  <a:pt x="2243709" y="410923"/>
                  <a:pt x="2378856" y="387695"/>
                  <a:pt x="2518093" y="364890"/>
                </a:cubicBezTo>
                <a:close/>
                <a:moveTo>
                  <a:pt x="1588961" y="408220"/>
                </a:moveTo>
                <a:cubicBezTo>
                  <a:pt x="1876444" y="388751"/>
                  <a:pt x="2162893" y="374941"/>
                  <a:pt x="2448306" y="366790"/>
                </a:cubicBezTo>
                <a:cubicBezTo>
                  <a:pt x="2310511" y="389680"/>
                  <a:pt x="2176799" y="413118"/>
                  <a:pt x="2047177" y="437106"/>
                </a:cubicBezTo>
                <a:cubicBezTo>
                  <a:pt x="1839405" y="444624"/>
                  <a:pt x="1630851" y="455181"/>
                  <a:pt x="1421511" y="468780"/>
                </a:cubicBezTo>
                <a:cubicBezTo>
                  <a:pt x="1477474" y="447918"/>
                  <a:pt x="1533290" y="427731"/>
                  <a:pt x="1588961" y="408220"/>
                </a:cubicBezTo>
                <a:close/>
                <a:moveTo>
                  <a:pt x="1390714" y="480373"/>
                </a:moveTo>
                <a:cubicBezTo>
                  <a:pt x="1588370" y="467196"/>
                  <a:pt x="1785366" y="456638"/>
                  <a:pt x="1981708" y="448699"/>
                </a:cubicBezTo>
                <a:cubicBezTo>
                  <a:pt x="1832610" y="476529"/>
                  <a:pt x="1689907" y="504339"/>
                  <a:pt x="1553591" y="532128"/>
                </a:cubicBezTo>
                <a:cubicBezTo>
                  <a:pt x="1440771" y="536900"/>
                  <a:pt x="1327766" y="542411"/>
                  <a:pt x="1214565" y="548662"/>
                </a:cubicBezTo>
                <a:cubicBezTo>
                  <a:pt x="1273448" y="524970"/>
                  <a:pt x="1332167" y="502207"/>
                  <a:pt x="1390714" y="480373"/>
                </a:cubicBezTo>
                <a:close/>
                <a:moveTo>
                  <a:pt x="1186879" y="559747"/>
                </a:moveTo>
                <a:cubicBezTo>
                  <a:pt x="1289749" y="554004"/>
                  <a:pt x="1392320" y="548894"/>
                  <a:pt x="1494600" y="544417"/>
                </a:cubicBezTo>
                <a:cubicBezTo>
                  <a:pt x="1342835" y="576091"/>
                  <a:pt x="1200087" y="606688"/>
                  <a:pt x="1067562" y="636462"/>
                </a:cubicBezTo>
                <a:lnTo>
                  <a:pt x="997395" y="638362"/>
                </a:lnTo>
                <a:cubicBezTo>
                  <a:pt x="1058564" y="612263"/>
                  <a:pt x="1121728" y="586058"/>
                  <a:pt x="1186879" y="559747"/>
                </a:cubicBezTo>
                <a:close/>
                <a:moveTo>
                  <a:pt x="973709" y="648434"/>
                </a:moveTo>
                <a:lnTo>
                  <a:pt x="1019683" y="647167"/>
                </a:lnTo>
                <a:cubicBezTo>
                  <a:pt x="988651" y="654218"/>
                  <a:pt x="958196" y="661186"/>
                  <a:pt x="928306" y="668072"/>
                </a:cubicBezTo>
                <a:close/>
                <a:moveTo>
                  <a:pt x="881189" y="688787"/>
                </a:moveTo>
                <a:cubicBezTo>
                  <a:pt x="941134" y="674806"/>
                  <a:pt x="1003662" y="660489"/>
                  <a:pt x="1068769" y="645837"/>
                </a:cubicBezTo>
                <a:cubicBezTo>
                  <a:pt x="1624648" y="631605"/>
                  <a:pt x="2167528" y="633167"/>
                  <a:pt x="2697417" y="650525"/>
                </a:cubicBezTo>
                <a:cubicBezTo>
                  <a:pt x="2622442" y="683592"/>
                  <a:pt x="2548211" y="717629"/>
                  <a:pt x="2474722" y="752641"/>
                </a:cubicBezTo>
                <a:cubicBezTo>
                  <a:pt x="2415458" y="780894"/>
                  <a:pt x="2356866" y="809762"/>
                  <a:pt x="2298954" y="839238"/>
                </a:cubicBezTo>
                <a:cubicBezTo>
                  <a:pt x="1985899" y="916649"/>
                  <a:pt x="1691196" y="994440"/>
                  <a:pt x="1423988" y="1067986"/>
                </a:cubicBezTo>
                <a:cubicBezTo>
                  <a:pt x="1046461" y="1027399"/>
                  <a:pt x="665461" y="997372"/>
                  <a:pt x="280988" y="977906"/>
                </a:cubicBezTo>
                <a:cubicBezTo>
                  <a:pt x="431864" y="898975"/>
                  <a:pt x="636842" y="796795"/>
                  <a:pt x="881189" y="688850"/>
                </a:cubicBezTo>
                <a:close/>
                <a:moveTo>
                  <a:pt x="138557" y="1054493"/>
                </a:moveTo>
                <a:cubicBezTo>
                  <a:pt x="174181" y="1034855"/>
                  <a:pt x="216345" y="1012050"/>
                  <a:pt x="264541" y="986648"/>
                </a:cubicBezTo>
                <a:cubicBezTo>
                  <a:pt x="645839" y="1005779"/>
                  <a:pt x="1023938" y="1035235"/>
                  <a:pt x="1398842" y="1075018"/>
                </a:cubicBezTo>
                <a:cubicBezTo>
                  <a:pt x="1319848" y="1096809"/>
                  <a:pt x="1243374" y="1118202"/>
                  <a:pt x="1169416" y="1139189"/>
                </a:cubicBezTo>
                <a:cubicBezTo>
                  <a:pt x="829354" y="1102194"/>
                  <a:pt x="485732" y="1073960"/>
                  <a:pt x="138557" y="1054493"/>
                </a:cubicBezTo>
                <a:close/>
                <a:moveTo>
                  <a:pt x="1170178" y="1148818"/>
                </a:moveTo>
                <a:cubicBezTo>
                  <a:pt x="1196975" y="1151732"/>
                  <a:pt x="1223772" y="1154583"/>
                  <a:pt x="1250442" y="1157623"/>
                </a:cubicBezTo>
                <a:cubicBezTo>
                  <a:pt x="1384891" y="1172827"/>
                  <a:pt x="1518749" y="1189443"/>
                  <a:pt x="1652016" y="1207478"/>
                </a:cubicBezTo>
                <a:cubicBezTo>
                  <a:pt x="1603883" y="1238056"/>
                  <a:pt x="1556239" y="1269096"/>
                  <a:pt x="1509078" y="1300599"/>
                </a:cubicBezTo>
                <a:cubicBezTo>
                  <a:pt x="1397908" y="1285142"/>
                  <a:pt x="1286085" y="1270617"/>
                  <a:pt x="1173607" y="1257016"/>
                </a:cubicBezTo>
                <a:cubicBezTo>
                  <a:pt x="1083393" y="1246038"/>
                  <a:pt x="992740" y="1235731"/>
                  <a:pt x="901637" y="1226102"/>
                </a:cubicBezTo>
                <a:cubicBezTo>
                  <a:pt x="986409" y="1201333"/>
                  <a:pt x="1076135" y="1175487"/>
                  <a:pt x="1170178" y="1148818"/>
                </a:cubicBezTo>
                <a:close/>
                <a:moveTo>
                  <a:pt x="877697" y="1233070"/>
                </a:moveTo>
                <a:cubicBezTo>
                  <a:pt x="976249" y="1243459"/>
                  <a:pt x="1074357" y="1254564"/>
                  <a:pt x="1172020" y="1266391"/>
                </a:cubicBezTo>
                <a:cubicBezTo>
                  <a:pt x="1280941" y="1279568"/>
                  <a:pt x="1389272" y="1293631"/>
                  <a:pt x="1497013" y="1308581"/>
                </a:cubicBezTo>
                <a:cubicBezTo>
                  <a:pt x="1430547" y="1353178"/>
                  <a:pt x="1365104" y="1398725"/>
                  <a:pt x="1300671" y="1445222"/>
                </a:cubicBezTo>
                <a:cubicBezTo>
                  <a:pt x="1236110" y="1436055"/>
                  <a:pt x="1171258" y="1427105"/>
                  <a:pt x="1106107" y="1418362"/>
                </a:cubicBezTo>
                <a:cubicBezTo>
                  <a:pt x="906336" y="1391756"/>
                  <a:pt x="703771" y="1367792"/>
                  <a:pt x="498412" y="1346463"/>
                </a:cubicBezTo>
                <a:cubicBezTo>
                  <a:pt x="609283" y="1312635"/>
                  <a:pt x="736664" y="1274436"/>
                  <a:pt x="877697" y="1233070"/>
                </a:cubicBezTo>
                <a:close/>
                <a:moveTo>
                  <a:pt x="475107" y="1353431"/>
                </a:moveTo>
                <a:cubicBezTo>
                  <a:pt x="687705" y="1375349"/>
                  <a:pt x="897426" y="1400036"/>
                  <a:pt x="1104265" y="1427485"/>
                </a:cubicBezTo>
                <a:cubicBezTo>
                  <a:pt x="1166324" y="1435929"/>
                  <a:pt x="1228109" y="1444379"/>
                  <a:pt x="1289622" y="1452824"/>
                </a:cubicBezTo>
                <a:cubicBezTo>
                  <a:pt x="1226801" y="1498181"/>
                  <a:pt x="1165035" y="1544380"/>
                  <a:pt x="1104329" y="1591429"/>
                </a:cubicBezTo>
                <a:cubicBezTo>
                  <a:pt x="994264" y="1550842"/>
                  <a:pt x="881189" y="1510489"/>
                  <a:pt x="765112" y="1470371"/>
                </a:cubicBezTo>
                <a:cubicBezTo>
                  <a:pt x="658476" y="1433547"/>
                  <a:pt x="551223" y="1397648"/>
                  <a:pt x="443357" y="1362680"/>
                </a:cubicBezTo>
                <a:close/>
                <a:moveTo>
                  <a:pt x="384112" y="1344182"/>
                </a:moveTo>
                <a:lnTo>
                  <a:pt x="450914" y="1351151"/>
                </a:lnTo>
                <a:lnTo>
                  <a:pt x="427736" y="1358246"/>
                </a:lnTo>
                <a:close/>
                <a:moveTo>
                  <a:pt x="388874" y="1523330"/>
                </a:moveTo>
                <a:cubicBezTo>
                  <a:pt x="316908" y="1497991"/>
                  <a:pt x="244496" y="1472968"/>
                  <a:pt x="171641" y="1448263"/>
                </a:cubicBezTo>
                <a:cubicBezTo>
                  <a:pt x="238760" y="1427041"/>
                  <a:pt x="324866" y="1399992"/>
                  <a:pt x="427609" y="1368318"/>
                </a:cubicBezTo>
                <a:cubicBezTo>
                  <a:pt x="539539" y="1404426"/>
                  <a:pt x="650856" y="1441548"/>
                  <a:pt x="761556" y="1479683"/>
                </a:cubicBezTo>
                <a:cubicBezTo>
                  <a:pt x="875856" y="1519168"/>
                  <a:pt x="987152" y="1558868"/>
                  <a:pt x="1095439" y="1598777"/>
                </a:cubicBezTo>
                <a:lnTo>
                  <a:pt x="1090930" y="1602198"/>
                </a:lnTo>
                <a:cubicBezTo>
                  <a:pt x="1036365" y="1644767"/>
                  <a:pt x="984104" y="1686704"/>
                  <a:pt x="934149" y="1728006"/>
                </a:cubicBezTo>
                <a:cubicBezTo>
                  <a:pt x="761892" y="1659591"/>
                  <a:pt x="580136" y="1591429"/>
                  <a:pt x="388874" y="1523520"/>
                </a:cubicBezTo>
                <a:close/>
                <a:moveTo>
                  <a:pt x="935927" y="1738712"/>
                </a:moveTo>
                <a:cubicBezTo>
                  <a:pt x="967042" y="1751046"/>
                  <a:pt x="997839" y="1763399"/>
                  <a:pt x="1028319" y="1775770"/>
                </a:cubicBezTo>
                <a:cubicBezTo>
                  <a:pt x="967785" y="1798956"/>
                  <a:pt x="910762" y="1821172"/>
                  <a:pt x="857250" y="1842412"/>
                </a:cubicBezTo>
                <a:cubicBezTo>
                  <a:pt x="832104" y="1852377"/>
                  <a:pt x="807485" y="1862196"/>
                  <a:pt x="783400" y="1871869"/>
                </a:cubicBezTo>
                <a:lnTo>
                  <a:pt x="781431" y="1870982"/>
                </a:lnTo>
                <a:cubicBezTo>
                  <a:pt x="830072" y="1828077"/>
                  <a:pt x="881571" y="1784050"/>
                  <a:pt x="935927" y="1738902"/>
                </a:cubicBezTo>
                <a:close/>
                <a:moveTo>
                  <a:pt x="593852" y="2030872"/>
                </a:moveTo>
                <a:cubicBezTo>
                  <a:pt x="566885" y="2018962"/>
                  <a:pt x="539496" y="2006990"/>
                  <a:pt x="511683" y="1994954"/>
                </a:cubicBezTo>
                <a:cubicBezTo>
                  <a:pt x="578569" y="1966403"/>
                  <a:pt x="651637" y="1935932"/>
                  <a:pt x="730885" y="1903543"/>
                </a:cubicBezTo>
                <a:cubicBezTo>
                  <a:pt x="682415" y="1947208"/>
                  <a:pt x="636734" y="1989651"/>
                  <a:pt x="593852" y="2030872"/>
                </a:cubicBezTo>
                <a:close/>
                <a:moveTo>
                  <a:pt x="603123" y="2034989"/>
                </a:moveTo>
                <a:cubicBezTo>
                  <a:pt x="650621" y="1989588"/>
                  <a:pt x="701866" y="1942267"/>
                  <a:pt x="756857" y="1893027"/>
                </a:cubicBezTo>
                <a:lnTo>
                  <a:pt x="783273" y="1882321"/>
                </a:lnTo>
                <a:cubicBezTo>
                  <a:pt x="1089279" y="2013261"/>
                  <a:pt x="1355471" y="2141160"/>
                  <a:pt x="1581214" y="2258797"/>
                </a:cubicBezTo>
                <a:cubicBezTo>
                  <a:pt x="1484122" y="2304534"/>
                  <a:pt x="1396683" y="2347484"/>
                  <a:pt x="1319086" y="2386886"/>
                </a:cubicBezTo>
                <a:cubicBezTo>
                  <a:pt x="1124014" y="2280525"/>
                  <a:pt x="885889" y="2160164"/>
                  <a:pt x="603314" y="2034989"/>
                </a:cubicBezTo>
                <a:close/>
                <a:moveTo>
                  <a:pt x="1675067" y="2594223"/>
                </a:moveTo>
                <a:cubicBezTo>
                  <a:pt x="1654620" y="2581553"/>
                  <a:pt x="1633455" y="2568567"/>
                  <a:pt x="1611567" y="2555264"/>
                </a:cubicBezTo>
                <a:cubicBezTo>
                  <a:pt x="1530795" y="2506233"/>
                  <a:pt x="1436561" y="2451437"/>
                  <a:pt x="1328865" y="2392397"/>
                </a:cubicBezTo>
                <a:cubicBezTo>
                  <a:pt x="1406652" y="2352995"/>
                  <a:pt x="1494282" y="2310045"/>
                  <a:pt x="1591501" y="2264308"/>
                </a:cubicBezTo>
                <a:cubicBezTo>
                  <a:pt x="1680401" y="2310761"/>
                  <a:pt x="1762951" y="2355231"/>
                  <a:pt x="1839151" y="2397718"/>
                </a:cubicBezTo>
                <a:cubicBezTo>
                  <a:pt x="1760601" y="2486025"/>
                  <a:pt x="1706182" y="2553934"/>
                  <a:pt x="1675067" y="2594223"/>
                </a:cubicBezTo>
                <a:close/>
                <a:moveTo>
                  <a:pt x="1845564" y="2390497"/>
                </a:moveTo>
                <a:cubicBezTo>
                  <a:pt x="1770761" y="2348687"/>
                  <a:pt x="1689716" y="2304914"/>
                  <a:pt x="1602423" y="2259177"/>
                </a:cubicBezTo>
                <a:lnTo>
                  <a:pt x="1612773" y="2254362"/>
                </a:lnTo>
                <a:cubicBezTo>
                  <a:pt x="1686687" y="2219775"/>
                  <a:pt x="1768602" y="2182653"/>
                  <a:pt x="1858518" y="2142997"/>
                </a:cubicBezTo>
                <a:cubicBezTo>
                  <a:pt x="1910080" y="2167747"/>
                  <a:pt x="1960055" y="2192174"/>
                  <a:pt x="2008442" y="2216290"/>
                </a:cubicBezTo>
                <a:cubicBezTo>
                  <a:pt x="1946021" y="2280145"/>
                  <a:pt x="1891792" y="2338678"/>
                  <a:pt x="1845564" y="2390497"/>
                </a:cubicBezTo>
                <a:close/>
                <a:moveTo>
                  <a:pt x="2015427" y="2209195"/>
                </a:moveTo>
                <a:cubicBezTo>
                  <a:pt x="1968437" y="2185839"/>
                  <a:pt x="1919967" y="2162084"/>
                  <a:pt x="1870012" y="2137929"/>
                </a:cubicBezTo>
                <a:cubicBezTo>
                  <a:pt x="1952733" y="2101694"/>
                  <a:pt x="2042033" y="2063686"/>
                  <a:pt x="2137918" y="2023903"/>
                </a:cubicBezTo>
                <a:lnTo>
                  <a:pt x="2183321" y="2044428"/>
                </a:lnTo>
                <a:cubicBezTo>
                  <a:pt x="2122043" y="2102455"/>
                  <a:pt x="2066099" y="2157504"/>
                  <a:pt x="2015427" y="2209195"/>
                </a:cubicBezTo>
                <a:close/>
                <a:moveTo>
                  <a:pt x="2637727" y="2541644"/>
                </a:moveTo>
                <a:lnTo>
                  <a:pt x="2576132" y="2506486"/>
                </a:lnTo>
                <a:cubicBezTo>
                  <a:pt x="2425129" y="2420840"/>
                  <a:pt x="2240598" y="2321321"/>
                  <a:pt x="2024253" y="2213440"/>
                </a:cubicBezTo>
                <a:cubicBezTo>
                  <a:pt x="2073974" y="2162762"/>
                  <a:pt x="2130171" y="2107649"/>
                  <a:pt x="2192719" y="2048736"/>
                </a:cubicBezTo>
                <a:cubicBezTo>
                  <a:pt x="2474087" y="2176761"/>
                  <a:pt x="2717419" y="2297692"/>
                  <a:pt x="2919984" y="2404307"/>
                </a:cubicBezTo>
                <a:cubicBezTo>
                  <a:pt x="2804160" y="2457899"/>
                  <a:pt x="2709736" y="2504713"/>
                  <a:pt x="2637536" y="2541644"/>
                </a:cubicBezTo>
                <a:close/>
                <a:moveTo>
                  <a:pt x="3194558" y="2542531"/>
                </a:moveTo>
                <a:cubicBezTo>
                  <a:pt x="3166745" y="2526948"/>
                  <a:pt x="3138170" y="2511111"/>
                  <a:pt x="3108833" y="2495020"/>
                </a:cubicBezTo>
                <a:cubicBezTo>
                  <a:pt x="3056681" y="2466470"/>
                  <a:pt x="3000864" y="2436443"/>
                  <a:pt x="2941384" y="2404940"/>
                </a:cubicBezTo>
                <a:cubicBezTo>
                  <a:pt x="2999378" y="2378163"/>
                  <a:pt x="3062459" y="2349783"/>
                  <a:pt x="3130614" y="2319801"/>
                </a:cubicBezTo>
                <a:cubicBezTo>
                  <a:pt x="3253804" y="2265955"/>
                  <a:pt x="3401759" y="2204001"/>
                  <a:pt x="3573018" y="2137106"/>
                </a:cubicBezTo>
                <a:cubicBezTo>
                  <a:pt x="3388678" y="2312199"/>
                  <a:pt x="3264662" y="2455175"/>
                  <a:pt x="3194114" y="2542531"/>
                </a:cubicBezTo>
                <a:close/>
                <a:moveTo>
                  <a:pt x="3591751" y="2119749"/>
                </a:moveTo>
                <a:cubicBezTo>
                  <a:pt x="3411029" y="2190001"/>
                  <a:pt x="3255582" y="2254933"/>
                  <a:pt x="3127121" y="2311122"/>
                </a:cubicBezTo>
                <a:cubicBezTo>
                  <a:pt x="3056128" y="2342162"/>
                  <a:pt x="2990704" y="2371575"/>
                  <a:pt x="2930843" y="2399365"/>
                </a:cubicBezTo>
                <a:cubicBezTo>
                  <a:pt x="2727643" y="2292371"/>
                  <a:pt x="2483231" y="2170680"/>
                  <a:pt x="2200212" y="2041831"/>
                </a:cubicBezTo>
                <a:cubicBezTo>
                  <a:pt x="2226837" y="2016916"/>
                  <a:pt x="2254587" y="1991406"/>
                  <a:pt x="2283460" y="1965307"/>
                </a:cubicBezTo>
                <a:cubicBezTo>
                  <a:pt x="2459800" y="1894991"/>
                  <a:pt x="2655062" y="1821317"/>
                  <a:pt x="2868486" y="1746440"/>
                </a:cubicBezTo>
                <a:cubicBezTo>
                  <a:pt x="3170663" y="1816839"/>
                  <a:pt x="3463970" y="1894085"/>
                  <a:pt x="3748405" y="1978166"/>
                </a:cubicBezTo>
                <a:cubicBezTo>
                  <a:pt x="3692144" y="2027153"/>
                  <a:pt x="3639865" y="2074347"/>
                  <a:pt x="3591560" y="2119749"/>
                </a:cubicBezTo>
                <a:close/>
                <a:moveTo>
                  <a:pt x="3614928" y="2110753"/>
                </a:moveTo>
                <a:cubicBezTo>
                  <a:pt x="3659207" y="2069621"/>
                  <a:pt x="3707276" y="2026501"/>
                  <a:pt x="3759137" y="1981397"/>
                </a:cubicBezTo>
                <a:cubicBezTo>
                  <a:pt x="3796430" y="1992502"/>
                  <a:pt x="3833514" y="2003695"/>
                  <a:pt x="3870389" y="2014971"/>
                </a:cubicBezTo>
                <a:cubicBezTo>
                  <a:pt x="3780346" y="2047659"/>
                  <a:pt x="3695129" y="2079586"/>
                  <a:pt x="3614738" y="2110753"/>
                </a:cubicBezTo>
                <a:close/>
                <a:moveTo>
                  <a:pt x="3885184" y="2009397"/>
                </a:moveTo>
                <a:cubicBezTo>
                  <a:pt x="3846195" y="1997487"/>
                  <a:pt x="3807016" y="1985660"/>
                  <a:pt x="3767646" y="1973922"/>
                </a:cubicBezTo>
                <a:cubicBezTo>
                  <a:pt x="3822129" y="1926791"/>
                  <a:pt x="3880822" y="1878014"/>
                  <a:pt x="3943731" y="1827589"/>
                </a:cubicBezTo>
                <a:cubicBezTo>
                  <a:pt x="4026535" y="1851997"/>
                  <a:pt x="4108748" y="1876981"/>
                  <a:pt x="4190365" y="1902529"/>
                </a:cubicBezTo>
                <a:cubicBezTo>
                  <a:pt x="4083260" y="1938764"/>
                  <a:pt x="3981469" y="1974429"/>
                  <a:pt x="3884994" y="2009523"/>
                </a:cubicBezTo>
                <a:close/>
                <a:moveTo>
                  <a:pt x="4296728" y="2142427"/>
                </a:moveTo>
                <a:cubicBezTo>
                  <a:pt x="4166851" y="2097957"/>
                  <a:pt x="4034708" y="2055089"/>
                  <a:pt x="3900297" y="2013831"/>
                </a:cubicBezTo>
                <a:cubicBezTo>
                  <a:pt x="3996900" y="1978863"/>
                  <a:pt x="4098715" y="1943281"/>
                  <a:pt x="4205732" y="1907090"/>
                </a:cubicBezTo>
                <a:cubicBezTo>
                  <a:pt x="4323252" y="1944041"/>
                  <a:pt x="4439666" y="1982221"/>
                  <a:pt x="4554982" y="2021623"/>
                </a:cubicBezTo>
                <a:cubicBezTo>
                  <a:pt x="4694047" y="2069260"/>
                  <a:pt x="4827397" y="2117278"/>
                  <a:pt x="4955032" y="2165676"/>
                </a:cubicBezTo>
                <a:cubicBezTo>
                  <a:pt x="4935982" y="2183983"/>
                  <a:pt x="4918266" y="2201657"/>
                  <a:pt x="4901375" y="2218698"/>
                </a:cubicBezTo>
                <a:cubicBezTo>
                  <a:pt x="4863910" y="2256453"/>
                  <a:pt x="4829747" y="2292352"/>
                  <a:pt x="4798886" y="2326389"/>
                </a:cubicBezTo>
                <a:cubicBezTo>
                  <a:pt x="4642377" y="2265366"/>
                  <a:pt x="4474928" y="2204172"/>
                  <a:pt x="4296537" y="2142807"/>
                </a:cubicBezTo>
                <a:close/>
                <a:moveTo>
                  <a:pt x="4772978" y="2368515"/>
                </a:moveTo>
                <a:cubicBezTo>
                  <a:pt x="4782058" y="2358379"/>
                  <a:pt x="4791393" y="2347990"/>
                  <a:pt x="4801108" y="2337348"/>
                </a:cubicBezTo>
                <a:lnTo>
                  <a:pt x="4827016" y="2347547"/>
                </a:lnTo>
                <a:cubicBezTo>
                  <a:pt x="4808220" y="2355085"/>
                  <a:pt x="4790123" y="2362054"/>
                  <a:pt x="4772660" y="2369212"/>
                </a:cubicBezTo>
                <a:close/>
                <a:moveTo>
                  <a:pt x="4840097" y="2342479"/>
                </a:moveTo>
                <a:lnTo>
                  <a:pt x="4807966" y="2329810"/>
                </a:lnTo>
                <a:cubicBezTo>
                  <a:pt x="4838192" y="2296913"/>
                  <a:pt x="4871447" y="2262110"/>
                  <a:pt x="4907725" y="2225412"/>
                </a:cubicBezTo>
                <a:cubicBezTo>
                  <a:pt x="4926775" y="2206408"/>
                  <a:pt x="4945444" y="2187911"/>
                  <a:pt x="4964494" y="2169413"/>
                </a:cubicBezTo>
                <a:cubicBezTo>
                  <a:pt x="5021599" y="2191078"/>
                  <a:pt x="5077505" y="2212743"/>
                  <a:pt x="5132197" y="2234408"/>
                </a:cubicBezTo>
                <a:cubicBezTo>
                  <a:pt x="5023993" y="2273240"/>
                  <a:pt x="4926457" y="2309538"/>
                  <a:pt x="4839780" y="2342859"/>
                </a:cubicBezTo>
                <a:close/>
                <a:moveTo>
                  <a:pt x="4972050" y="2162128"/>
                </a:moveTo>
                <a:cubicBezTo>
                  <a:pt x="5018831" y="2117025"/>
                  <a:pt x="5066284" y="2073296"/>
                  <a:pt x="5114417" y="2030935"/>
                </a:cubicBezTo>
                <a:cubicBezTo>
                  <a:pt x="5215636" y="2066790"/>
                  <a:pt x="5313979" y="2102689"/>
                  <a:pt x="5409438" y="2138626"/>
                </a:cubicBezTo>
                <a:cubicBezTo>
                  <a:pt x="5315884" y="2169749"/>
                  <a:pt x="5228000" y="2199966"/>
                  <a:pt x="5145786" y="2229277"/>
                </a:cubicBezTo>
                <a:cubicBezTo>
                  <a:pt x="5088935" y="2207276"/>
                  <a:pt x="5030915" y="2185016"/>
                  <a:pt x="4971733" y="2162508"/>
                </a:cubicBezTo>
                <a:close/>
                <a:moveTo>
                  <a:pt x="5994400" y="2603662"/>
                </a:moveTo>
                <a:cubicBezTo>
                  <a:pt x="5757228" y="2487545"/>
                  <a:pt x="5478463" y="2361864"/>
                  <a:pt x="5159248" y="2234851"/>
                </a:cubicBezTo>
                <a:cubicBezTo>
                  <a:pt x="5241627" y="2205629"/>
                  <a:pt x="5329701" y="2175387"/>
                  <a:pt x="5423472" y="2144137"/>
                </a:cubicBezTo>
                <a:cubicBezTo>
                  <a:pt x="5686870" y="2243910"/>
                  <a:pt x="5927662" y="2343619"/>
                  <a:pt x="6144768" y="2439528"/>
                </a:cubicBezTo>
                <a:cubicBezTo>
                  <a:pt x="6071299" y="2514405"/>
                  <a:pt x="6021515" y="2571291"/>
                  <a:pt x="5994083" y="2604042"/>
                </a:cubicBezTo>
                <a:close/>
                <a:moveTo>
                  <a:pt x="6045200" y="2628621"/>
                </a:moveTo>
                <a:lnTo>
                  <a:pt x="6003354" y="2607969"/>
                </a:lnTo>
                <a:cubicBezTo>
                  <a:pt x="6031294" y="2574775"/>
                  <a:pt x="6081268" y="2517826"/>
                  <a:pt x="6154293" y="2443645"/>
                </a:cubicBezTo>
                <a:cubicBezTo>
                  <a:pt x="6209919" y="2468269"/>
                  <a:pt x="6263977" y="2492632"/>
                  <a:pt x="6316472" y="2516749"/>
                </a:cubicBezTo>
                <a:cubicBezTo>
                  <a:pt x="6196775" y="2562486"/>
                  <a:pt x="6105144" y="2601001"/>
                  <a:pt x="6044692" y="2628938"/>
                </a:cubicBezTo>
                <a:close/>
                <a:moveTo>
                  <a:pt x="6328474" y="2512378"/>
                </a:moveTo>
                <a:cubicBezTo>
                  <a:pt x="6274327" y="2487501"/>
                  <a:pt x="6218473" y="2462314"/>
                  <a:pt x="6160897" y="2436804"/>
                </a:cubicBezTo>
                <a:cubicBezTo>
                  <a:pt x="6204141" y="2393094"/>
                  <a:pt x="6255068" y="2343746"/>
                  <a:pt x="6314059" y="2289837"/>
                </a:cubicBezTo>
                <a:lnTo>
                  <a:pt x="6323584" y="2281222"/>
                </a:lnTo>
                <a:cubicBezTo>
                  <a:pt x="6427978" y="2323456"/>
                  <a:pt x="6528182" y="2365303"/>
                  <a:pt x="6624130" y="2406777"/>
                </a:cubicBezTo>
                <a:cubicBezTo>
                  <a:pt x="6512814" y="2444469"/>
                  <a:pt x="6413564" y="2480070"/>
                  <a:pt x="6328474" y="2512378"/>
                </a:cubicBezTo>
                <a:close/>
                <a:moveTo>
                  <a:pt x="8305864" y="1970691"/>
                </a:moveTo>
                <a:cubicBezTo>
                  <a:pt x="8093837" y="2011234"/>
                  <a:pt x="7885176" y="2055957"/>
                  <a:pt x="7680007" y="2104862"/>
                </a:cubicBezTo>
                <a:cubicBezTo>
                  <a:pt x="7269861" y="2202797"/>
                  <a:pt x="6915976" y="2308525"/>
                  <a:pt x="6637528" y="2402216"/>
                </a:cubicBezTo>
                <a:cubicBezTo>
                  <a:pt x="6539929" y="2359982"/>
                  <a:pt x="6437884" y="2317286"/>
                  <a:pt x="6331331" y="2274127"/>
                </a:cubicBezTo>
                <a:cubicBezTo>
                  <a:pt x="6592761" y="2037586"/>
                  <a:pt x="6869303" y="1840195"/>
                  <a:pt x="7107111" y="1688540"/>
                </a:cubicBezTo>
                <a:cubicBezTo>
                  <a:pt x="7407974" y="1624179"/>
                  <a:pt x="7711948" y="1567755"/>
                  <a:pt x="8019034" y="1519275"/>
                </a:cubicBezTo>
                <a:cubicBezTo>
                  <a:pt x="8243062" y="1594659"/>
                  <a:pt x="8448929" y="1670867"/>
                  <a:pt x="8636762" y="1745807"/>
                </a:cubicBezTo>
                <a:cubicBezTo>
                  <a:pt x="8519414" y="1822268"/>
                  <a:pt x="8408797" y="1897841"/>
                  <a:pt x="8305864" y="1970691"/>
                </a:cubicBezTo>
                <a:close/>
                <a:moveTo>
                  <a:pt x="8328407" y="1966447"/>
                </a:moveTo>
                <a:cubicBezTo>
                  <a:pt x="8427974" y="1896194"/>
                  <a:pt x="8534654" y="1823598"/>
                  <a:pt x="8647557" y="1750178"/>
                </a:cubicBezTo>
                <a:cubicBezTo>
                  <a:pt x="8744903" y="1789156"/>
                  <a:pt x="8837422" y="1827671"/>
                  <a:pt x="8924988" y="1865724"/>
                </a:cubicBezTo>
                <a:cubicBezTo>
                  <a:pt x="8723884" y="1895624"/>
                  <a:pt x="8525066" y="1929199"/>
                  <a:pt x="8328470" y="1966447"/>
                </a:cubicBezTo>
                <a:close/>
                <a:moveTo>
                  <a:pt x="8657336" y="1743843"/>
                </a:moveTo>
                <a:cubicBezTo>
                  <a:pt x="8728520" y="1697682"/>
                  <a:pt x="8802116" y="1651336"/>
                  <a:pt x="8878062" y="1604795"/>
                </a:cubicBezTo>
                <a:cubicBezTo>
                  <a:pt x="9052370" y="1673020"/>
                  <a:pt x="9214231" y="1740802"/>
                  <a:pt x="9363520" y="1806874"/>
                </a:cubicBezTo>
                <a:cubicBezTo>
                  <a:pt x="9222359" y="1823769"/>
                  <a:pt x="9082087" y="1842495"/>
                  <a:pt x="8942769" y="1863064"/>
                </a:cubicBezTo>
                <a:cubicBezTo>
                  <a:pt x="8852853" y="1823915"/>
                  <a:pt x="8757730" y="1784177"/>
                  <a:pt x="8657399" y="1743843"/>
                </a:cubicBezTo>
                <a:close/>
                <a:moveTo>
                  <a:pt x="9606534" y="2183286"/>
                </a:moveTo>
                <a:cubicBezTo>
                  <a:pt x="9433814" y="2090545"/>
                  <a:pt x="9218295" y="1983551"/>
                  <a:pt x="8959279" y="1870285"/>
                </a:cubicBezTo>
                <a:cubicBezTo>
                  <a:pt x="9098724" y="1849887"/>
                  <a:pt x="9239186" y="1831263"/>
                  <a:pt x="9380601" y="1814413"/>
                </a:cubicBezTo>
                <a:cubicBezTo>
                  <a:pt x="9546654" y="1888149"/>
                  <a:pt x="9696895" y="1959542"/>
                  <a:pt x="9831070" y="2026564"/>
                </a:cubicBezTo>
                <a:cubicBezTo>
                  <a:pt x="9751822" y="2079839"/>
                  <a:pt x="9676765" y="2132481"/>
                  <a:pt x="9606597" y="2183286"/>
                </a:cubicBezTo>
                <a:close/>
                <a:moveTo>
                  <a:pt x="9840150" y="2020483"/>
                </a:moveTo>
                <a:cubicBezTo>
                  <a:pt x="9708579" y="1954664"/>
                  <a:pt x="9561449" y="1884602"/>
                  <a:pt x="9399143" y="1812259"/>
                </a:cubicBezTo>
                <a:cubicBezTo>
                  <a:pt x="9471914" y="1803814"/>
                  <a:pt x="9544875" y="1795706"/>
                  <a:pt x="9618091" y="1787933"/>
                </a:cubicBezTo>
                <a:cubicBezTo>
                  <a:pt x="9682988" y="1781218"/>
                  <a:pt x="9748075" y="1774883"/>
                  <a:pt x="9813354" y="1768929"/>
                </a:cubicBezTo>
                <a:cubicBezTo>
                  <a:pt x="9899586" y="1805968"/>
                  <a:pt x="9982136" y="1842412"/>
                  <a:pt x="10061004" y="1878267"/>
                </a:cubicBezTo>
                <a:cubicBezTo>
                  <a:pt x="10014458" y="1907027"/>
                  <a:pt x="9968294" y="1936312"/>
                  <a:pt x="9922637" y="1966130"/>
                </a:cubicBezTo>
                <a:cubicBezTo>
                  <a:pt x="9894633" y="1984330"/>
                  <a:pt x="9867202" y="2002555"/>
                  <a:pt x="9840214" y="2020799"/>
                </a:cubicBezTo>
                <a:close/>
                <a:moveTo>
                  <a:pt x="10799000" y="2583200"/>
                </a:moveTo>
                <a:cubicBezTo>
                  <a:pt x="10700068" y="2512568"/>
                  <a:pt x="10507282" y="2382515"/>
                  <a:pt x="10220706" y="2222118"/>
                </a:cubicBezTo>
                <a:cubicBezTo>
                  <a:pt x="10115550" y="2163205"/>
                  <a:pt x="9991725" y="2096880"/>
                  <a:pt x="9849675" y="2025740"/>
                </a:cubicBezTo>
                <a:cubicBezTo>
                  <a:pt x="9875075" y="2008637"/>
                  <a:pt x="9901047" y="1991488"/>
                  <a:pt x="9927590" y="1974302"/>
                </a:cubicBezTo>
                <a:cubicBezTo>
                  <a:pt x="9975088" y="1943388"/>
                  <a:pt x="10022904" y="1913064"/>
                  <a:pt x="10070973" y="1883335"/>
                </a:cubicBezTo>
                <a:cubicBezTo>
                  <a:pt x="10326433" y="1999515"/>
                  <a:pt x="10541698" y="2107269"/>
                  <a:pt x="10714037" y="2198617"/>
                </a:cubicBezTo>
                <a:cubicBezTo>
                  <a:pt x="10832592" y="2261457"/>
                  <a:pt x="10937494" y="2319927"/>
                  <a:pt x="11028617" y="2372633"/>
                </a:cubicBezTo>
                <a:cubicBezTo>
                  <a:pt x="10922445" y="2461636"/>
                  <a:pt x="10845102" y="2536450"/>
                  <a:pt x="10799318" y="2583200"/>
                </a:cubicBezTo>
                <a:close/>
                <a:moveTo>
                  <a:pt x="11122850" y="2295792"/>
                </a:moveTo>
                <a:cubicBezTo>
                  <a:pt x="11092244" y="2319864"/>
                  <a:pt x="11063415" y="2343220"/>
                  <a:pt x="11036427" y="2365854"/>
                </a:cubicBezTo>
                <a:cubicBezTo>
                  <a:pt x="10944606" y="2312706"/>
                  <a:pt x="10838688" y="2253602"/>
                  <a:pt x="10718927" y="2190128"/>
                </a:cubicBezTo>
                <a:cubicBezTo>
                  <a:pt x="10547477" y="2099351"/>
                  <a:pt x="10334117" y="1992356"/>
                  <a:pt x="10080752" y="1877000"/>
                </a:cubicBezTo>
                <a:cubicBezTo>
                  <a:pt x="10157460" y="1829616"/>
                  <a:pt x="10234740" y="1783708"/>
                  <a:pt x="10312527" y="1739282"/>
                </a:cubicBezTo>
                <a:cubicBezTo>
                  <a:pt x="10694289" y="1899679"/>
                  <a:pt x="11007916" y="2049686"/>
                  <a:pt x="11246421" y="2171820"/>
                </a:cubicBezTo>
                <a:lnTo>
                  <a:pt x="11271313" y="2184490"/>
                </a:lnTo>
                <a:cubicBezTo>
                  <a:pt x="11216704" y="2223512"/>
                  <a:pt x="11167110" y="2261521"/>
                  <a:pt x="11123105" y="2295792"/>
                </a:cubicBezTo>
                <a:close/>
                <a:moveTo>
                  <a:pt x="12123103" y="1715400"/>
                </a:moveTo>
                <a:cubicBezTo>
                  <a:pt x="11825160" y="1836838"/>
                  <a:pt x="11542205" y="1992198"/>
                  <a:pt x="11280013" y="2178409"/>
                </a:cubicBezTo>
                <a:lnTo>
                  <a:pt x="11251120" y="2163585"/>
                </a:lnTo>
                <a:cubicBezTo>
                  <a:pt x="11013757" y="2042021"/>
                  <a:pt x="10702099" y="1892900"/>
                  <a:pt x="10322941" y="1733391"/>
                </a:cubicBezTo>
                <a:lnTo>
                  <a:pt x="10329291" y="1729843"/>
                </a:lnTo>
                <a:cubicBezTo>
                  <a:pt x="10926699" y="1694343"/>
                  <a:pt x="11525504" y="1689522"/>
                  <a:pt x="12123357" y="1715400"/>
                </a:cubicBezTo>
                <a:close/>
                <a:moveTo>
                  <a:pt x="10914253" y="1420833"/>
                </a:moveTo>
                <a:cubicBezTo>
                  <a:pt x="10716450" y="1510533"/>
                  <a:pt x="10519855" y="1610876"/>
                  <a:pt x="10326307" y="1720531"/>
                </a:cubicBezTo>
                <a:lnTo>
                  <a:pt x="10296652" y="1722368"/>
                </a:lnTo>
                <a:cubicBezTo>
                  <a:pt x="10016490" y="1605112"/>
                  <a:pt x="9700133" y="1482534"/>
                  <a:pt x="9350502" y="1361286"/>
                </a:cubicBezTo>
                <a:cubicBezTo>
                  <a:pt x="9956292" y="1313142"/>
                  <a:pt x="10564178" y="1296228"/>
                  <a:pt x="11171682" y="1310608"/>
                </a:cubicBezTo>
                <a:cubicBezTo>
                  <a:pt x="11085703" y="1345367"/>
                  <a:pt x="10999978" y="1382109"/>
                  <a:pt x="10914507" y="1420833"/>
                </a:cubicBezTo>
                <a:close/>
                <a:moveTo>
                  <a:pt x="11945620" y="1051579"/>
                </a:moveTo>
                <a:cubicBezTo>
                  <a:pt x="11690096" y="1119273"/>
                  <a:pt x="11439017" y="1202759"/>
                  <a:pt x="11193907" y="1301549"/>
                </a:cubicBezTo>
                <a:cubicBezTo>
                  <a:pt x="10571544" y="1286168"/>
                  <a:pt x="9948735" y="1303570"/>
                  <a:pt x="9328213" y="1353685"/>
                </a:cubicBezTo>
                <a:lnTo>
                  <a:pt x="9320594" y="1351087"/>
                </a:lnTo>
                <a:cubicBezTo>
                  <a:pt x="9577197" y="1212723"/>
                  <a:pt x="9841547" y="1089227"/>
                  <a:pt x="10112375" y="981200"/>
                </a:cubicBezTo>
                <a:cubicBezTo>
                  <a:pt x="10717847" y="979109"/>
                  <a:pt x="11330115" y="1002548"/>
                  <a:pt x="11945620" y="1051579"/>
                </a:cubicBezTo>
                <a:close/>
                <a:moveTo>
                  <a:pt x="10896219" y="720587"/>
                </a:moveTo>
                <a:cubicBezTo>
                  <a:pt x="10754106" y="754668"/>
                  <a:pt x="10610152" y="795591"/>
                  <a:pt x="10464419" y="843355"/>
                </a:cubicBezTo>
                <a:cubicBezTo>
                  <a:pt x="10347516" y="881744"/>
                  <a:pt x="10229469" y="924523"/>
                  <a:pt x="10110407" y="971698"/>
                </a:cubicBezTo>
                <a:cubicBezTo>
                  <a:pt x="9521761" y="973807"/>
                  <a:pt x="8940356" y="1000014"/>
                  <a:pt x="8366189" y="1050312"/>
                </a:cubicBezTo>
                <a:cubicBezTo>
                  <a:pt x="8677783" y="927133"/>
                  <a:pt x="8996172" y="821804"/>
                  <a:pt x="9319832" y="734841"/>
                </a:cubicBezTo>
                <a:cubicBezTo>
                  <a:pt x="9381299" y="718243"/>
                  <a:pt x="9443212" y="702216"/>
                  <a:pt x="9505506" y="686760"/>
                </a:cubicBezTo>
                <a:cubicBezTo>
                  <a:pt x="9964547" y="685030"/>
                  <a:pt x="10428160" y="696306"/>
                  <a:pt x="10896219" y="720587"/>
                </a:cubicBezTo>
                <a:close/>
                <a:moveTo>
                  <a:pt x="9504362" y="677258"/>
                </a:moveTo>
                <a:cubicBezTo>
                  <a:pt x="8778431" y="679665"/>
                  <a:pt x="8064818" y="714126"/>
                  <a:pt x="7367588" y="780704"/>
                </a:cubicBezTo>
                <a:cubicBezTo>
                  <a:pt x="7726553" y="658177"/>
                  <a:pt x="8092313" y="556334"/>
                  <a:pt x="8463026" y="475685"/>
                </a:cubicBezTo>
                <a:cubicBezTo>
                  <a:pt x="8738997" y="415125"/>
                  <a:pt x="9024239" y="363750"/>
                  <a:pt x="9318816" y="321560"/>
                </a:cubicBezTo>
                <a:cubicBezTo>
                  <a:pt x="10015093" y="316492"/>
                  <a:pt x="10714609" y="338115"/>
                  <a:pt x="11417363" y="386428"/>
                </a:cubicBezTo>
                <a:cubicBezTo>
                  <a:pt x="10745978" y="430771"/>
                  <a:pt x="10105581" y="528010"/>
                  <a:pt x="9504362" y="677258"/>
                </a:cubicBezTo>
                <a:close/>
              </a:path>
            </a:pathLst>
          </a:custGeom>
          <a:gradFill rotWithShape="0">
            <a:gsLst>
              <a:gs pos="0">
                <a:srgbClr val="e3e8fb">
                  <a:alpha val="0"/>
                </a:srgbClr>
              </a:gs>
              <a:gs pos="100000">
                <a:srgbClr val="e3e8fb">
                  <a:alpha val="59000"/>
                </a:srgbClr>
              </a:gs>
            </a:gsLst>
            <a:lin ang="54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CA" sz="1800" strike="noStrike" u="none">
              <a:solidFill>
                <a:srgbClr val="000000"/>
              </a:solidFill>
              <a:uFillTx/>
              <a:latin typeface="Calibri"/>
              <a:ea typeface="Calibri"/>
            </a:endParaRPr>
          </a:p>
        </p:txBody>
      </p:sp>
      <p:grpSp>
        <p:nvGrpSpPr>
          <p:cNvPr id="1048" name="Google Shape;127;p7"/>
          <p:cNvGrpSpPr/>
          <p:nvPr/>
        </p:nvGrpSpPr>
        <p:grpSpPr>
          <a:xfrm>
            <a:off x="695880" y="695880"/>
            <a:ext cx="7751880" cy="3751560"/>
            <a:chOff x="695880" y="695880"/>
            <a:chExt cx="7751880" cy="3751560"/>
          </a:xfrm>
        </p:grpSpPr>
        <p:sp>
          <p:nvSpPr>
            <p:cNvPr id="1049" name="Google Shape;128;p7"/>
            <p:cNvSpPr/>
            <p:nvPr/>
          </p:nvSpPr>
          <p:spPr>
            <a:xfrm>
              <a:off x="695880" y="695880"/>
              <a:ext cx="7751880" cy="375156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  <a:effectLst>
              <a:outerShdw algn="bl" blurRad="299880" dir="5400000" dist="19080" rotWithShape="0">
                <a:schemeClr val="dk1">
                  <a:alpha val="50000"/>
                </a:scheme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50" name="Google Shape;129;p7"/>
            <p:cNvSpPr/>
            <p:nvPr/>
          </p:nvSpPr>
          <p:spPr>
            <a:xfrm>
              <a:off x="695880" y="695880"/>
              <a:ext cx="7751880" cy="3751560"/>
            </a:xfrm>
            <a:prstGeom prst="frame">
              <a:avLst>
                <a:gd name="adj1" fmla="val 204"/>
              </a:avLst>
            </a:prstGeom>
            <a:gradFill rotWithShape="0">
              <a:gsLst>
                <a:gs pos="0">
                  <a:srgbClr val="026bd6"/>
                </a:gs>
                <a:gs pos="100000">
                  <a:srgbClr val="271bc3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</p:grpSp>
      <p:sp>
        <p:nvSpPr>
          <p:cNvPr id="1051" name="PlaceHolder 1"/>
          <p:cNvSpPr>
            <a:spLocks noGrp="1"/>
          </p:cNvSpPr>
          <p:nvPr>
            <p:ph type="sldNum" idx="7"/>
          </p:nvPr>
        </p:nvSpPr>
        <p:spPr>
          <a:xfrm>
            <a:off x="4297680" y="4749840"/>
            <a:ext cx="547920" cy="3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" sz="13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fld id="{09A9D22E-3181-4492-9470-27AD36DB1FC7}" type="slidenum">
              <a:rPr b="0" lang="en" sz="13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&lt;number&gt;</a:t>
            </a:fld>
            <a:endParaRPr b="0" lang="en-CA" sz="13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80687"/>
            </a:gs>
            <a:gs pos="19000">
              <a:srgbClr val="271bc3"/>
            </a:gs>
            <a:gs pos="39000">
              <a:srgbClr val="9b0eaa"/>
            </a:gs>
            <a:gs pos="52999">
              <a:srgbClr val="ec0370"/>
            </a:gs>
            <a:gs pos="63000">
              <a:srgbClr val="fca11d"/>
            </a:gs>
            <a:gs pos="65000">
              <a:srgbClr val="ec0370"/>
            </a:gs>
            <a:gs pos="71000">
              <a:srgbClr val="9b0eaa"/>
            </a:gs>
            <a:gs pos="82000">
              <a:srgbClr val="271bc3"/>
            </a:gs>
            <a:gs pos="95000">
              <a:srgbClr val="026bd6"/>
            </a:gs>
            <a:gs pos="100000">
              <a:srgbClr val="026bd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2" name="Google Shape;6;p1"/>
          <p:cNvGrpSpPr/>
          <p:nvPr/>
        </p:nvGrpSpPr>
        <p:grpSpPr>
          <a:xfrm>
            <a:off x="-118080" y="-233640"/>
            <a:ext cx="9239040" cy="3010320"/>
            <a:chOff x="-118080" y="-233640"/>
            <a:chExt cx="9239040" cy="3010320"/>
          </a:xfrm>
        </p:grpSpPr>
        <p:grpSp>
          <p:nvGrpSpPr>
            <p:cNvPr id="1053" name="Google Shape;7;p1"/>
            <p:cNvGrpSpPr/>
            <p:nvPr/>
          </p:nvGrpSpPr>
          <p:grpSpPr>
            <a:xfrm>
              <a:off x="1431360" y="-101160"/>
              <a:ext cx="1032120" cy="1032120"/>
              <a:chOff x="1431360" y="-101160"/>
              <a:chExt cx="1032120" cy="1032120"/>
            </a:xfrm>
          </p:grpSpPr>
          <p:sp>
            <p:nvSpPr>
              <p:cNvPr id="1054" name="Google Shape;8;p1"/>
              <p:cNvSpPr/>
              <p:nvPr/>
            </p:nvSpPr>
            <p:spPr>
              <a:xfrm>
                <a:off x="1431360" y="-10116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055" name="Google Shape;9;p1"/>
              <p:cNvSpPr/>
              <p:nvPr/>
            </p:nvSpPr>
            <p:spPr>
              <a:xfrm>
                <a:off x="1926720" y="39420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056" name="Google Shape;10;p1"/>
            <p:cNvGrpSpPr/>
            <p:nvPr/>
          </p:nvGrpSpPr>
          <p:grpSpPr>
            <a:xfrm>
              <a:off x="50400" y="-233640"/>
              <a:ext cx="1032120" cy="1032120"/>
              <a:chOff x="50400" y="-233640"/>
              <a:chExt cx="1032120" cy="1032120"/>
            </a:xfrm>
          </p:grpSpPr>
          <p:sp>
            <p:nvSpPr>
              <p:cNvPr id="1057" name="Google Shape;11;p1"/>
              <p:cNvSpPr/>
              <p:nvPr/>
            </p:nvSpPr>
            <p:spPr>
              <a:xfrm>
                <a:off x="50400" y="-23364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058" name="Google Shape;12;p1"/>
              <p:cNvSpPr/>
              <p:nvPr/>
            </p:nvSpPr>
            <p:spPr>
              <a:xfrm>
                <a:off x="545760" y="26172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059" name="Google Shape;13;p1"/>
            <p:cNvGrpSpPr/>
            <p:nvPr/>
          </p:nvGrpSpPr>
          <p:grpSpPr>
            <a:xfrm>
              <a:off x="7125480" y="371520"/>
              <a:ext cx="1032120" cy="1032120"/>
              <a:chOff x="7125480" y="371520"/>
              <a:chExt cx="1032120" cy="1032120"/>
            </a:xfrm>
          </p:grpSpPr>
          <p:sp>
            <p:nvSpPr>
              <p:cNvPr id="1060" name="Google Shape;14;p1"/>
              <p:cNvSpPr/>
              <p:nvPr/>
            </p:nvSpPr>
            <p:spPr>
              <a:xfrm>
                <a:off x="7125480" y="37152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061" name="Google Shape;15;p1"/>
              <p:cNvSpPr/>
              <p:nvPr/>
            </p:nvSpPr>
            <p:spPr>
              <a:xfrm>
                <a:off x="7620840" y="86688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062" name="Google Shape;16;p1"/>
            <p:cNvGrpSpPr/>
            <p:nvPr/>
          </p:nvGrpSpPr>
          <p:grpSpPr>
            <a:xfrm>
              <a:off x="-118080" y="419040"/>
              <a:ext cx="802800" cy="802800"/>
              <a:chOff x="-118080" y="419040"/>
              <a:chExt cx="802800" cy="802800"/>
            </a:xfrm>
          </p:grpSpPr>
          <p:sp>
            <p:nvSpPr>
              <p:cNvPr id="1063" name="Google Shape;17;p1"/>
              <p:cNvSpPr/>
              <p:nvPr/>
            </p:nvSpPr>
            <p:spPr>
              <a:xfrm>
                <a:off x="-118080" y="41904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064" name="Google Shape;18;p1"/>
              <p:cNvSpPr/>
              <p:nvPr/>
            </p:nvSpPr>
            <p:spPr>
              <a:xfrm>
                <a:off x="267120" y="80460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065" name="Google Shape;19;p1"/>
            <p:cNvGrpSpPr/>
            <p:nvPr/>
          </p:nvGrpSpPr>
          <p:grpSpPr>
            <a:xfrm>
              <a:off x="2717280" y="1008360"/>
              <a:ext cx="1032120" cy="1032120"/>
              <a:chOff x="2717280" y="1008360"/>
              <a:chExt cx="1032120" cy="1032120"/>
            </a:xfrm>
          </p:grpSpPr>
          <p:sp>
            <p:nvSpPr>
              <p:cNvPr id="1066" name="Google Shape;20;p1"/>
              <p:cNvSpPr/>
              <p:nvPr/>
            </p:nvSpPr>
            <p:spPr>
              <a:xfrm>
                <a:off x="2717280" y="100836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067" name="Google Shape;21;p1"/>
              <p:cNvSpPr/>
              <p:nvPr/>
            </p:nvSpPr>
            <p:spPr>
              <a:xfrm>
                <a:off x="3212280" y="150372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068" name="Google Shape;22;p1"/>
            <p:cNvGrpSpPr/>
            <p:nvPr/>
          </p:nvGrpSpPr>
          <p:grpSpPr>
            <a:xfrm>
              <a:off x="6613560" y="128160"/>
              <a:ext cx="802800" cy="802800"/>
              <a:chOff x="6613560" y="128160"/>
              <a:chExt cx="802800" cy="802800"/>
            </a:xfrm>
          </p:grpSpPr>
          <p:sp>
            <p:nvSpPr>
              <p:cNvPr id="1069" name="Google Shape;23;p1"/>
              <p:cNvSpPr/>
              <p:nvPr/>
            </p:nvSpPr>
            <p:spPr>
              <a:xfrm>
                <a:off x="6613560" y="12816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070" name="Google Shape;24;p1"/>
              <p:cNvSpPr/>
              <p:nvPr/>
            </p:nvSpPr>
            <p:spPr>
              <a:xfrm>
                <a:off x="6998760" y="51372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071" name="Google Shape;25;p1"/>
            <p:cNvGrpSpPr/>
            <p:nvPr/>
          </p:nvGrpSpPr>
          <p:grpSpPr>
            <a:xfrm>
              <a:off x="3610800" y="-101160"/>
              <a:ext cx="732240" cy="732240"/>
              <a:chOff x="3610800" y="-101160"/>
              <a:chExt cx="732240" cy="732240"/>
            </a:xfrm>
          </p:grpSpPr>
          <p:sp>
            <p:nvSpPr>
              <p:cNvPr id="1072" name="Google Shape;26;p1"/>
              <p:cNvSpPr/>
              <p:nvPr/>
            </p:nvSpPr>
            <p:spPr>
              <a:xfrm>
                <a:off x="3610800" y="-101160"/>
                <a:ext cx="732240" cy="732240"/>
              </a:xfrm>
              <a:custGeom>
                <a:avLst/>
                <a:gdLst>
                  <a:gd name="textAreaLeft" fmla="*/ 0 w 732240"/>
                  <a:gd name="textAreaRight" fmla="*/ 732960 w 732240"/>
                  <a:gd name="textAreaTop" fmla="*/ 0 h 732240"/>
                  <a:gd name="textAreaBottom" fmla="*/ 732960 h 73224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073" name="Google Shape;27;p1"/>
              <p:cNvSpPr/>
              <p:nvPr/>
            </p:nvSpPr>
            <p:spPr>
              <a:xfrm>
                <a:off x="3962520" y="250560"/>
                <a:ext cx="29520" cy="29520"/>
              </a:xfrm>
              <a:custGeom>
                <a:avLst/>
                <a:gdLst>
                  <a:gd name="textAreaLeft" fmla="*/ 0 w 29520"/>
                  <a:gd name="textAreaRight" fmla="*/ 30240 w 29520"/>
                  <a:gd name="textAreaTop" fmla="*/ 0 h 29520"/>
                  <a:gd name="textAreaBottom" fmla="*/ 30240 h 2952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5120" bIns="1512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074" name="Google Shape;28;p1"/>
            <p:cNvGrpSpPr/>
            <p:nvPr/>
          </p:nvGrpSpPr>
          <p:grpSpPr>
            <a:xfrm>
              <a:off x="50400" y="1973880"/>
              <a:ext cx="802800" cy="802800"/>
              <a:chOff x="50400" y="1973880"/>
              <a:chExt cx="802800" cy="802800"/>
            </a:xfrm>
          </p:grpSpPr>
          <p:sp>
            <p:nvSpPr>
              <p:cNvPr id="1075" name="Google Shape;29;p1"/>
              <p:cNvSpPr/>
              <p:nvPr/>
            </p:nvSpPr>
            <p:spPr>
              <a:xfrm>
                <a:off x="50400" y="197388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076" name="Google Shape;30;p1"/>
              <p:cNvSpPr/>
              <p:nvPr/>
            </p:nvSpPr>
            <p:spPr>
              <a:xfrm>
                <a:off x="435600" y="235944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sp>
          <p:nvSpPr>
            <p:cNvPr id="1077" name="Google Shape;31;p1"/>
            <p:cNvSpPr/>
            <p:nvPr/>
          </p:nvSpPr>
          <p:spPr>
            <a:xfrm>
              <a:off x="491148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78" name="Google Shape;32;p1"/>
            <p:cNvSpPr/>
            <p:nvPr/>
          </p:nvSpPr>
          <p:spPr>
            <a:xfrm>
              <a:off x="536868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79" name="Google Shape;33;p1"/>
            <p:cNvSpPr/>
            <p:nvPr/>
          </p:nvSpPr>
          <p:spPr>
            <a:xfrm>
              <a:off x="552096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80" name="Google Shape;34;p1"/>
            <p:cNvSpPr/>
            <p:nvPr/>
          </p:nvSpPr>
          <p:spPr>
            <a:xfrm>
              <a:off x="6130800" y="10591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81" name="Google Shape;35;p1"/>
            <p:cNvSpPr/>
            <p:nvPr/>
          </p:nvSpPr>
          <p:spPr>
            <a:xfrm>
              <a:off x="582588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82" name="Google Shape;36;p1"/>
            <p:cNvSpPr/>
            <p:nvPr/>
          </p:nvSpPr>
          <p:spPr>
            <a:xfrm>
              <a:off x="4682880" y="1364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83" name="Google Shape;37;p1"/>
            <p:cNvSpPr/>
            <p:nvPr/>
          </p:nvSpPr>
          <p:spPr>
            <a:xfrm>
              <a:off x="4835160" y="221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84" name="Google Shape;38;p1"/>
            <p:cNvSpPr/>
            <p:nvPr/>
          </p:nvSpPr>
          <p:spPr>
            <a:xfrm>
              <a:off x="3844800" y="9068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85" name="Google Shape;39;p1"/>
            <p:cNvSpPr/>
            <p:nvPr/>
          </p:nvSpPr>
          <p:spPr>
            <a:xfrm>
              <a:off x="369216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86" name="Google Shape;40;p1"/>
            <p:cNvSpPr/>
            <p:nvPr/>
          </p:nvSpPr>
          <p:spPr>
            <a:xfrm>
              <a:off x="437796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87" name="Google Shape;41;p1"/>
            <p:cNvSpPr/>
            <p:nvPr/>
          </p:nvSpPr>
          <p:spPr>
            <a:xfrm>
              <a:off x="323496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88" name="Google Shape;42;p1"/>
            <p:cNvSpPr/>
            <p:nvPr/>
          </p:nvSpPr>
          <p:spPr>
            <a:xfrm>
              <a:off x="2701800" y="8305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89" name="Google Shape;43;p1"/>
            <p:cNvSpPr/>
            <p:nvPr/>
          </p:nvSpPr>
          <p:spPr>
            <a:xfrm>
              <a:off x="193968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90" name="Google Shape;44;p1"/>
            <p:cNvSpPr/>
            <p:nvPr/>
          </p:nvSpPr>
          <p:spPr>
            <a:xfrm>
              <a:off x="2244600" y="12877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91" name="Google Shape;45;p1"/>
            <p:cNvSpPr/>
            <p:nvPr/>
          </p:nvSpPr>
          <p:spPr>
            <a:xfrm>
              <a:off x="216828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92" name="Google Shape;46;p1"/>
            <p:cNvSpPr/>
            <p:nvPr/>
          </p:nvSpPr>
          <p:spPr>
            <a:xfrm>
              <a:off x="117756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93" name="Google Shape;47;p1"/>
            <p:cNvSpPr/>
            <p:nvPr/>
          </p:nvSpPr>
          <p:spPr>
            <a:xfrm>
              <a:off x="148248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94" name="Google Shape;48;p1"/>
            <p:cNvSpPr/>
            <p:nvPr/>
          </p:nvSpPr>
          <p:spPr>
            <a:xfrm>
              <a:off x="102528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95" name="Google Shape;49;p1"/>
            <p:cNvSpPr/>
            <p:nvPr/>
          </p:nvSpPr>
          <p:spPr>
            <a:xfrm>
              <a:off x="1101600" y="10591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96" name="Google Shape;50;p1"/>
            <p:cNvSpPr/>
            <p:nvPr/>
          </p:nvSpPr>
          <p:spPr>
            <a:xfrm>
              <a:off x="1253880" y="1821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97" name="Google Shape;51;p1"/>
            <p:cNvSpPr/>
            <p:nvPr/>
          </p:nvSpPr>
          <p:spPr>
            <a:xfrm>
              <a:off x="41580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98" name="Google Shape;52;p1"/>
            <p:cNvSpPr/>
            <p:nvPr/>
          </p:nvSpPr>
          <p:spPr>
            <a:xfrm>
              <a:off x="4225680" y="1668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099" name="Google Shape;53;p1"/>
            <p:cNvSpPr/>
            <p:nvPr/>
          </p:nvSpPr>
          <p:spPr>
            <a:xfrm>
              <a:off x="597816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00" name="Google Shape;54;p1"/>
            <p:cNvSpPr/>
            <p:nvPr/>
          </p:nvSpPr>
          <p:spPr>
            <a:xfrm>
              <a:off x="658800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01" name="Google Shape;55;p1"/>
            <p:cNvSpPr/>
            <p:nvPr/>
          </p:nvSpPr>
          <p:spPr>
            <a:xfrm>
              <a:off x="658800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02" name="Google Shape;56;p1"/>
            <p:cNvSpPr/>
            <p:nvPr/>
          </p:nvSpPr>
          <p:spPr>
            <a:xfrm>
              <a:off x="5978160" y="297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03" name="Google Shape;57;p1"/>
            <p:cNvSpPr/>
            <p:nvPr/>
          </p:nvSpPr>
          <p:spPr>
            <a:xfrm>
              <a:off x="590220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04" name="Google Shape;58;p1"/>
            <p:cNvSpPr/>
            <p:nvPr/>
          </p:nvSpPr>
          <p:spPr>
            <a:xfrm>
              <a:off x="742608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05" name="Google Shape;59;p1"/>
            <p:cNvSpPr/>
            <p:nvPr/>
          </p:nvSpPr>
          <p:spPr>
            <a:xfrm>
              <a:off x="7578360" y="684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06" name="Google Shape;60;p1"/>
            <p:cNvSpPr/>
            <p:nvPr/>
          </p:nvSpPr>
          <p:spPr>
            <a:xfrm>
              <a:off x="7731000" y="1364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07" name="Google Shape;61;p1"/>
            <p:cNvSpPr/>
            <p:nvPr/>
          </p:nvSpPr>
          <p:spPr>
            <a:xfrm>
              <a:off x="704520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08" name="Google Shape;62;p1"/>
            <p:cNvSpPr/>
            <p:nvPr/>
          </p:nvSpPr>
          <p:spPr>
            <a:xfrm>
              <a:off x="8264160" y="12877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09" name="Google Shape;63;p1"/>
            <p:cNvSpPr/>
            <p:nvPr/>
          </p:nvSpPr>
          <p:spPr>
            <a:xfrm>
              <a:off x="841680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10" name="Google Shape;64;p1"/>
            <p:cNvSpPr/>
            <p:nvPr/>
          </p:nvSpPr>
          <p:spPr>
            <a:xfrm>
              <a:off x="8569080" y="1821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11" name="Google Shape;65;p1"/>
            <p:cNvSpPr/>
            <p:nvPr/>
          </p:nvSpPr>
          <p:spPr>
            <a:xfrm>
              <a:off x="887400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12" name="Google Shape;66;p1"/>
            <p:cNvSpPr/>
            <p:nvPr/>
          </p:nvSpPr>
          <p:spPr>
            <a:xfrm>
              <a:off x="8645400" y="678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13" name="Google Shape;67;p1"/>
            <p:cNvSpPr/>
            <p:nvPr/>
          </p:nvSpPr>
          <p:spPr>
            <a:xfrm>
              <a:off x="8416800" y="8305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14" name="Google Shape;68;p1"/>
            <p:cNvSpPr/>
            <p:nvPr/>
          </p:nvSpPr>
          <p:spPr>
            <a:xfrm>
              <a:off x="811188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15" name="Google Shape;69;p1"/>
            <p:cNvSpPr/>
            <p:nvPr/>
          </p:nvSpPr>
          <p:spPr>
            <a:xfrm>
              <a:off x="8188200" y="221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16" name="Google Shape;70;p1"/>
            <p:cNvSpPr/>
            <p:nvPr/>
          </p:nvSpPr>
          <p:spPr>
            <a:xfrm>
              <a:off x="8721360" y="297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17" name="Google Shape;71;p1"/>
            <p:cNvSpPr/>
            <p:nvPr/>
          </p:nvSpPr>
          <p:spPr>
            <a:xfrm>
              <a:off x="910260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18" name="Google Shape;72;p1"/>
            <p:cNvSpPr/>
            <p:nvPr/>
          </p:nvSpPr>
          <p:spPr>
            <a:xfrm>
              <a:off x="8035560" y="754200"/>
              <a:ext cx="18360" cy="18360"/>
            </a:xfrm>
            <a:prstGeom prst="ellipse">
              <a:avLst/>
            </a:prstGeom>
            <a:solidFill>
              <a:srgbClr val="ffffff">
                <a:alpha val="55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19" name="Google Shape;73;p1"/>
            <p:cNvSpPr/>
            <p:nvPr/>
          </p:nvSpPr>
          <p:spPr>
            <a:xfrm>
              <a:off x="6968880" y="10591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20" name="Google Shape;74;p1"/>
            <p:cNvSpPr/>
            <p:nvPr/>
          </p:nvSpPr>
          <p:spPr>
            <a:xfrm>
              <a:off x="635940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21" name="Google Shape;75;p1"/>
            <p:cNvSpPr/>
            <p:nvPr/>
          </p:nvSpPr>
          <p:spPr>
            <a:xfrm>
              <a:off x="6359400" y="449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22" name="Google Shape;76;p1"/>
            <p:cNvSpPr/>
            <p:nvPr/>
          </p:nvSpPr>
          <p:spPr>
            <a:xfrm>
              <a:off x="6054480" y="6782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23" name="Google Shape;77;p1"/>
            <p:cNvSpPr/>
            <p:nvPr/>
          </p:nvSpPr>
          <p:spPr>
            <a:xfrm>
              <a:off x="5292360" y="8305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24" name="Google Shape;78;p1"/>
            <p:cNvSpPr/>
            <p:nvPr/>
          </p:nvSpPr>
          <p:spPr>
            <a:xfrm>
              <a:off x="483516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25" name="Google Shape;79;p1"/>
            <p:cNvSpPr/>
            <p:nvPr/>
          </p:nvSpPr>
          <p:spPr>
            <a:xfrm>
              <a:off x="4987800" y="449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26" name="Google Shape;80;p1"/>
            <p:cNvSpPr/>
            <p:nvPr/>
          </p:nvSpPr>
          <p:spPr>
            <a:xfrm>
              <a:off x="4302000" y="601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27" name="Google Shape;81;p1"/>
            <p:cNvSpPr/>
            <p:nvPr/>
          </p:nvSpPr>
          <p:spPr>
            <a:xfrm>
              <a:off x="4682880" y="144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28" name="Google Shape;82;p1"/>
            <p:cNvSpPr/>
            <p:nvPr/>
          </p:nvSpPr>
          <p:spPr>
            <a:xfrm>
              <a:off x="2701800" y="2970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29" name="Google Shape;83;p1"/>
            <p:cNvSpPr/>
            <p:nvPr/>
          </p:nvSpPr>
          <p:spPr>
            <a:xfrm>
              <a:off x="2854080" y="9068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30" name="Google Shape;84;p1"/>
            <p:cNvSpPr/>
            <p:nvPr/>
          </p:nvSpPr>
          <p:spPr>
            <a:xfrm>
              <a:off x="3311280" y="12114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31" name="Google Shape;85;p1"/>
            <p:cNvSpPr/>
            <p:nvPr/>
          </p:nvSpPr>
          <p:spPr>
            <a:xfrm>
              <a:off x="3387600" y="144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32" name="Google Shape;86;p1"/>
            <p:cNvSpPr/>
            <p:nvPr/>
          </p:nvSpPr>
          <p:spPr>
            <a:xfrm>
              <a:off x="1863360" y="2210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33" name="Google Shape;87;p1"/>
            <p:cNvSpPr/>
            <p:nvPr/>
          </p:nvSpPr>
          <p:spPr>
            <a:xfrm>
              <a:off x="2091960" y="9828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34" name="Google Shape;88;p1"/>
            <p:cNvSpPr/>
            <p:nvPr/>
          </p:nvSpPr>
          <p:spPr>
            <a:xfrm>
              <a:off x="2549160" y="1744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35" name="Google Shape;89;p1"/>
            <p:cNvSpPr/>
            <p:nvPr/>
          </p:nvSpPr>
          <p:spPr>
            <a:xfrm>
              <a:off x="1634760" y="14400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36" name="Google Shape;90;p1"/>
            <p:cNvSpPr/>
            <p:nvPr/>
          </p:nvSpPr>
          <p:spPr>
            <a:xfrm>
              <a:off x="948960" y="11354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37" name="Google Shape;91;p1"/>
            <p:cNvSpPr/>
            <p:nvPr/>
          </p:nvSpPr>
          <p:spPr>
            <a:xfrm>
              <a:off x="720360" y="601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38" name="Google Shape;92;p1"/>
            <p:cNvSpPr/>
            <p:nvPr/>
          </p:nvSpPr>
          <p:spPr>
            <a:xfrm>
              <a:off x="49176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39" name="Google Shape;93;p1"/>
            <p:cNvSpPr/>
            <p:nvPr/>
          </p:nvSpPr>
          <p:spPr>
            <a:xfrm>
              <a:off x="796680" y="1592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40" name="Google Shape;94;p1"/>
            <p:cNvSpPr/>
            <p:nvPr/>
          </p:nvSpPr>
          <p:spPr>
            <a:xfrm>
              <a:off x="110880" y="1592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</p:grpSp>
      <p:sp>
        <p:nvSpPr>
          <p:cNvPr id="1141" name="Google Shape;95;p1"/>
          <p:cNvSpPr/>
          <p:nvPr/>
        </p:nvSpPr>
        <p:spPr>
          <a:xfrm>
            <a:off x="0" y="3000600"/>
            <a:ext cx="9143280" cy="2139120"/>
          </a:xfrm>
          <a:custGeom>
            <a:avLst/>
            <a:gdLst>
              <a:gd name="textAreaLeft" fmla="*/ 0 w 9143280"/>
              <a:gd name="textAreaRight" fmla="*/ 9144000 w 9143280"/>
              <a:gd name="textAreaTop" fmla="*/ 0 h 2139120"/>
              <a:gd name="textAreaBottom" fmla="*/ 2139840 h 2139120"/>
            </a:gdLst>
            <a:ahLst/>
            <a:rect l="textAreaLeft" t="textAreaTop" r="textAreaRight" b="textAreaBottom"/>
            <a:pathLst>
              <a:path w="12192063" h="2641923">
                <a:moveTo>
                  <a:pt x="12192063" y="451106"/>
                </a:moveTo>
                <a:lnTo>
                  <a:pt x="12192063" y="441541"/>
                </a:lnTo>
                <a:cubicBezTo>
                  <a:pt x="11982259" y="421143"/>
                  <a:pt x="11772456" y="403152"/>
                  <a:pt x="11562715" y="387568"/>
                </a:cubicBezTo>
                <a:cubicBezTo>
                  <a:pt x="11768709" y="376419"/>
                  <a:pt x="11977433" y="370232"/>
                  <a:pt x="12188888" y="369007"/>
                </a:cubicBezTo>
                <a:lnTo>
                  <a:pt x="12188888" y="359505"/>
                </a:lnTo>
                <a:cubicBezTo>
                  <a:pt x="11952097" y="360815"/>
                  <a:pt x="11718671" y="368395"/>
                  <a:pt x="11488610" y="382247"/>
                </a:cubicBezTo>
                <a:cubicBezTo>
                  <a:pt x="10787126" y="331949"/>
                  <a:pt x="10087610" y="308426"/>
                  <a:pt x="9390062" y="311678"/>
                </a:cubicBezTo>
                <a:cubicBezTo>
                  <a:pt x="10252075" y="193091"/>
                  <a:pt x="11189398" y="152675"/>
                  <a:pt x="12188698" y="191317"/>
                </a:cubicBezTo>
                <a:lnTo>
                  <a:pt x="12189079" y="181815"/>
                </a:lnTo>
                <a:cubicBezTo>
                  <a:pt x="11161840" y="141716"/>
                  <a:pt x="10200005" y="185426"/>
                  <a:pt x="9318117" y="311741"/>
                </a:cubicBezTo>
                <a:cubicBezTo>
                  <a:pt x="8591868" y="317062"/>
                  <a:pt x="7870317" y="351460"/>
                  <a:pt x="7157212" y="415061"/>
                </a:cubicBezTo>
                <a:cubicBezTo>
                  <a:pt x="6968617" y="431954"/>
                  <a:pt x="6780594" y="450810"/>
                  <a:pt x="6593142" y="471631"/>
                </a:cubicBezTo>
                <a:cubicBezTo>
                  <a:pt x="7049707" y="331118"/>
                  <a:pt x="7514971" y="220531"/>
                  <a:pt x="7986014" y="140576"/>
                </a:cubicBezTo>
                <a:lnTo>
                  <a:pt x="7984363" y="131200"/>
                </a:lnTo>
                <a:cubicBezTo>
                  <a:pt x="7497001" y="213886"/>
                  <a:pt x="7015798" y="329444"/>
                  <a:pt x="6544057" y="477079"/>
                </a:cubicBezTo>
                <a:cubicBezTo>
                  <a:pt x="6349321" y="499208"/>
                  <a:pt x="6155074" y="523492"/>
                  <a:pt x="5961317" y="549929"/>
                </a:cubicBezTo>
                <a:cubicBezTo>
                  <a:pt x="5671376" y="508499"/>
                  <a:pt x="5379276" y="473405"/>
                  <a:pt x="5085017" y="444645"/>
                </a:cubicBezTo>
                <a:cubicBezTo>
                  <a:pt x="5051870" y="441414"/>
                  <a:pt x="5018596" y="438310"/>
                  <a:pt x="4985449" y="435333"/>
                </a:cubicBezTo>
                <a:cubicBezTo>
                  <a:pt x="5201984" y="366199"/>
                  <a:pt x="5422945" y="305554"/>
                  <a:pt x="5648325" y="253398"/>
                </a:cubicBezTo>
                <a:cubicBezTo>
                  <a:pt x="6088126" y="215389"/>
                  <a:pt x="6489573" y="203290"/>
                  <a:pt x="6848475" y="216720"/>
                </a:cubicBezTo>
                <a:lnTo>
                  <a:pt x="6848857" y="207217"/>
                </a:lnTo>
                <a:cubicBezTo>
                  <a:pt x="6508115" y="194548"/>
                  <a:pt x="6128957" y="204937"/>
                  <a:pt x="5715127" y="238258"/>
                </a:cubicBezTo>
                <a:cubicBezTo>
                  <a:pt x="5883701" y="200798"/>
                  <a:pt x="6054363" y="168259"/>
                  <a:pt x="6227128" y="140639"/>
                </a:cubicBezTo>
                <a:lnTo>
                  <a:pt x="6225604" y="131263"/>
                </a:lnTo>
                <a:cubicBezTo>
                  <a:pt x="6030233" y="162431"/>
                  <a:pt x="5837384" y="199996"/>
                  <a:pt x="5647055" y="243959"/>
                </a:cubicBezTo>
                <a:cubicBezTo>
                  <a:pt x="5329047" y="271368"/>
                  <a:pt x="4991481" y="311952"/>
                  <a:pt x="4634357" y="365713"/>
                </a:cubicBezTo>
                <a:cubicBezTo>
                  <a:pt x="4575093" y="374582"/>
                  <a:pt x="4515466" y="383852"/>
                  <a:pt x="4455478" y="393523"/>
                </a:cubicBezTo>
                <a:cubicBezTo>
                  <a:pt x="4140517" y="372703"/>
                  <a:pt x="3823481" y="359062"/>
                  <a:pt x="3504375" y="352600"/>
                </a:cubicBezTo>
                <a:cubicBezTo>
                  <a:pt x="3837305" y="244197"/>
                  <a:pt x="4176059" y="154461"/>
                  <a:pt x="4519041" y="83816"/>
                </a:cubicBezTo>
                <a:lnTo>
                  <a:pt x="4517136" y="74567"/>
                </a:lnTo>
                <a:cubicBezTo>
                  <a:pt x="4164851" y="147083"/>
                  <a:pt x="3817042" y="239745"/>
                  <a:pt x="3475419" y="352094"/>
                </a:cubicBezTo>
                <a:cubicBezTo>
                  <a:pt x="3181033" y="346519"/>
                  <a:pt x="2885142" y="347047"/>
                  <a:pt x="2587752" y="353677"/>
                </a:cubicBezTo>
                <a:cubicBezTo>
                  <a:pt x="2806256" y="318646"/>
                  <a:pt x="3033586" y="285072"/>
                  <a:pt x="3267773" y="254918"/>
                </a:cubicBezTo>
                <a:lnTo>
                  <a:pt x="3266504" y="245543"/>
                </a:lnTo>
                <a:cubicBezTo>
                  <a:pt x="3007487" y="279117"/>
                  <a:pt x="2756789" y="316365"/>
                  <a:pt x="2517204" y="355451"/>
                </a:cubicBezTo>
                <a:cubicBezTo>
                  <a:pt x="2220405" y="363053"/>
                  <a:pt x="1922399" y="376693"/>
                  <a:pt x="1623187" y="396374"/>
                </a:cubicBezTo>
                <a:cubicBezTo>
                  <a:pt x="1883759" y="305486"/>
                  <a:pt x="2148891" y="228161"/>
                  <a:pt x="2417509" y="164711"/>
                </a:cubicBezTo>
                <a:cubicBezTo>
                  <a:pt x="2903665" y="51255"/>
                  <a:pt x="3361436" y="-436"/>
                  <a:pt x="3778314" y="11093"/>
                </a:cubicBezTo>
                <a:lnTo>
                  <a:pt x="3778314" y="1591"/>
                </a:lnTo>
                <a:cubicBezTo>
                  <a:pt x="3360928" y="-10002"/>
                  <a:pt x="2902014" y="41816"/>
                  <a:pt x="2415350" y="155526"/>
                </a:cubicBezTo>
                <a:cubicBezTo>
                  <a:pt x="2135054" y="221849"/>
                  <a:pt x="1858537" y="303157"/>
                  <a:pt x="1586992" y="399098"/>
                </a:cubicBezTo>
                <a:cubicBezTo>
                  <a:pt x="1060704" y="434488"/>
                  <a:pt x="531728" y="488714"/>
                  <a:pt x="64" y="561775"/>
                </a:cubicBezTo>
                <a:lnTo>
                  <a:pt x="64" y="571340"/>
                </a:lnTo>
                <a:cubicBezTo>
                  <a:pt x="520086" y="499757"/>
                  <a:pt x="1037927" y="446207"/>
                  <a:pt x="1553591" y="410690"/>
                </a:cubicBezTo>
                <a:cubicBezTo>
                  <a:pt x="1498810" y="430159"/>
                  <a:pt x="1443780" y="450262"/>
                  <a:pt x="1388491" y="470997"/>
                </a:cubicBezTo>
                <a:cubicBezTo>
                  <a:pt x="928922" y="501658"/>
                  <a:pt x="466111" y="546698"/>
                  <a:pt x="64" y="606118"/>
                </a:cubicBezTo>
                <a:lnTo>
                  <a:pt x="64" y="615684"/>
                </a:lnTo>
                <a:cubicBezTo>
                  <a:pt x="455316" y="557615"/>
                  <a:pt x="907796" y="513271"/>
                  <a:pt x="1357503" y="482653"/>
                </a:cubicBezTo>
                <a:cubicBezTo>
                  <a:pt x="1305687" y="502375"/>
                  <a:pt x="1253725" y="522647"/>
                  <a:pt x="1201611" y="543467"/>
                </a:cubicBezTo>
                <a:lnTo>
                  <a:pt x="1184783" y="550245"/>
                </a:lnTo>
                <a:cubicBezTo>
                  <a:pt x="794004" y="572206"/>
                  <a:pt x="399098" y="603542"/>
                  <a:pt x="64" y="644253"/>
                </a:cubicBezTo>
                <a:lnTo>
                  <a:pt x="64" y="653755"/>
                </a:lnTo>
                <a:cubicBezTo>
                  <a:pt x="389530" y="613889"/>
                  <a:pt x="775316" y="583102"/>
                  <a:pt x="1157415" y="561395"/>
                </a:cubicBezTo>
                <a:cubicBezTo>
                  <a:pt x="1093534" y="587325"/>
                  <a:pt x="1031602" y="613213"/>
                  <a:pt x="971614" y="639059"/>
                </a:cubicBezTo>
                <a:cubicBezTo>
                  <a:pt x="651701" y="648308"/>
                  <a:pt x="327851" y="662751"/>
                  <a:pt x="64" y="682389"/>
                </a:cubicBezTo>
                <a:lnTo>
                  <a:pt x="64" y="691891"/>
                </a:lnTo>
                <a:cubicBezTo>
                  <a:pt x="319723" y="672677"/>
                  <a:pt x="635718" y="658443"/>
                  <a:pt x="948055" y="649194"/>
                </a:cubicBezTo>
                <a:cubicBezTo>
                  <a:pt x="924433" y="659457"/>
                  <a:pt x="901148" y="669656"/>
                  <a:pt x="878205" y="679791"/>
                </a:cubicBezTo>
                <a:cubicBezTo>
                  <a:pt x="336614" y="805980"/>
                  <a:pt x="8636" y="902522"/>
                  <a:pt x="1905" y="904486"/>
                </a:cubicBezTo>
                <a:lnTo>
                  <a:pt x="4572" y="913608"/>
                </a:lnTo>
                <a:cubicBezTo>
                  <a:pt x="10922" y="911644"/>
                  <a:pt x="319723" y="820930"/>
                  <a:pt x="831787" y="700379"/>
                </a:cubicBezTo>
                <a:cubicBezTo>
                  <a:pt x="599631" y="804523"/>
                  <a:pt x="405067" y="901888"/>
                  <a:pt x="262446" y="977019"/>
                </a:cubicBezTo>
                <a:cubicBezTo>
                  <a:pt x="175154" y="972667"/>
                  <a:pt x="87694" y="968891"/>
                  <a:pt x="64" y="965680"/>
                </a:cubicBezTo>
                <a:lnTo>
                  <a:pt x="64" y="975182"/>
                </a:lnTo>
                <a:cubicBezTo>
                  <a:pt x="82190" y="978305"/>
                  <a:pt x="164168" y="981814"/>
                  <a:pt x="245999" y="985698"/>
                </a:cubicBezTo>
                <a:cubicBezTo>
                  <a:pt x="197612" y="1011353"/>
                  <a:pt x="155639" y="1034159"/>
                  <a:pt x="120650" y="1053480"/>
                </a:cubicBezTo>
                <a:cubicBezTo>
                  <a:pt x="80518" y="1051244"/>
                  <a:pt x="40301" y="1049128"/>
                  <a:pt x="0" y="1047145"/>
                </a:cubicBezTo>
                <a:lnTo>
                  <a:pt x="0" y="1056647"/>
                </a:lnTo>
                <a:cubicBezTo>
                  <a:pt x="35052" y="1058376"/>
                  <a:pt x="70041" y="1060195"/>
                  <a:pt x="104966" y="1062095"/>
                </a:cubicBezTo>
                <a:cubicBezTo>
                  <a:pt x="45593" y="1095099"/>
                  <a:pt x="9716" y="1116447"/>
                  <a:pt x="0" y="1122022"/>
                </a:cubicBezTo>
                <a:lnTo>
                  <a:pt x="0" y="1127596"/>
                </a:lnTo>
                <a:lnTo>
                  <a:pt x="2477" y="1131651"/>
                </a:lnTo>
                <a:cubicBezTo>
                  <a:pt x="3874" y="1130827"/>
                  <a:pt x="46228" y="1105488"/>
                  <a:pt x="123126" y="1063109"/>
                </a:cubicBezTo>
                <a:cubicBezTo>
                  <a:pt x="467254" y="1082195"/>
                  <a:pt x="808038" y="1109859"/>
                  <a:pt x="1145477" y="1146094"/>
                </a:cubicBezTo>
                <a:cubicBezTo>
                  <a:pt x="1051370" y="1172827"/>
                  <a:pt x="961943" y="1198609"/>
                  <a:pt x="877189" y="1223442"/>
                </a:cubicBezTo>
                <a:cubicBezTo>
                  <a:pt x="588772" y="1193035"/>
                  <a:pt x="296397" y="1168753"/>
                  <a:pt x="64" y="1150592"/>
                </a:cubicBezTo>
                <a:lnTo>
                  <a:pt x="64" y="1159967"/>
                </a:lnTo>
                <a:cubicBezTo>
                  <a:pt x="287930" y="1177749"/>
                  <a:pt x="572114" y="1201270"/>
                  <a:pt x="852614" y="1230537"/>
                </a:cubicBezTo>
                <a:cubicBezTo>
                  <a:pt x="711264" y="1272029"/>
                  <a:pt x="584264" y="1310291"/>
                  <a:pt x="474155" y="1343992"/>
                </a:cubicBezTo>
                <a:cubicBezTo>
                  <a:pt x="429916" y="1339431"/>
                  <a:pt x="385466" y="1334997"/>
                  <a:pt x="340805" y="1330689"/>
                </a:cubicBezTo>
                <a:cubicBezTo>
                  <a:pt x="227944" y="1294879"/>
                  <a:pt x="114364" y="1260183"/>
                  <a:pt x="64" y="1226609"/>
                </a:cubicBezTo>
                <a:lnTo>
                  <a:pt x="64" y="1236428"/>
                </a:lnTo>
                <a:cubicBezTo>
                  <a:pt x="98997" y="1265612"/>
                  <a:pt x="197464" y="1295550"/>
                  <a:pt x="295466" y="1326255"/>
                </a:cubicBezTo>
                <a:cubicBezTo>
                  <a:pt x="197591" y="1316924"/>
                  <a:pt x="99124" y="1308264"/>
                  <a:pt x="64" y="1300282"/>
                </a:cubicBezTo>
                <a:lnTo>
                  <a:pt x="64" y="1309721"/>
                </a:lnTo>
                <a:cubicBezTo>
                  <a:pt x="113856" y="1319014"/>
                  <a:pt x="226865" y="1329106"/>
                  <a:pt x="339090" y="1340001"/>
                </a:cubicBezTo>
                <a:cubicBezTo>
                  <a:pt x="363347" y="1347730"/>
                  <a:pt x="387541" y="1355395"/>
                  <a:pt x="411734" y="1363187"/>
                </a:cubicBezTo>
                <a:cubicBezTo>
                  <a:pt x="308356" y="1394861"/>
                  <a:pt x="222441" y="1422227"/>
                  <a:pt x="156401" y="1443385"/>
                </a:cubicBezTo>
                <a:cubicBezTo>
                  <a:pt x="104458" y="1425901"/>
                  <a:pt x="52345" y="1408689"/>
                  <a:pt x="64" y="1391756"/>
                </a:cubicBezTo>
                <a:lnTo>
                  <a:pt x="64" y="1401765"/>
                </a:lnTo>
                <a:cubicBezTo>
                  <a:pt x="47181" y="1417096"/>
                  <a:pt x="94191" y="1432597"/>
                  <a:pt x="141097" y="1448263"/>
                </a:cubicBezTo>
                <a:cubicBezTo>
                  <a:pt x="52642" y="1476642"/>
                  <a:pt x="3937" y="1492606"/>
                  <a:pt x="1714" y="1493683"/>
                </a:cubicBezTo>
                <a:lnTo>
                  <a:pt x="4763" y="1502678"/>
                </a:lnTo>
                <a:cubicBezTo>
                  <a:pt x="7049" y="1501918"/>
                  <a:pt x="60198" y="1484181"/>
                  <a:pt x="156337" y="1453394"/>
                </a:cubicBezTo>
                <a:cubicBezTo>
                  <a:pt x="233002" y="1479157"/>
                  <a:pt x="309202" y="1505466"/>
                  <a:pt x="384937" y="1532325"/>
                </a:cubicBezTo>
                <a:cubicBezTo>
                  <a:pt x="574421" y="1599303"/>
                  <a:pt x="754634" y="1666876"/>
                  <a:pt x="925576" y="1735038"/>
                </a:cubicBezTo>
                <a:cubicBezTo>
                  <a:pt x="871601" y="1779888"/>
                  <a:pt x="820312" y="1823896"/>
                  <a:pt x="771716" y="1867055"/>
                </a:cubicBezTo>
                <a:cubicBezTo>
                  <a:pt x="566230" y="1779508"/>
                  <a:pt x="342964" y="1690758"/>
                  <a:pt x="102362" y="1603338"/>
                </a:cubicBezTo>
                <a:cubicBezTo>
                  <a:pt x="68390" y="1590985"/>
                  <a:pt x="34227" y="1578886"/>
                  <a:pt x="64" y="1566723"/>
                </a:cubicBezTo>
                <a:lnTo>
                  <a:pt x="64" y="1576859"/>
                </a:lnTo>
                <a:cubicBezTo>
                  <a:pt x="32957" y="1588514"/>
                  <a:pt x="65850" y="1600171"/>
                  <a:pt x="98489" y="1612017"/>
                </a:cubicBezTo>
                <a:cubicBezTo>
                  <a:pt x="337693" y="1698930"/>
                  <a:pt x="559499" y="1787046"/>
                  <a:pt x="763842" y="1874086"/>
                </a:cubicBezTo>
                <a:lnTo>
                  <a:pt x="751777" y="1884792"/>
                </a:lnTo>
                <a:cubicBezTo>
                  <a:pt x="659702" y="1922123"/>
                  <a:pt x="575670" y="1957116"/>
                  <a:pt x="499682" y="1989759"/>
                </a:cubicBezTo>
                <a:cubicBezTo>
                  <a:pt x="345504" y="1923307"/>
                  <a:pt x="178943" y="1855652"/>
                  <a:pt x="64" y="1787996"/>
                </a:cubicBezTo>
                <a:lnTo>
                  <a:pt x="64" y="1798132"/>
                </a:lnTo>
                <a:cubicBezTo>
                  <a:pt x="174371" y="1864077"/>
                  <a:pt x="336614" y="1930085"/>
                  <a:pt x="487617" y="1994954"/>
                </a:cubicBezTo>
                <a:cubicBezTo>
                  <a:pt x="198374" y="2119115"/>
                  <a:pt x="31306" y="2203621"/>
                  <a:pt x="64" y="2219711"/>
                </a:cubicBezTo>
                <a:lnTo>
                  <a:pt x="64" y="2230417"/>
                </a:lnTo>
                <a:cubicBezTo>
                  <a:pt x="14034" y="2223132"/>
                  <a:pt x="186182" y="2134445"/>
                  <a:pt x="499618" y="2000085"/>
                </a:cubicBezTo>
                <a:cubicBezTo>
                  <a:pt x="528998" y="2012754"/>
                  <a:pt x="557932" y="2025424"/>
                  <a:pt x="586423" y="2038093"/>
                </a:cubicBezTo>
                <a:cubicBezTo>
                  <a:pt x="227203" y="2383465"/>
                  <a:pt x="58738" y="2632485"/>
                  <a:pt x="56452" y="2635906"/>
                </a:cubicBezTo>
                <a:lnTo>
                  <a:pt x="64326" y="2641227"/>
                </a:lnTo>
                <a:cubicBezTo>
                  <a:pt x="65151" y="2640023"/>
                  <a:pt x="145606" y="2520359"/>
                  <a:pt x="312420" y="2334181"/>
                </a:cubicBezTo>
                <a:cubicBezTo>
                  <a:pt x="383794" y="2254616"/>
                  <a:pt x="478219" y="2154907"/>
                  <a:pt x="595694" y="2042211"/>
                </a:cubicBezTo>
                <a:cubicBezTo>
                  <a:pt x="876999" y="2166816"/>
                  <a:pt x="1114362" y="2286226"/>
                  <a:pt x="1308608" y="2392207"/>
                </a:cubicBezTo>
                <a:cubicBezTo>
                  <a:pt x="1021461" y="2538350"/>
                  <a:pt x="872553" y="2633372"/>
                  <a:pt x="870458" y="2634576"/>
                </a:cubicBezTo>
                <a:lnTo>
                  <a:pt x="875094" y="2641734"/>
                </a:lnTo>
                <a:lnTo>
                  <a:pt x="876935" y="2641734"/>
                </a:lnTo>
                <a:cubicBezTo>
                  <a:pt x="891731" y="2632358"/>
                  <a:pt x="1041464" y="2538477"/>
                  <a:pt x="1318578" y="2397718"/>
                </a:cubicBezTo>
                <a:cubicBezTo>
                  <a:pt x="1428433" y="2457899"/>
                  <a:pt x="1524064" y="2513328"/>
                  <a:pt x="1606233" y="2563056"/>
                </a:cubicBezTo>
                <a:cubicBezTo>
                  <a:pt x="1627949" y="2576232"/>
                  <a:pt x="1648905" y="2589092"/>
                  <a:pt x="1669288" y="2601761"/>
                </a:cubicBezTo>
                <a:cubicBezTo>
                  <a:pt x="1652968" y="2623109"/>
                  <a:pt x="1644523" y="2634956"/>
                  <a:pt x="1643888" y="2635716"/>
                </a:cubicBezTo>
                <a:lnTo>
                  <a:pt x="1651635" y="2641164"/>
                </a:lnTo>
                <a:cubicBezTo>
                  <a:pt x="1651953" y="2640784"/>
                  <a:pt x="1660462" y="2628494"/>
                  <a:pt x="1677035" y="2606829"/>
                </a:cubicBezTo>
                <a:cubicBezTo>
                  <a:pt x="1696041" y="2618694"/>
                  <a:pt x="1714417" y="2630287"/>
                  <a:pt x="1732153" y="2641607"/>
                </a:cubicBezTo>
                <a:lnTo>
                  <a:pt x="1749806" y="2641607"/>
                </a:lnTo>
                <a:cubicBezTo>
                  <a:pt x="1728280" y="2627797"/>
                  <a:pt x="1706055" y="2613734"/>
                  <a:pt x="1682877" y="2599227"/>
                </a:cubicBezTo>
                <a:cubicBezTo>
                  <a:pt x="1714056" y="2558685"/>
                  <a:pt x="1768729" y="2490460"/>
                  <a:pt x="1847024" y="2402279"/>
                </a:cubicBezTo>
                <a:cubicBezTo>
                  <a:pt x="1929530" y="2448441"/>
                  <a:pt x="2004358" y="2491707"/>
                  <a:pt x="2071497" y="2532079"/>
                </a:cubicBezTo>
                <a:cubicBezTo>
                  <a:pt x="2135632" y="2570385"/>
                  <a:pt x="2194897" y="2606892"/>
                  <a:pt x="2249297" y="2641607"/>
                </a:cubicBezTo>
                <a:lnTo>
                  <a:pt x="2267014" y="2641607"/>
                </a:lnTo>
                <a:cubicBezTo>
                  <a:pt x="2209102" y="2604739"/>
                  <a:pt x="2145602" y="2565590"/>
                  <a:pt x="2076514" y="2524160"/>
                </a:cubicBezTo>
                <a:cubicBezTo>
                  <a:pt x="2009712" y="2484188"/>
                  <a:pt x="1935226" y="2440922"/>
                  <a:pt x="1853184" y="2395058"/>
                </a:cubicBezTo>
                <a:cubicBezTo>
                  <a:pt x="1873841" y="2371873"/>
                  <a:pt x="1896091" y="2347420"/>
                  <a:pt x="1919923" y="2321701"/>
                </a:cubicBezTo>
                <a:cubicBezTo>
                  <a:pt x="1948688" y="2290787"/>
                  <a:pt x="1980946" y="2256896"/>
                  <a:pt x="2016506" y="2220345"/>
                </a:cubicBezTo>
                <a:cubicBezTo>
                  <a:pt x="2233676" y="2328543"/>
                  <a:pt x="2418906" y="2428442"/>
                  <a:pt x="2570353" y="2514278"/>
                </a:cubicBezTo>
                <a:cubicBezTo>
                  <a:pt x="2589530" y="2525174"/>
                  <a:pt x="2608371" y="2535943"/>
                  <a:pt x="2626868" y="2546586"/>
                </a:cubicBezTo>
                <a:cubicBezTo>
                  <a:pt x="2520569" y="2601191"/>
                  <a:pt x="2465197" y="2633435"/>
                  <a:pt x="2464054" y="2634069"/>
                </a:cubicBezTo>
                <a:lnTo>
                  <a:pt x="2468309" y="2641354"/>
                </a:lnTo>
                <a:lnTo>
                  <a:pt x="2470468" y="2641354"/>
                </a:lnTo>
                <a:cubicBezTo>
                  <a:pt x="2480056" y="2635842"/>
                  <a:pt x="2536190" y="2603725"/>
                  <a:pt x="2636647" y="2552224"/>
                </a:cubicBezTo>
                <a:cubicBezTo>
                  <a:pt x="2690794" y="2583308"/>
                  <a:pt x="2741467" y="2613101"/>
                  <a:pt x="2788666" y="2641607"/>
                </a:cubicBezTo>
                <a:lnTo>
                  <a:pt x="2807081" y="2641607"/>
                </a:lnTo>
                <a:cubicBezTo>
                  <a:pt x="2757380" y="2611580"/>
                  <a:pt x="2704129" y="2580160"/>
                  <a:pt x="2647315" y="2547346"/>
                </a:cubicBezTo>
                <a:cubicBezTo>
                  <a:pt x="2720086" y="2510161"/>
                  <a:pt x="2814701" y="2463537"/>
                  <a:pt x="2930398" y="2410008"/>
                </a:cubicBezTo>
                <a:cubicBezTo>
                  <a:pt x="2991993" y="2442486"/>
                  <a:pt x="3049778" y="2473546"/>
                  <a:pt x="3103753" y="2503192"/>
                </a:cubicBezTo>
                <a:cubicBezTo>
                  <a:pt x="3132709" y="2519112"/>
                  <a:pt x="3160903" y="2534721"/>
                  <a:pt x="3188335" y="2550006"/>
                </a:cubicBezTo>
                <a:cubicBezTo>
                  <a:pt x="3145346" y="2603915"/>
                  <a:pt x="3124264" y="2634576"/>
                  <a:pt x="3123502" y="2635779"/>
                </a:cubicBezTo>
                <a:lnTo>
                  <a:pt x="3131376" y="2641100"/>
                </a:lnTo>
                <a:cubicBezTo>
                  <a:pt x="3131820" y="2640467"/>
                  <a:pt x="3153029" y="2609427"/>
                  <a:pt x="3196590" y="2554631"/>
                </a:cubicBezTo>
                <a:cubicBezTo>
                  <a:pt x="3250394" y="2584784"/>
                  <a:pt x="3301194" y="2613778"/>
                  <a:pt x="3348990" y="2641607"/>
                </a:cubicBezTo>
                <a:lnTo>
                  <a:pt x="3368040" y="2641607"/>
                </a:lnTo>
                <a:cubicBezTo>
                  <a:pt x="3316478" y="2611536"/>
                  <a:pt x="3261443" y="2580033"/>
                  <a:pt x="3202940" y="2547092"/>
                </a:cubicBezTo>
                <a:cubicBezTo>
                  <a:pt x="3244850" y="2494894"/>
                  <a:pt x="3305747" y="2422994"/>
                  <a:pt x="3387090" y="2336778"/>
                </a:cubicBezTo>
                <a:cubicBezTo>
                  <a:pt x="3442907" y="2277484"/>
                  <a:pt x="3512693" y="2206915"/>
                  <a:pt x="3596640" y="2128174"/>
                </a:cubicBezTo>
                <a:cubicBezTo>
                  <a:pt x="3686810" y="2093161"/>
                  <a:pt x="3783184" y="2056971"/>
                  <a:pt x="3885756" y="2019596"/>
                </a:cubicBezTo>
                <a:cubicBezTo>
                  <a:pt x="4023887" y="2061830"/>
                  <a:pt x="4159714" y="2105812"/>
                  <a:pt x="4293235" y="2151549"/>
                </a:cubicBezTo>
                <a:cubicBezTo>
                  <a:pt x="4470610" y="2212192"/>
                  <a:pt x="4636815" y="2273006"/>
                  <a:pt x="4791837" y="2333991"/>
                </a:cubicBezTo>
                <a:cubicBezTo>
                  <a:pt x="4778502" y="2348624"/>
                  <a:pt x="4765866" y="2362814"/>
                  <a:pt x="4753737" y="2376560"/>
                </a:cubicBezTo>
                <a:lnTo>
                  <a:pt x="4745673" y="2379728"/>
                </a:lnTo>
                <a:cubicBezTo>
                  <a:pt x="4369372" y="2528278"/>
                  <a:pt x="4162870" y="2633119"/>
                  <a:pt x="4160838" y="2634195"/>
                </a:cubicBezTo>
                <a:lnTo>
                  <a:pt x="4164648" y="2641607"/>
                </a:lnTo>
                <a:lnTo>
                  <a:pt x="4167251" y="2641607"/>
                </a:lnTo>
                <a:cubicBezTo>
                  <a:pt x="4189095" y="2630648"/>
                  <a:pt x="4389501" y="2530875"/>
                  <a:pt x="4740085" y="2392207"/>
                </a:cubicBezTo>
                <a:cubicBezTo>
                  <a:pt x="4610164" y="2540947"/>
                  <a:pt x="4553014" y="2634766"/>
                  <a:pt x="4552125" y="2635969"/>
                </a:cubicBezTo>
                <a:lnTo>
                  <a:pt x="4560253" y="2640910"/>
                </a:lnTo>
                <a:cubicBezTo>
                  <a:pt x="4561015" y="2639643"/>
                  <a:pt x="4621657" y="2540631"/>
                  <a:pt x="4758817" y="2384542"/>
                </a:cubicBezTo>
                <a:cubicBezTo>
                  <a:pt x="4784598" y="2374406"/>
                  <a:pt x="4811567" y="2363846"/>
                  <a:pt x="4839716" y="2352868"/>
                </a:cubicBezTo>
                <a:cubicBezTo>
                  <a:pt x="5090097" y="2452197"/>
                  <a:pt x="5310632" y="2549816"/>
                  <a:pt x="5502021" y="2641417"/>
                </a:cubicBezTo>
                <a:lnTo>
                  <a:pt x="5523992" y="2641417"/>
                </a:lnTo>
                <a:cubicBezTo>
                  <a:pt x="5330762" y="2548423"/>
                  <a:pt x="5107242" y="2449030"/>
                  <a:pt x="4852797" y="2347864"/>
                </a:cubicBezTo>
                <a:cubicBezTo>
                  <a:pt x="4939729" y="2314543"/>
                  <a:pt x="5037519" y="2278181"/>
                  <a:pt x="5145278" y="2240173"/>
                </a:cubicBezTo>
                <a:cubicBezTo>
                  <a:pt x="5467604" y="2368008"/>
                  <a:pt x="5748528" y="2494640"/>
                  <a:pt x="5987796" y="2611644"/>
                </a:cubicBezTo>
                <a:cubicBezTo>
                  <a:pt x="5975096" y="2626910"/>
                  <a:pt x="5968746" y="2635272"/>
                  <a:pt x="5968429" y="2635652"/>
                </a:cubicBezTo>
                <a:lnTo>
                  <a:pt x="5976049" y="2641354"/>
                </a:lnTo>
                <a:cubicBezTo>
                  <a:pt x="5976049" y="2641037"/>
                  <a:pt x="5983097" y="2632168"/>
                  <a:pt x="5996559" y="2616015"/>
                </a:cubicBezTo>
                <a:lnTo>
                  <a:pt x="6033707" y="2634322"/>
                </a:lnTo>
                <a:lnTo>
                  <a:pt x="6037263" y="2641734"/>
                </a:lnTo>
                <a:lnTo>
                  <a:pt x="6040184" y="2641734"/>
                </a:lnTo>
                <a:lnTo>
                  <a:pt x="6044565" y="2639707"/>
                </a:lnTo>
                <a:lnTo>
                  <a:pt x="6048629" y="2641734"/>
                </a:lnTo>
                <a:lnTo>
                  <a:pt x="6069902" y="2641734"/>
                </a:lnTo>
                <a:lnTo>
                  <a:pt x="6055614" y="2634576"/>
                </a:lnTo>
                <a:cubicBezTo>
                  <a:pt x="6117400" y="2606259"/>
                  <a:pt x="6209411" y="2567807"/>
                  <a:pt x="6328093" y="2522767"/>
                </a:cubicBezTo>
                <a:cubicBezTo>
                  <a:pt x="6416612" y="2563480"/>
                  <a:pt x="6500495" y="2603136"/>
                  <a:pt x="6579807" y="2641734"/>
                </a:cubicBezTo>
                <a:lnTo>
                  <a:pt x="6601524" y="2641734"/>
                </a:lnTo>
                <a:cubicBezTo>
                  <a:pt x="6519482" y="2601742"/>
                  <a:pt x="6432487" y="2560522"/>
                  <a:pt x="6340539" y="2518079"/>
                </a:cubicBezTo>
                <a:cubicBezTo>
                  <a:pt x="6426391" y="2485708"/>
                  <a:pt x="6525705" y="2450107"/>
                  <a:pt x="6637211" y="2412542"/>
                </a:cubicBezTo>
                <a:cubicBezTo>
                  <a:pt x="6821805" y="2492170"/>
                  <a:pt x="6990398" y="2569201"/>
                  <a:pt x="7142353" y="2641734"/>
                </a:cubicBezTo>
                <a:lnTo>
                  <a:pt x="7164388" y="2641734"/>
                </a:lnTo>
                <a:cubicBezTo>
                  <a:pt x="7010337" y="2567934"/>
                  <a:pt x="6838887" y="2489319"/>
                  <a:pt x="6650673" y="2407981"/>
                </a:cubicBezTo>
                <a:cubicBezTo>
                  <a:pt x="6927342" y="2315240"/>
                  <a:pt x="7277545" y="2210843"/>
                  <a:pt x="7682611" y="2114174"/>
                </a:cubicBezTo>
                <a:cubicBezTo>
                  <a:pt x="7880732" y="2066834"/>
                  <a:pt x="8082280" y="2023441"/>
                  <a:pt x="8287321" y="1983994"/>
                </a:cubicBezTo>
                <a:cubicBezTo>
                  <a:pt x="7784592" y="2341592"/>
                  <a:pt x="7471855" y="2630965"/>
                  <a:pt x="7467664" y="2635272"/>
                </a:cubicBezTo>
                <a:lnTo>
                  <a:pt x="7474014" y="2641924"/>
                </a:lnTo>
                <a:lnTo>
                  <a:pt x="7474585" y="2641924"/>
                </a:lnTo>
                <a:cubicBezTo>
                  <a:pt x="7486206" y="2631155"/>
                  <a:pt x="7803960" y="2338488"/>
                  <a:pt x="8309991" y="1979940"/>
                </a:cubicBezTo>
                <a:cubicBezTo>
                  <a:pt x="8517636" y="1940284"/>
                  <a:pt x="8728202" y="1904702"/>
                  <a:pt x="8941753" y="1873199"/>
                </a:cubicBezTo>
                <a:cubicBezTo>
                  <a:pt x="9204706" y="1987732"/>
                  <a:pt x="9423336" y="2096056"/>
                  <a:pt x="9598216" y="2189938"/>
                </a:cubicBezTo>
                <a:cubicBezTo>
                  <a:pt x="9326880" y="2387139"/>
                  <a:pt x="9130220" y="2557355"/>
                  <a:pt x="9048877" y="2635462"/>
                </a:cubicBezTo>
                <a:lnTo>
                  <a:pt x="9055227" y="2641797"/>
                </a:lnTo>
                <a:lnTo>
                  <a:pt x="9055735" y="2641797"/>
                </a:lnTo>
                <a:cubicBezTo>
                  <a:pt x="9137523" y="2563119"/>
                  <a:pt x="9335135" y="2392461"/>
                  <a:pt x="9607550" y="2194689"/>
                </a:cubicBezTo>
                <a:cubicBezTo>
                  <a:pt x="9659493" y="2222606"/>
                  <a:pt x="9707562" y="2249168"/>
                  <a:pt x="9751695" y="2274380"/>
                </a:cubicBezTo>
                <a:cubicBezTo>
                  <a:pt x="10121202" y="2484441"/>
                  <a:pt x="10301795" y="2633119"/>
                  <a:pt x="10312209" y="2641797"/>
                </a:cubicBezTo>
                <a:lnTo>
                  <a:pt x="10313162" y="2641797"/>
                </a:lnTo>
                <a:lnTo>
                  <a:pt x="10318877" y="2635019"/>
                </a:lnTo>
                <a:cubicBezTo>
                  <a:pt x="10317099" y="2633499"/>
                  <a:pt x="10136378" y="2482161"/>
                  <a:pt x="9756902" y="2266398"/>
                </a:cubicBezTo>
                <a:cubicBezTo>
                  <a:pt x="9713722" y="2241820"/>
                  <a:pt x="9666795" y="2215847"/>
                  <a:pt x="9616059" y="2188481"/>
                </a:cubicBezTo>
                <a:cubicBezTo>
                  <a:pt x="9686417" y="2137803"/>
                  <a:pt x="9761665" y="2084971"/>
                  <a:pt x="9841103" y="2031695"/>
                </a:cubicBezTo>
                <a:cubicBezTo>
                  <a:pt x="9984867" y="2103722"/>
                  <a:pt x="10110025" y="2170744"/>
                  <a:pt x="10216134" y="2230164"/>
                </a:cubicBezTo>
                <a:cubicBezTo>
                  <a:pt x="10501503" y="2390053"/>
                  <a:pt x="10693781" y="2519663"/>
                  <a:pt x="10792778" y="2590295"/>
                </a:cubicBezTo>
                <a:cubicBezTo>
                  <a:pt x="10765219" y="2618675"/>
                  <a:pt x="10750804" y="2635019"/>
                  <a:pt x="10750359" y="2635526"/>
                </a:cubicBezTo>
                <a:lnTo>
                  <a:pt x="10757598" y="2641861"/>
                </a:lnTo>
                <a:cubicBezTo>
                  <a:pt x="10757980" y="2641417"/>
                  <a:pt x="10772584" y="2624757"/>
                  <a:pt x="10800588" y="2595997"/>
                </a:cubicBezTo>
                <a:cubicBezTo>
                  <a:pt x="10831258" y="2617978"/>
                  <a:pt x="10851959" y="2633625"/>
                  <a:pt x="10862818" y="2641924"/>
                </a:cubicBezTo>
                <a:lnTo>
                  <a:pt x="10877169" y="2641924"/>
                </a:lnTo>
                <a:lnTo>
                  <a:pt x="10877613" y="2641354"/>
                </a:lnTo>
                <a:cubicBezTo>
                  <a:pt x="10876915" y="2640847"/>
                  <a:pt x="10853357" y="2622349"/>
                  <a:pt x="10807319" y="2589155"/>
                </a:cubicBezTo>
                <a:cubicBezTo>
                  <a:pt x="10853420" y="2542151"/>
                  <a:pt x="10931081" y="2467147"/>
                  <a:pt x="11037824" y="2377700"/>
                </a:cubicBezTo>
                <a:cubicBezTo>
                  <a:pt x="11279569" y="2517889"/>
                  <a:pt x="11421808" y="2615825"/>
                  <a:pt x="11458893" y="2641924"/>
                </a:cubicBezTo>
                <a:lnTo>
                  <a:pt x="11473879" y="2641924"/>
                </a:lnTo>
                <a:lnTo>
                  <a:pt x="11474323" y="2641227"/>
                </a:lnTo>
                <a:cubicBezTo>
                  <a:pt x="11472418" y="2639833"/>
                  <a:pt x="11326432" y="2534169"/>
                  <a:pt x="11045634" y="2371239"/>
                </a:cubicBezTo>
                <a:cubicBezTo>
                  <a:pt x="11071860" y="2349403"/>
                  <a:pt x="11099736" y="2326788"/>
                  <a:pt x="11129391" y="2303394"/>
                </a:cubicBezTo>
                <a:cubicBezTo>
                  <a:pt x="11174285" y="2268109"/>
                  <a:pt x="11225022" y="2229910"/>
                  <a:pt x="11281283" y="2189875"/>
                </a:cubicBezTo>
                <a:cubicBezTo>
                  <a:pt x="11775567" y="2444912"/>
                  <a:pt x="12045632" y="2628874"/>
                  <a:pt x="12064619" y="2641924"/>
                </a:cubicBezTo>
                <a:lnTo>
                  <a:pt x="12066207" y="2641924"/>
                </a:lnTo>
                <a:lnTo>
                  <a:pt x="12071159" y="2634892"/>
                </a:lnTo>
                <a:cubicBezTo>
                  <a:pt x="12068429" y="2632992"/>
                  <a:pt x="11798109" y="2446179"/>
                  <a:pt x="11290109" y="2183666"/>
                </a:cubicBezTo>
                <a:cubicBezTo>
                  <a:pt x="11556111" y="1995106"/>
                  <a:pt x="11843448" y="1838383"/>
                  <a:pt x="12146153" y="1716730"/>
                </a:cubicBezTo>
                <a:lnTo>
                  <a:pt x="12188634" y="1718631"/>
                </a:lnTo>
                <a:lnTo>
                  <a:pt x="12189143" y="1709128"/>
                </a:lnTo>
                <a:lnTo>
                  <a:pt x="12167933" y="1708178"/>
                </a:lnTo>
                <a:cubicBezTo>
                  <a:pt x="12175490" y="1705264"/>
                  <a:pt x="12182983" y="1702224"/>
                  <a:pt x="12190603" y="1699310"/>
                </a:cubicBezTo>
                <a:lnTo>
                  <a:pt x="12187174" y="1690441"/>
                </a:lnTo>
                <a:cubicBezTo>
                  <a:pt x="12172886" y="1695971"/>
                  <a:pt x="12158726" y="1701546"/>
                  <a:pt x="12144566" y="1707165"/>
                </a:cubicBezTo>
                <a:cubicBezTo>
                  <a:pt x="11545887" y="1680679"/>
                  <a:pt x="10946257" y="1684904"/>
                  <a:pt x="10348023" y="1719834"/>
                </a:cubicBezTo>
                <a:cubicBezTo>
                  <a:pt x="10535920" y="1613980"/>
                  <a:pt x="10726737" y="1517122"/>
                  <a:pt x="10918634" y="1429955"/>
                </a:cubicBezTo>
                <a:cubicBezTo>
                  <a:pt x="11010646" y="1388228"/>
                  <a:pt x="11102975" y="1348807"/>
                  <a:pt x="11195621" y="1311685"/>
                </a:cubicBezTo>
                <a:cubicBezTo>
                  <a:pt x="11527092" y="1320129"/>
                  <a:pt x="11858054" y="1337613"/>
                  <a:pt x="12188507" y="1364137"/>
                </a:cubicBezTo>
                <a:lnTo>
                  <a:pt x="12189270" y="1354635"/>
                </a:lnTo>
                <a:cubicBezTo>
                  <a:pt x="11866245" y="1328491"/>
                  <a:pt x="11542395" y="1311197"/>
                  <a:pt x="11217720" y="1302753"/>
                </a:cubicBezTo>
                <a:cubicBezTo>
                  <a:pt x="11464481" y="1204285"/>
                  <a:pt x="11717210" y="1121369"/>
                  <a:pt x="11974385" y="1054493"/>
                </a:cubicBezTo>
                <a:cubicBezTo>
                  <a:pt x="12045632" y="1060277"/>
                  <a:pt x="12116943" y="1066358"/>
                  <a:pt x="12188317" y="1072737"/>
                </a:cubicBezTo>
                <a:lnTo>
                  <a:pt x="12189206" y="1063235"/>
                </a:lnTo>
                <a:cubicBezTo>
                  <a:pt x="12126976" y="1057661"/>
                  <a:pt x="12064809" y="1052339"/>
                  <a:pt x="12002643" y="1047272"/>
                </a:cubicBezTo>
                <a:cubicBezTo>
                  <a:pt x="12065127" y="1031435"/>
                  <a:pt x="12127484" y="1016656"/>
                  <a:pt x="12189778" y="1002928"/>
                </a:cubicBezTo>
                <a:lnTo>
                  <a:pt x="12187745" y="993679"/>
                </a:lnTo>
                <a:cubicBezTo>
                  <a:pt x="12116498" y="1009263"/>
                  <a:pt x="12045124" y="1026322"/>
                  <a:pt x="11973560" y="1044864"/>
                </a:cubicBezTo>
                <a:cubicBezTo>
                  <a:pt x="11356848" y="995010"/>
                  <a:pt x="10743311" y="970811"/>
                  <a:pt x="10136251" y="972204"/>
                </a:cubicBezTo>
                <a:cubicBezTo>
                  <a:pt x="10247503" y="928621"/>
                  <a:pt x="10357866" y="888858"/>
                  <a:pt x="10467340" y="852921"/>
                </a:cubicBezTo>
                <a:cubicBezTo>
                  <a:pt x="10623677" y="801609"/>
                  <a:pt x="10777919" y="758260"/>
                  <a:pt x="10930065" y="722868"/>
                </a:cubicBezTo>
                <a:cubicBezTo>
                  <a:pt x="11346688" y="744831"/>
                  <a:pt x="11766106" y="776986"/>
                  <a:pt x="12188254" y="819346"/>
                </a:cubicBezTo>
                <a:lnTo>
                  <a:pt x="12189270" y="809844"/>
                </a:lnTo>
                <a:cubicBezTo>
                  <a:pt x="11778297" y="768668"/>
                  <a:pt x="11369802" y="736994"/>
                  <a:pt x="10963720" y="714823"/>
                </a:cubicBezTo>
                <a:cubicBezTo>
                  <a:pt x="11392408" y="618091"/>
                  <a:pt x="11802682" y="584960"/>
                  <a:pt x="12188444" y="616317"/>
                </a:cubicBezTo>
                <a:lnTo>
                  <a:pt x="12189206" y="606815"/>
                </a:lnTo>
                <a:cubicBezTo>
                  <a:pt x="11792839" y="574571"/>
                  <a:pt x="11370628" y="610299"/>
                  <a:pt x="10929239" y="712986"/>
                </a:cubicBezTo>
                <a:cubicBezTo>
                  <a:pt x="10463594" y="688407"/>
                  <a:pt x="10002139" y="676516"/>
                  <a:pt x="9544939" y="677321"/>
                </a:cubicBezTo>
                <a:cubicBezTo>
                  <a:pt x="10155619" y="528390"/>
                  <a:pt x="10806367" y="432925"/>
                  <a:pt x="11488674" y="392256"/>
                </a:cubicBezTo>
                <a:cubicBezTo>
                  <a:pt x="11723053" y="408769"/>
                  <a:pt x="11957495" y="428385"/>
                  <a:pt x="12192063" y="451106"/>
                </a:cubicBezTo>
                <a:close/>
                <a:moveTo>
                  <a:pt x="6546088" y="486771"/>
                </a:moveTo>
                <a:cubicBezTo>
                  <a:pt x="6749288" y="463712"/>
                  <a:pt x="6953377" y="443061"/>
                  <a:pt x="7158292" y="424817"/>
                </a:cubicBezTo>
                <a:cubicBezTo>
                  <a:pt x="7848346" y="363243"/>
                  <a:pt x="8545385" y="329035"/>
                  <a:pt x="9249410" y="322194"/>
                </a:cubicBezTo>
                <a:cubicBezTo>
                  <a:pt x="8978900" y="362483"/>
                  <a:pt x="8716073" y="410564"/>
                  <a:pt x="8460994" y="466436"/>
                </a:cubicBezTo>
                <a:cubicBezTo>
                  <a:pt x="8077327" y="549851"/>
                  <a:pt x="7698931" y="656042"/>
                  <a:pt x="7327964" y="784442"/>
                </a:cubicBezTo>
                <a:cubicBezTo>
                  <a:pt x="7315835" y="785645"/>
                  <a:pt x="7303770" y="786912"/>
                  <a:pt x="7291642" y="788053"/>
                </a:cubicBezTo>
                <a:cubicBezTo>
                  <a:pt x="6943345" y="712922"/>
                  <a:pt x="6590602" y="647275"/>
                  <a:pt x="6233414" y="591105"/>
                </a:cubicBezTo>
                <a:cubicBezTo>
                  <a:pt x="6336284" y="554827"/>
                  <a:pt x="6440488" y="520049"/>
                  <a:pt x="6546088" y="486771"/>
                </a:cubicBezTo>
                <a:close/>
                <a:moveTo>
                  <a:pt x="9814941" y="1759237"/>
                </a:moveTo>
                <a:cubicBezTo>
                  <a:pt x="9599041" y="1666496"/>
                  <a:pt x="9359836" y="1570270"/>
                  <a:pt x="9098597" y="1474172"/>
                </a:cubicBezTo>
                <a:cubicBezTo>
                  <a:pt x="9163241" y="1437050"/>
                  <a:pt x="9227757" y="1401151"/>
                  <a:pt x="9292209" y="1366481"/>
                </a:cubicBezTo>
                <a:lnTo>
                  <a:pt x="9326817" y="1363567"/>
                </a:lnTo>
                <a:cubicBezTo>
                  <a:pt x="9677273" y="1484371"/>
                  <a:pt x="9994392" y="1606759"/>
                  <a:pt x="10275507" y="1723952"/>
                </a:cubicBezTo>
                <a:cubicBezTo>
                  <a:pt x="10121138" y="1733537"/>
                  <a:pt x="9967595" y="1745300"/>
                  <a:pt x="9814941" y="1759237"/>
                </a:cubicBezTo>
                <a:close/>
                <a:moveTo>
                  <a:pt x="10295255" y="1731997"/>
                </a:moveTo>
                <a:lnTo>
                  <a:pt x="10301605" y="1734658"/>
                </a:lnTo>
                <a:cubicBezTo>
                  <a:pt x="10224008" y="1779001"/>
                  <a:pt x="10146982" y="1824865"/>
                  <a:pt x="10070529" y="1872249"/>
                </a:cubicBezTo>
                <a:cubicBezTo>
                  <a:pt x="9994773" y="1837832"/>
                  <a:pt x="9915652" y="1802883"/>
                  <a:pt x="9833229" y="1767408"/>
                </a:cubicBezTo>
                <a:cubicBezTo>
                  <a:pt x="9986391" y="1753428"/>
                  <a:pt x="10140379" y="1741626"/>
                  <a:pt x="10295255" y="1731997"/>
                </a:cubicBezTo>
                <a:close/>
                <a:moveTo>
                  <a:pt x="2138045" y="2013831"/>
                </a:moveTo>
                <a:cubicBezTo>
                  <a:pt x="1894205" y="1904176"/>
                  <a:pt x="1622933" y="1789834"/>
                  <a:pt x="1325944" y="1675428"/>
                </a:cubicBezTo>
                <a:cubicBezTo>
                  <a:pt x="1458024" y="1627619"/>
                  <a:pt x="1601641" y="1577619"/>
                  <a:pt x="1756791" y="1525420"/>
                </a:cubicBezTo>
                <a:cubicBezTo>
                  <a:pt x="2043729" y="1573311"/>
                  <a:pt x="2324208" y="1626821"/>
                  <a:pt x="2598230" y="1685943"/>
                </a:cubicBezTo>
                <a:cubicBezTo>
                  <a:pt x="2480501" y="1779571"/>
                  <a:pt x="2373884" y="1870602"/>
                  <a:pt x="2278380" y="1957008"/>
                </a:cubicBezTo>
                <a:cubicBezTo>
                  <a:pt x="2230203" y="1976184"/>
                  <a:pt x="2183429" y="1995124"/>
                  <a:pt x="2138045" y="2013831"/>
                </a:cubicBezTo>
                <a:close/>
                <a:moveTo>
                  <a:pt x="2258187" y="1975316"/>
                </a:moveTo>
                <a:cubicBezTo>
                  <a:pt x="2235073" y="1996430"/>
                  <a:pt x="2212613" y="2017208"/>
                  <a:pt x="2190814" y="2037650"/>
                </a:cubicBezTo>
                <a:lnTo>
                  <a:pt x="2149983" y="2019216"/>
                </a:lnTo>
                <a:cubicBezTo>
                  <a:pt x="2185245" y="2004690"/>
                  <a:pt x="2221313" y="1990057"/>
                  <a:pt x="2258187" y="1975316"/>
                </a:cubicBezTo>
                <a:close/>
                <a:moveTo>
                  <a:pt x="5040694" y="1641663"/>
                </a:moveTo>
                <a:cubicBezTo>
                  <a:pt x="4941716" y="1669112"/>
                  <a:pt x="4845495" y="1696712"/>
                  <a:pt x="4752023" y="1724459"/>
                </a:cubicBezTo>
                <a:cubicBezTo>
                  <a:pt x="4590396" y="1676866"/>
                  <a:pt x="4427411" y="1631464"/>
                  <a:pt x="4263073" y="1588261"/>
                </a:cubicBezTo>
                <a:cubicBezTo>
                  <a:pt x="4482465" y="1434440"/>
                  <a:pt x="4710157" y="1292750"/>
                  <a:pt x="4945126" y="1163831"/>
                </a:cubicBezTo>
                <a:cubicBezTo>
                  <a:pt x="5259026" y="1095752"/>
                  <a:pt x="5577923" y="1034792"/>
                  <a:pt x="5901817" y="980947"/>
                </a:cubicBezTo>
                <a:cubicBezTo>
                  <a:pt x="6115476" y="1020222"/>
                  <a:pt x="6325299" y="1062747"/>
                  <a:pt x="6531293" y="1108529"/>
                </a:cubicBezTo>
                <a:cubicBezTo>
                  <a:pt x="6388862" y="1175804"/>
                  <a:pt x="6250877" y="1246456"/>
                  <a:pt x="6117273" y="1320490"/>
                </a:cubicBezTo>
                <a:cubicBezTo>
                  <a:pt x="6059697" y="1352500"/>
                  <a:pt x="6003989" y="1384490"/>
                  <a:pt x="5950141" y="1416462"/>
                </a:cubicBezTo>
                <a:cubicBezTo>
                  <a:pt x="5642039" y="1484162"/>
                  <a:pt x="5338890" y="1559229"/>
                  <a:pt x="5040694" y="1641663"/>
                </a:cubicBezTo>
                <a:close/>
                <a:moveTo>
                  <a:pt x="5924614" y="1432046"/>
                </a:moveTo>
                <a:cubicBezTo>
                  <a:pt x="5696801" y="1568205"/>
                  <a:pt x="5478685" y="1719904"/>
                  <a:pt x="5271834" y="1886059"/>
                </a:cubicBezTo>
                <a:lnTo>
                  <a:pt x="5218494" y="1868765"/>
                </a:lnTo>
                <a:cubicBezTo>
                  <a:pt x="5069777" y="1820412"/>
                  <a:pt x="4919917" y="1773952"/>
                  <a:pt x="4768914" y="1729400"/>
                </a:cubicBezTo>
                <a:cubicBezTo>
                  <a:pt x="4857814" y="1703091"/>
                  <a:pt x="4949273" y="1676929"/>
                  <a:pt x="5043297" y="1650912"/>
                </a:cubicBezTo>
                <a:cubicBezTo>
                  <a:pt x="5332051" y="1570923"/>
                  <a:pt x="5625827" y="1497972"/>
                  <a:pt x="5924614" y="1432046"/>
                </a:cubicBezTo>
                <a:close/>
                <a:moveTo>
                  <a:pt x="2143379" y="1400372"/>
                </a:moveTo>
                <a:cubicBezTo>
                  <a:pt x="2225212" y="1374779"/>
                  <a:pt x="2309432" y="1349016"/>
                  <a:pt x="2396046" y="1323088"/>
                </a:cubicBezTo>
                <a:cubicBezTo>
                  <a:pt x="2580113" y="1355522"/>
                  <a:pt x="2762822" y="1390616"/>
                  <a:pt x="2944178" y="1428371"/>
                </a:cubicBezTo>
                <a:cubicBezTo>
                  <a:pt x="2896851" y="1461439"/>
                  <a:pt x="2850007" y="1495013"/>
                  <a:pt x="2803652" y="1529094"/>
                </a:cubicBezTo>
                <a:cubicBezTo>
                  <a:pt x="2586736" y="1482261"/>
                  <a:pt x="2366709" y="1439223"/>
                  <a:pt x="2143570" y="1399992"/>
                </a:cubicBezTo>
                <a:close/>
                <a:moveTo>
                  <a:pt x="2793492" y="1536633"/>
                </a:moveTo>
                <a:cubicBezTo>
                  <a:pt x="2776728" y="1548922"/>
                  <a:pt x="2759964" y="1561212"/>
                  <a:pt x="2743391" y="1573691"/>
                </a:cubicBezTo>
                <a:cubicBezTo>
                  <a:pt x="2696572" y="1608830"/>
                  <a:pt x="2651335" y="1643735"/>
                  <a:pt x="2607691" y="1678405"/>
                </a:cubicBezTo>
                <a:cubicBezTo>
                  <a:pt x="2336756" y="1619872"/>
                  <a:pt x="2059476" y="1566786"/>
                  <a:pt x="1775841" y="1519149"/>
                </a:cubicBezTo>
                <a:cubicBezTo>
                  <a:pt x="1886248" y="1482280"/>
                  <a:pt x="2002199" y="1444760"/>
                  <a:pt x="2123694" y="1406580"/>
                </a:cubicBezTo>
                <a:cubicBezTo>
                  <a:pt x="2350091" y="1445900"/>
                  <a:pt x="2573420" y="1489204"/>
                  <a:pt x="2793683" y="1536506"/>
                </a:cubicBezTo>
                <a:close/>
                <a:moveTo>
                  <a:pt x="3638614" y="549802"/>
                </a:moveTo>
                <a:cubicBezTo>
                  <a:pt x="3919665" y="564118"/>
                  <a:pt x="4197395" y="583925"/>
                  <a:pt x="4471797" y="609222"/>
                </a:cubicBezTo>
                <a:cubicBezTo>
                  <a:pt x="4371893" y="648878"/>
                  <a:pt x="4273125" y="690478"/>
                  <a:pt x="4175506" y="734017"/>
                </a:cubicBezTo>
                <a:cubicBezTo>
                  <a:pt x="3830276" y="701285"/>
                  <a:pt x="3477749" y="676054"/>
                  <a:pt x="3117914" y="658317"/>
                </a:cubicBezTo>
                <a:cubicBezTo>
                  <a:pt x="3294317" y="619759"/>
                  <a:pt x="3467881" y="583587"/>
                  <a:pt x="3638614" y="549802"/>
                </a:cubicBezTo>
                <a:close/>
                <a:moveTo>
                  <a:pt x="3081592" y="656479"/>
                </a:moveTo>
                <a:cubicBezTo>
                  <a:pt x="2968352" y="651032"/>
                  <a:pt x="2854408" y="646344"/>
                  <a:pt x="2739771" y="642416"/>
                </a:cubicBezTo>
                <a:cubicBezTo>
                  <a:pt x="2831338" y="602634"/>
                  <a:pt x="2924048" y="564266"/>
                  <a:pt x="3017901" y="527313"/>
                </a:cubicBezTo>
                <a:cubicBezTo>
                  <a:pt x="3213227" y="531537"/>
                  <a:pt x="3407092" y="538399"/>
                  <a:pt x="3599498" y="547901"/>
                </a:cubicBezTo>
                <a:cubicBezTo>
                  <a:pt x="3429870" y="581729"/>
                  <a:pt x="3257214" y="617922"/>
                  <a:pt x="3081528" y="656479"/>
                </a:cubicBezTo>
                <a:close/>
                <a:moveTo>
                  <a:pt x="6837236" y="972521"/>
                </a:moveTo>
                <a:cubicBezTo>
                  <a:pt x="6717856" y="945155"/>
                  <a:pt x="6597460" y="918973"/>
                  <a:pt x="6476111" y="893970"/>
                </a:cubicBezTo>
                <a:cubicBezTo>
                  <a:pt x="6606033" y="876106"/>
                  <a:pt x="6736588" y="859363"/>
                  <a:pt x="6867779" y="843735"/>
                </a:cubicBezTo>
                <a:cubicBezTo>
                  <a:pt x="6930327" y="857121"/>
                  <a:pt x="6992620" y="870804"/>
                  <a:pt x="7054723" y="884785"/>
                </a:cubicBezTo>
                <a:cubicBezTo>
                  <a:pt x="6981254" y="913247"/>
                  <a:pt x="6908737" y="942494"/>
                  <a:pt x="6837172" y="972521"/>
                </a:cubicBezTo>
                <a:close/>
                <a:moveTo>
                  <a:pt x="7071424" y="888522"/>
                </a:moveTo>
                <a:cubicBezTo>
                  <a:pt x="7350570" y="951616"/>
                  <a:pt x="7625906" y="1021109"/>
                  <a:pt x="7897369" y="1097000"/>
                </a:cubicBezTo>
                <a:cubicBezTo>
                  <a:pt x="7769543" y="1111316"/>
                  <a:pt x="7642225" y="1126817"/>
                  <a:pt x="7515416" y="1143497"/>
                </a:cubicBezTo>
                <a:cubicBezTo>
                  <a:pt x="7298309" y="1083525"/>
                  <a:pt x="7077520" y="1027741"/>
                  <a:pt x="6853047" y="976132"/>
                </a:cubicBezTo>
                <a:cubicBezTo>
                  <a:pt x="6924866" y="946188"/>
                  <a:pt x="6997637" y="916984"/>
                  <a:pt x="7071360" y="888522"/>
                </a:cubicBezTo>
                <a:close/>
                <a:moveTo>
                  <a:pt x="6822313" y="978793"/>
                </a:moveTo>
                <a:cubicBezTo>
                  <a:pt x="6728396" y="1018531"/>
                  <a:pt x="6636258" y="1059624"/>
                  <a:pt x="6545770" y="1102067"/>
                </a:cubicBezTo>
                <a:cubicBezTo>
                  <a:pt x="6344222" y="1057090"/>
                  <a:pt x="6138907" y="1015237"/>
                  <a:pt x="5929821" y="976512"/>
                </a:cubicBezTo>
                <a:cubicBezTo>
                  <a:pt x="6101188" y="948259"/>
                  <a:pt x="6273781" y="922052"/>
                  <a:pt x="6447600" y="897898"/>
                </a:cubicBezTo>
                <a:cubicBezTo>
                  <a:pt x="6573520" y="923617"/>
                  <a:pt x="6698425" y="950584"/>
                  <a:pt x="6822250" y="978793"/>
                </a:cubicBezTo>
                <a:close/>
                <a:moveTo>
                  <a:pt x="5902262" y="971444"/>
                </a:moveTo>
                <a:cubicBezTo>
                  <a:pt x="5761209" y="945516"/>
                  <a:pt x="5618525" y="921039"/>
                  <a:pt x="5474208" y="898024"/>
                </a:cubicBezTo>
                <a:cubicBezTo>
                  <a:pt x="5554263" y="861283"/>
                  <a:pt x="5635371" y="825491"/>
                  <a:pt x="5717540" y="790650"/>
                </a:cubicBezTo>
                <a:lnTo>
                  <a:pt x="5761228" y="772342"/>
                </a:lnTo>
                <a:cubicBezTo>
                  <a:pt x="5983523" y="808495"/>
                  <a:pt x="6202953" y="848442"/>
                  <a:pt x="6419533" y="892196"/>
                </a:cubicBezTo>
                <a:cubicBezTo>
                  <a:pt x="6245841" y="916604"/>
                  <a:pt x="6073394" y="943020"/>
                  <a:pt x="5902198" y="971444"/>
                </a:cubicBezTo>
                <a:close/>
                <a:moveTo>
                  <a:pt x="5874576" y="976069"/>
                </a:moveTo>
                <a:cubicBezTo>
                  <a:pt x="5570538" y="1027000"/>
                  <a:pt x="5270691" y="1084267"/>
                  <a:pt x="4975035" y="1147868"/>
                </a:cubicBezTo>
                <a:cubicBezTo>
                  <a:pt x="5131372" y="1062811"/>
                  <a:pt x="5292598" y="981916"/>
                  <a:pt x="5458714" y="905183"/>
                </a:cubicBezTo>
                <a:cubicBezTo>
                  <a:pt x="5598751" y="927481"/>
                  <a:pt x="5737352" y="951110"/>
                  <a:pt x="5874512" y="976069"/>
                </a:cubicBezTo>
                <a:close/>
                <a:moveTo>
                  <a:pt x="5713476" y="782035"/>
                </a:moveTo>
                <a:cubicBezTo>
                  <a:pt x="5626862" y="818650"/>
                  <a:pt x="5541474" y="856424"/>
                  <a:pt x="5457317" y="895364"/>
                </a:cubicBezTo>
                <a:cubicBezTo>
                  <a:pt x="5229651" y="859255"/>
                  <a:pt x="4998066" y="826714"/>
                  <a:pt x="4762564" y="797745"/>
                </a:cubicBezTo>
                <a:cubicBezTo>
                  <a:pt x="4714767" y="791835"/>
                  <a:pt x="4666787" y="786108"/>
                  <a:pt x="4618609" y="780578"/>
                </a:cubicBezTo>
                <a:cubicBezTo>
                  <a:pt x="4795393" y="746497"/>
                  <a:pt x="4973193" y="714272"/>
                  <a:pt x="5152009" y="683909"/>
                </a:cubicBezTo>
                <a:cubicBezTo>
                  <a:pt x="5351190" y="709248"/>
                  <a:pt x="5548332" y="737774"/>
                  <a:pt x="5743448" y="769492"/>
                </a:cubicBezTo>
                <a:cubicBezTo>
                  <a:pt x="5733479" y="773673"/>
                  <a:pt x="5723382" y="777790"/>
                  <a:pt x="5713413" y="782035"/>
                </a:cubicBezTo>
                <a:close/>
                <a:moveTo>
                  <a:pt x="4587304" y="777030"/>
                </a:moveTo>
                <a:cubicBezTo>
                  <a:pt x="4457637" y="762207"/>
                  <a:pt x="4326846" y="748460"/>
                  <a:pt x="4194937" y="735791"/>
                </a:cubicBezTo>
                <a:cubicBezTo>
                  <a:pt x="4293026" y="692334"/>
                  <a:pt x="4392340" y="650778"/>
                  <a:pt x="4492879" y="611122"/>
                </a:cubicBezTo>
                <a:cubicBezTo>
                  <a:pt x="4604893" y="621596"/>
                  <a:pt x="4716355" y="632914"/>
                  <a:pt x="4827270" y="645077"/>
                </a:cubicBezTo>
                <a:cubicBezTo>
                  <a:pt x="4925143" y="655928"/>
                  <a:pt x="5022514" y="667502"/>
                  <a:pt x="5119370" y="679791"/>
                </a:cubicBezTo>
                <a:cubicBezTo>
                  <a:pt x="4941189" y="710407"/>
                  <a:pt x="4763815" y="742822"/>
                  <a:pt x="4587240" y="777030"/>
                </a:cubicBezTo>
                <a:close/>
                <a:moveTo>
                  <a:pt x="4177094" y="743709"/>
                </a:moveTo>
                <a:cubicBezTo>
                  <a:pt x="4304557" y="755790"/>
                  <a:pt x="4430986" y="768922"/>
                  <a:pt x="4556379" y="783112"/>
                </a:cubicBezTo>
                <a:cubicBezTo>
                  <a:pt x="4279900" y="837166"/>
                  <a:pt x="4005917" y="895725"/>
                  <a:pt x="3734435" y="958775"/>
                </a:cubicBezTo>
                <a:cubicBezTo>
                  <a:pt x="3877945" y="883264"/>
                  <a:pt x="4024357" y="812080"/>
                  <a:pt x="4173665" y="745230"/>
                </a:cubicBezTo>
                <a:close/>
                <a:moveTo>
                  <a:pt x="4587685" y="786596"/>
                </a:moveTo>
                <a:cubicBezTo>
                  <a:pt x="4645724" y="793266"/>
                  <a:pt x="4703553" y="800108"/>
                  <a:pt x="4761167" y="807120"/>
                </a:cubicBezTo>
                <a:cubicBezTo>
                  <a:pt x="4991627" y="835373"/>
                  <a:pt x="5218576" y="867174"/>
                  <a:pt x="5442014" y="902522"/>
                </a:cubicBezTo>
                <a:cubicBezTo>
                  <a:pt x="5270310" y="982087"/>
                  <a:pt x="5103749" y="1066232"/>
                  <a:pt x="4942332" y="1154963"/>
                </a:cubicBezTo>
                <a:cubicBezTo>
                  <a:pt x="4546937" y="1240818"/>
                  <a:pt x="4160158" y="1337955"/>
                  <a:pt x="3781997" y="1446362"/>
                </a:cubicBezTo>
                <a:lnTo>
                  <a:pt x="3739579" y="1458588"/>
                </a:lnTo>
                <a:cubicBezTo>
                  <a:pt x="3533032" y="1410571"/>
                  <a:pt x="3324816" y="1365892"/>
                  <a:pt x="3114929" y="1324545"/>
                </a:cubicBezTo>
                <a:cubicBezTo>
                  <a:pt x="3303607" y="1200383"/>
                  <a:pt x="3499041" y="1084393"/>
                  <a:pt x="3701225" y="976576"/>
                </a:cubicBezTo>
                <a:cubicBezTo>
                  <a:pt x="3993534" y="907989"/>
                  <a:pt x="4289000" y="844667"/>
                  <a:pt x="4587621" y="786596"/>
                </a:cubicBezTo>
                <a:close/>
                <a:moveTo>
                  <a:pt x="4912741" y="1171180"/>
                </a:moveTo>
                <a:cubicBezTo>
                  <a:pt x="4685049" y="1297305"/>
                  <a:pt x="4464279" y="1435498"/>
                  <a:pt x="4251389" y="1585157"/>
                </a:cubicBezTo>
                <a:cubicBezTo>
                  <a:pt x="4088194" y="1542207"/>
                  <a:pt x="3923837" y="1501411"/>
                  <a:pt x="3758311" y="1462769"/>
                </a:cubicBezTo>
                <a:lnTo>
                  <a:pt x="3784473" y="1455231"/>
                </a:lnTo>
                <a:cubicBezTo>
                  <a:pt x="4151840" y="1350029"/>
                  <a:pt x="4527912" y="1255350"/>
                  <a:pt x="4912678" y="1171180"/>
                </a:cubicBezTo>
                <a:close/>
                <a:moveTo>
                  <a:pt x="3101277" y="1321694"/>
                </a:moveTo>
                <a:cubicBezTo>
                  <a:pt x="2958910" y="1293739"/>
                  <a:pt x="2815844" y="1267342"/>
                  <a:pt x="2672080" y="1242509"/>
                </a:cubicBezTo>
                <a:cubicBezTo>
                  <a:pt x="2874982" y="1184819"/>
                  <a:pt x="3088913" y="1127514"/>
                  <a:pt x="3313875" y="1070584"/>
                </a:cubicBezTo>
                <a:cubicBezTo>
                  <a:pt x="3430632" y="1041019"/>
                  <a:pt x="3547955" y="1012411"/>
                  <a:pt x="3665855" y="984747"/>
                </a:cubicBezTo>
                <a:cubicBezTo>
                  <a:pt x="3471628" y="1089227"/>
                  <a:pt x="3283439" y="1201542"/>
                  <a:pt x="3101277" y="1321694"/>
                </a:cubicBezTo>
                <a:close/>
                <a:moveTo>
                  <a:pt x="3089910" y="1329169"/>
                </a:moveTo>
                <a:cubicBezTo>
                  <a:pt x="3044527" y="1359196"/>
                  <a:pt x="2999594" y="1389729"/>
                  <a:pt x="2955100" y="1420770"/>
                </a:cubicBezTo>
                <a:cubicBezTo>
                  <a:pt x="2776963" y="1383648"/>
                  <a:pt x="2597487" y="1349016"/>
                  <a:pt x="2416683" y="1316880"/>
                </a:cubicBezTo>
                <a:cubicBezTo>
                  <a:pt x="2492883" y="1294157"/>
                  <a:pt x="2571033" y="1271377"/>
                  <a:pt x="2651125" y="1248527"/>
                </a:cubicBezTo>
                <a:cubicBezTo>
                  <a:pt x="2798064" y="1273740"/>
                  <a:pt x="2944324" y="1300618"/>
                  <a:pt x="3089910" y="1329169"/>
                </a:cubicBezTo>
                <a:close/>
                <a:moveTo>
                  <a:pt x="2395665" y="1313269"/>
                </a:moveTo>
                <a:cubicBezTo>
                  <a:pt x="2158937" y="1271586"/>
                  <a:pt x="1920094" y="1234337"/>
                  <a:pt x="1679131" y="1201523"/>
                </a:cubicBezTo>
                <a:cubicBezTo>
                  <a:pt x="1721466" y="1174873"/>
                  <a:pt x="1764201" y="1148565"/>
                  <a:pt x="1807337" y="1122592"/>
                </a:cubicBezTo>
                <a:cubicBezTo>
                  <a:pt x="2083435" y="1157687"/>
                  <a:pt x="2357438" y="1198438"/>
                  <a:pt x="2629345" y="1244853"/>
                </a:cubicBezTo>
                <a:cubicBezTo>
                  <a:pt x="2549671" y="1267658"/>
                  <a:pt x="2471782" y="1290464"/>
                  <a:pt x="2395665" y="1313269"/>
                </a:cubicBezTo>
                <a:close/>
                <a:moveTo>
                  <a:pt x="2957195" y="1430905"/>
                </a:moveTo>
                <a:cubicBezTo>
                  <a:pt x="3124918" y="1465956"/>
                  <a:pt x="3291351" y="1503267"/>
                  <a:pt x="3456496" y="1542841"/>
                </a:cubicBezTo>
                <a:cubicBezTo>
                  <a:pt x="3371831" y="1568940"/>
                  <a:pt x="3289173" y="1595122"/>
                  <a:pt x="3208528" y="1621392"/>
                </a:cubicBezTo>
                <a:cubicBezTo>
                  <a:pt x="3078944" y="1590098"/>
                  <a:pt x="2948178" y="1560154"/>
                  <a:pt x="2816225" y="1531565"/>
                </a:cubicBezTo>
                <a:cubicBezTo>
                  <a:pt x="2862707" y="1497484"/>
                  <a:pt x="2909697" y="1463929"/>
                  <a:pt x="2957195" y="1430905"/>
                </a:cubicBezTo>
                <a:close/>
                <a:moveTo>
                  <a:pt x="2967927" y="1423430"/>
                </a:moveTo>
                <a:cubicBezTo>
                  <a:pt x="3012631" y="1392472"/>
                  <a:pt x="3057735" y="1361920"/>
                  <a:pt x="3103245" y="1331766"/>
                </a:cubicBezTo>
                <a:cubicBezTo>
                  <a:pt x="3310681" y="1372518"/>
                  <a:pt x="3516522" y="1416506"/>
                  <a:pt x="3720783" y="1463719"/>
                </a:cubicBezTo>
                <a:cubicBezTo>
                  <a:pt x="3636753" y="1488089"/>
                  <a:pt x="3554584" y="1512624"/>
                  <a:pt x="3474276" y="1537329"/>
                </a:cubicBezTo>
                <a:cubicBezTo>
                  <a:pt x="3306845" y="1497040"/>
                  <a:pt x="3138062" y="1459076"/>
                  <a:pt x="2967927" y="1423430"/>
                </a:cubicBezTo>
                <a:close/>
                <a:moveTo>
                  <a:pt x="3739579" y="1468154"/>
                </a:moveTo>
                <a:cubicBezTo>
                  <a:pt x="3907898" y="1507303"/>
                  <a:pt x="4075113" y="1548688"/>
                  <a:pt x="4241229" y="1592315"/>
                </a:cubicBezTo>
                <a:cubicBezTo>
                  <a:pt x="4231069" y="1599474"/>
                  <a:pt x="4220718" y="1606632"/>
                  <a:pt x="4210558" y="1613917"/>
                </a:cubicBezTo>
                <a:cubicBezTo>
                  <a:pt x="4170763" y="1642341"/>
                  <a:pt x="4132155" y="1670613"/>
                  <a:pt x="4094734" y="1698740"/>
                </a:cubicBezTo>
                <a:cubicBezTo>
                  <a:pt x="3896151" y="1643165"/>
                  <a:pt x="3695427" y="1590814"/>
                  <a:pt x="3492564" y="1541701"/>
                </a:cubicBezTo>
                <a:cubicBezTo>
                  <a:pt x="3572999" y="1517039"/>
                  <a:pt x="3655333" y="1492524"/>
                  <a:pt x="3739579" y="1468154"/>
                </a:cubicBezTo>
                <a:close/>
                <a:moveTo>
                  <a:pt x="4216464" y="1621265"/>
                </a:moveTo>
                <a:cubicBezTo>
                  <a:pt x="4228592" y="1612587"/>
                  <a:pt x="4240911" y="1604098"/>
                  <a:pt x="4253167" y="1595419"/>
                </a:cubicBezTo>
                <a:cubicBezTo>
                  <a:pt x="4414965" y="1638071"/>
                  <a:pt x="4575639" y="1682732"/>
                  <a:pt x="4735195" y="1729400"/>
                </a:cubicBezTo>
                <a:cubicBezTo>
                  <a:pt x="4645197" y="1756215"/>
                  <a:pt x="4557859" y="1783036"/>
                  <a:pt x="4473194" y="1809852"/>
                </a:cubicBezTo>
                <a:cubicBezTo>
                  <a:pt x="4351700" y="1772603"/>
                  <a:pt x="4229354" y="1736704"/>
                  <a:pt x="4106164" y="1702160"/>
                </a:cubicBezTo>
                <a:cubicBezTo>
                  <a:pt x="4141851" y="1675428"/>
                  <a:pt x="4178617" y="1648460"/>
                  <a:pt x="4216464" y="1621265"/>
                </a:cubicBezTo>
                <a:close/>
                <a:moveTo>
                  <a:pt x="6122099" y="1328916"/>
                </a:moveTo>
                <a:cubicBezTo>
                  <a:pt x="6258878" y="1252898"/>
                  <a:pt x="6400419" y="1180618"/>
                  <a:pt x="6546723" y="1112076"/>
                </a:cubicBezTo>
                <a:cubicBezTo>
                  <a:pt x="6698615" y="1145860"/>
                  <a:pt x="6848285" y="1181550"/>
                  <a:pt x="6995669" y="1219134"/>
                </a:cubicBezTo>
                <a:cubicBezTo>
                  <a:pt x="6652324" y="1274037"/>
                  <a:pt x="6313824" y="1337702"/>
                  <a:pt x="5980240" y="1410127"/>
                </a:cubicBezTo>
                <a:cubicBezTo>
                  <a:pt x="6029960" y="1380987"/>
                  <a:pt x="6077458" y="1353748"/>
                  <a:pt x="6122162" y="1328916"/>
                </a:cubicBezTo>
                <a:close/>
                <a:moveTo>
                  <a:pt x="6560694" y="1105488"/>
                </a:moveTo>
                <a:cubicBezTo>
                  <a:pt x="6651371" y="1063254"/>
                  <a:pt x="6743827" y="1022249"/>
                  <a:pt x="6837998" y="982467"/>
                </a:cubicBezTo>
                <a:cubicBezTo>
                  <a:pt x="7059169" y="1033145"/>
                  <a:pt x="7276846" y="1087896"/>
                  <a:pt x="7490969" y="1146728"/>
                </a:cubicBezTo>
                <a:cubicBezTo>
                  <a:pt x="7332917" y="1167841"/>
                  <a:pt x="7175691" y="1190710"/>
                  <a:pt x="7019417" y="1215333"/>
                </a:cubicBezTo>
                <a:cubicBezTo>
                  <a:pt x="6868922" y="1176900"/>
                  <a:pt x="6716014" y="1140285"/>
                  <a:pt x="6560757" y="1105488"/>
                </a:cubicBezTo>
                <a:close/>
                <a:moveTo>
                  <a:pt x="7514654" y="1152936"/>
                </a:moveTo>
                <a:cubicBezTo>
                  <a:pt x="7634288" y="1186003"/>
                  <a:pt x="7752715" y="1220338"/>
                  <a:pt x="7869936" y="1255939"/>
                </a:cubicBezTo>
                <a:cubicBezTo>
                  <a:pt x="7784846" y="1296564"/>
                  <a:pt x="7701026" y="1338437"/>
                  <a:pt x="7618540" y="1381557"/>
                </a:cubicBezTo>
                <a:cubicBezTo>
                  <a:pt x="7430770" y="1324969"/>
                  <a:pt x="7238873" y="1271459"/>
                  <a:pt x="7042785" y="1221034"/>
                </a:cubicBezTo>
                <a:cubicBezTo>
                  <a:pt x="7199058" y="1196753"/>
                  <a:pt x="7356348" y="1174049"/>
                  <a:pt x="7514654" y="1152936"/>
                </a:cubicBezTo>
                <a:close/>
                <a:moveTo>
                  <a:pt x="7538847" y="1149768"/>
                </a:moveTo>
                <a:cubicBezTo>
                  <a:pt x="7665847" y="1133171"/>
                  <a:pt x="7793483" y="1117797"/>
                  <a:pt x="7921816" y="1103651"/>
                </a:cubicBezTo>
                <a:cubicBezTo>
                  <a:pt x="7979601" y="1119868"/>
                  <a:pt x="8037195" y="1136383"/>
                  <a:pt x="8094536" y="1153189"/>
                </a:cubicBezTo>
                <a:cubicBezTo>
                  <a:pt x="8023035" y="1184527"/>
                  <a:pt x="7952423" y="1216746"/>
                  <a:pt x="7882636" y="1249858"/>
                </a:cubicBezTo>
                <a:cubicBezTo>
                  <a:pt x="7769098" y="1215479"/>
                  <a:pt x="7654481" y="1182202"/>
                  <a:pt x="7538847" y="1150022"/>
                </a:cubicBezTo>
                <a:close/>
                <a:moveTo>
                  <a:pt x="8108696" y="1157370"/>
                </a:moveTo>
                <a:cubicBezTo>
                  <a:pt x="8240649" y="1196139"/>
                  <a:pt x="8371586" y="1236428"/>
                  <a:pt x="8501570" y="1278237"/>
                </a:cubicBezTo>
                <a:cubicBezTo>
                  <a:pt x="8624316" y="1317722"/>
                  <a:pt x="8743252" y="1357612"/>
                  <a:pt x="8858377" y="1397901"/>
                </a:cubicBezTo>
                <a:cubicBezTo>
                  <a:pt x="8729917" y="1411755"/>
                  <a:pt x="8601710" y="1427060"/>
                  <a:pt x="8473821" y="1443828"/>
                </a:cubicBezTo>
                <a:cubicBezTo>
                  <a:pt x="8391716" y="1414815"/>
                  <a:pt x="8307388" y="1385948"/>
                  <a:pt x="8220837" y="1357232"/>
                </a:cubicBezTo>
                <a:cubicBezTo>
                  <a:pt x="8113649" y="1321713"/>
                  <a:pt x="8005382" y="1287296"/>
                  <a:pt x="7896098" y="1253975"/>
                </a:cubicBezTo>
                <a:cubicBezTo>
                  <a:pt x="7966075" y="1221034"/>
                  <a:pt x="8037069" y="1188917"/>
                  <a:pt x="8109014" y="1157623"/>
                </a:cubicBezTo>
                <a:close/>
                <a:moveTo>
                  <a:pt x="8108061" y="1147234"/>
                </a:moveTo>
                <a:cubicBezTo>
                  <a:pt x="8054595" y="1131524"/>
                  <a:pt x="8000937" y="1116067"/>
                  <a:pt x="7947152" y="1100864"/>
                </a:cubicBezTo>
                <a:cubicBezTo>
                  <a:pt x="7997571" y="1095333"/>
                  <a:pt x="8048054" y="1089987"/>
                  <a:pt x="8098600" y="1084837"/>
                </a:cubicBezTo>
                <a:cubicBezTo>
                  <a:pt x="8166354" y="1077995"/>
                  <a:pt x="8234299" y="1071489"/>
                  <a:pt x="8302562" y="1065326"/>
                </a:cubicBezTo>
                <a:cubicBezTo>
                  <a:pt x="8237030" y="1092103"/>
                  <a:pt x="8172196" y="1119488"/>
                  <a:pt x="8108061" y="1147488"/>
                </a:cubicBezTo>
                <a:close/>
                <a:moveTo>
                  <a:pt x="8097647" y="1075398"/>
                </a:moveTo>
                <a:cubicBezTo>
                  <a:pt x="8039164" y="1081353"/>
                  <a:pt x="7980808" y="1087542"/>
                  <a:pt x="7922641" y="1093959"/>
                </a:cubicBezTo>
                <a:cubicBezTo>
                  <a:pt x="7648321" y="1016928"/>
                  <a:pt x="7369937" y="946314"/>
                  <a:pt x="7087489" y="882124"/>
                </a:cubicBezTo>
                <a:cubicBezTo>
                  <a:pt x="7160133" y="854333"/>
                  <a:pt x="7233730" y="827347"/>
                  <a:pt x="7308215" y="801166"/>
                </a:cubicBezTo>
                <a:cubicBezTo>
                  <a:pt x="7653338" y="875960"/>
                  <a:pt x="7993698" y="959997"/>
                  <a:pt x="8329358" y="1053290"/>
                </a:cubicBezTo>
                <a:cubicBezTo>
                  <a:pt x="8251952" y="1060594"/>
                  <a:pt x="8174736" y="1068050"/>
                  <a:pt x="8097647" y="1075651"/>
                </a:cubicBezTo>
                <a:close/>
                <a:moveTo>
                  <a:pt x="7070662" y="878387"/>
                </a:moveTo>
                <a:cubicBezTo>
                  <a:pt x="7012877" y="865337"/>
                  <a:pt x="6954965" y="852667"/>
                  <a:pt x="6896926" y="840378"/>
                </a:cubicBezTo>
                <a:cubicBezTo>
                  <a:pt x="7027291" y="825130"/>
                  <a:pt x="7158228" y="810966"/>
                  <a:pt x="7289673" y="797872"/>
                </a:cubicBezTo>
                <a:cubicBezTo>
                  <a:pt x="7215759" y="824015"/>
                  <a:pt x="7142734" y="850938"/>
                  <a:pt x="7070662" y="878640"/>
                </a:cubicBezTo>
                <a:close/>
                <a:moveTo>
                  <a:pt x="6868224" y="834043"/>
                </a:moveTo>
                <a:cubicBezTo>
                  <a:pt x="6585839" y="773736"/>
                  <a:pt x="6300108" y="719998"/>
                  <a:pt x="6010974" y="672823"/>
                </a:cubicBezTo>
                <a:cubicBezTo>
                  <a:pt x="6078284" y="647104"/>
                  <a:pt x="6146273" y="622061"/>
                  <a:pt x="6214936" y="597693"/>
                </a:cubicBezTo>
                <a:cubicBezTo>
                  <a:pt x="6567678" y="652850"/>
                  <a:pt x="6916483" y="717312"/>
                  <a:pt x="7261225" y="791093"/>
                </a:cubicBezTo>
                <a:cubicBezTo>
                  <a:pt x="7129590" y="804270"/>
                  <a:pt x="6998589" y="818605"/>
                  <a:pt x="6868224" y="834106"/>
                </a:cubicBezTo>
                <a:close/>
                <a:moveTo>
                  <a:pt x="6838950" y="837591"/>
                </a:moveTo>
                <a:cubicBezTo>
                  <a:pt x="6707950" y="853301"/>
                  <a:pt x="6577584" y="870196"/>
                  <a:pt x="6447917" y="888269"/>
                </a:cubicBezTo>
                <a:cubicBezTo>
                  <a:pt x="6227782" y="843336"/>
                  <a:pt x="6004389" y="802388"/>
                  <a:pt x="5777738" y="765438"/>
                </a:cubicBezTo>
                <a:cubicBezTo>
                  <a:pt x="5848731" y="736127"/>
                  <a:pt x="5920486" y="707538"/>
                  <a:pt x="5993003" y="679665"/>
                </a:cubicBezTo>
                <a:cubicBezTo>
                  <a:pt x="6278245" y="725991"/>
                  <a:pt x="6560249" y="778658"/>
                  <a:pt x="6839014" y="837654"/>
                </a:cubicBezTo>
                <a:close/>
                <a:moveTo>
                  <a:pt x="5760022" y="762524"/>
                </a:moveTo>
                <a:cubicBezTo>
                  <a:pt x="5569947" y="731737"/>
                  <a:pt x="5377923" y="703718"/>
                  <a:pt x="5183950" y="678461"/>
                </a:cubicBezTo>
                <a:cubicBezTo>
                  <a:pt x="5312728" y="656752"/>
                  <a:pt x="5441842" y="635999"/>
                  <a:pt x="5571300" y="616190"/>
                </a:cubicBezTo>
                <a:cubicBezTo>
                  <a:pt x="5706256" y="634941"/>
                  <a:pt x="5840559" y="655086"/>
                  <a:pt x="5974207" y="676624"/>
                </a:cubicBezTo>
                <a:cubicBezTo>
                  <a:pt x="5902071" y="704497"/>
                  <a:pt x="5830678" y="733130"/>
                  <a:pt x="5760022" y="762524"/>
                </a:cubicBezTo>
                <a:close/>
                <a:moveTo>
                  <a:pt x="5151755" y="674280"/>
                </a:moveTo>
                <a:cubicBezTo>
                  <a:pt x="5044612" y="660597"/>
                  <a:pt x="4936916" y="647737"/>
                  <a:pt x="4828667" y="635701"/>
                </a:cubicBezTo>
                <a:cubicBezTo>
                  <a:pt x="4723848" y="624088"/>
                  <a:pt x="4618482" y="613319"/>
                  <a:pt x="4512564" y="603394"/>
                </a:cubicBezTo>
                <a:cubicBezTo>
                  <a:pt x="4587113" y="574254"/>
                  <a:pt x="4662253" y="546191"/>
                  <a:pt x="4737989" y="519205"/>
                </a:cubicBezTo>
                <a:cubicBezTo>
                  <a:pt x="4793615" y="524399"/>
                  <a:pt x="4849114" y="529847"/>
                  <a:pt x="4904486" y="535549"/>
                </a:cubicBezTo>
                <a:cubicBezTo>
                  <a:pt x="5117256" y="557467"/>
                  <a:pt x="5328622" y="582806"/>
                  <a:pt x="5538597" y="611566"/>
                </a:cubicBezTo>
                <a:cubicBezTo>
                  <a:pt x="5409267" y="631584"/>
                  <a:pt x="5280324" y="652489"/>
                  <a:pt x="5151755" y="674280"/>
                </a:cubicBezTo>
                <a:close/>
                <a:moveTo>
                  <a:pt x="4491482" y="601810"/>
                </a:moveTo>
                <a:cubicBezTo>
                  <a:pt x="4223468" y="576471"/>
                  <a:pt x="3952050" y="556601"/>
                  <a:pt x="3677222" y="542200"/>
                </a:cubicBezTo>
                <a:cubicBezTo>
                  <a:pt x="3810953" y="515974"/>
                  <a:pt x="3942715" y="491269"/>
                  <a:pt x="4072509" y="468083"/>
                </a:cubicBezTo>
                <a:cubicBezTo>
                  <a:pt x="4288155" y="481217"/>
                  <a:pt x="4502468" y="497561"/>
                  <a:pt x="4715447" y="517114"/>
                </a:cubicBezTo>
                <a:cubicBezTo>
                  <a:pt x="4640218" y="544016"/>
                  <a:pt x="4565568" y="572248"/>
                  <a:pt x="4491482" y="601810"/>
                </a:cubicBezTo>
                <a:close/>
                <a:moveTo>
                  <a:pt x="3637852" y="540300"/>
                </a:moveTo>
                <a:cubicBezTo>
                  <a:pt x="3440411" y="530207"/>
                  <a:pt x="3241440" y="522879"/>
                  <a:pt x="3040952" y="518318"/>
                </a:cubicBezTo>
                <a:cubicBezTo>
                  <a:pt x="3113932" y="489896"/>
                  <a:pt x="3187529" y="462445"/>
                  <a:pt x="3261741" y="435966"/>
                </a:cubicBezTo>
                <a:cubicBezTo>
                  <a:pt x="3520269" y="440950"/>
                  <a:pt x="3777126" y="450853"/>
                  <a:pt x="4032314" y="465676"/>
                </a:cubicBezTo>
                <a:cubicBezTo>
                  <a:pt x="3902818" y="488861"/>
                  <a:pt x="3771329" y="513736"/>
                  <a:pt x="3637852" y="540300"/>
                </a:cubicBezTo>
                <a:close/>
                <a:moveTo>
                  <a:pt x="3016314" y="517748"/>
                </a:moveTo>
                <a:cubicBezTo>
                  <a:pt x="2556066" y="507655"/>
                  <a:pt x="2088280" y="511877"/>
                  <a:pt x="1612964" y="530417"/>
                </a:cubicBezTo>
                <a:cubicBezTo>
                  <a:pt x="1751565" y="502460"/>
                  <a:pt x="1896764" y="474524"/>
                  <a:pt x="2048574" y="446608"/>
                </a:cubicBezTo>
                <a:cubicBezTo>
                  <a:pt x="2447227" y="431828"/>
                  <a:pt x="2842724" y="428027"/>
                  <a:pt x="3235071" y="435206"/>
                </a:cubicBezTo>
                <a:cubicBezTo>
                  <a:pt x="3161494" y="461812"/>
                  <a:pt x="3088577" y="489326"/>
                  <a:pt x="3016314" y="517748"/>
                </a:cubicBezTo>
                <a:close/>
                <a:moveTo>
                  <a:pt x="2993581" y="526807"/>
                </a:moveTo>
                <a:cubicBezTo>
                  <a:pt x="2900445" y="563675"/>
                  <a:pt x="2808478" y="601980"/>
                  <a:pt x="2717673" y="641719"/>
                </a:cubicBezTo>
                <a:cubicBezTo>
                  <a:pt x="2197227" y="624235"/>
                  <a:pt x="1663637" y="622124"/>
                  <a:pt x="1116902" y="635385"/>
                </a:cubicBezTo>
                <a:cubicBezTo>
                  <a:pt x="1253046" y="605041"/>
                  <a:pt x="1399477" y="573684"/>
                  <a:pt x="1555052" y="542010"/>
                </a:cubicBezTo>
                <a:cubicBezTo>
                  <a:pt x="2041970" y="521908"/>
                  <a:pt x="2521414" y="516840"/>
                  <a:pt x="2993390" y="526807"/>
                </a:cubicBezTo>
                <a:close/>
                <a:moveTo>
                  <a:pt x="2719515" y="651285"/>
                </a:moveTo>
                <a:cubicBezTo>
                  <a:pt x="2828989" y="654959"/>
                  <a:pt x="2937891" y="659311"/>
                  <a:pt x="3046222" y="664335"/>
                </a:cubicBezTo>
                <a:cubicBezTo>
                  <a:pt x="2837307" y="710452"/>
                  <a:pt x="2624626" y="759863"/>
                  <a:pt x="2408174" y="812568"/>
                </a:cubicBezTo>
                <a:lnTo>
                  <a:pt x="2340928" y="829039"/>
                </a:lnTo>
                <a:cubicBezTo>
                  <a:pt x="2386775" y="806024"/>
                  <a:pt x="2432895" y="783384"/>
                  <a:pt x="2479294" y="761130"/>
                </a:cubicBezTo>
                <a:cubicBezTo>
                  <a:pt x="2558288" y="723375"/>
                  <a:pt x="2638298" y="686760"/>
                  <a:pt x="2719324" y="651285"/>
                </a:cubicBezTo>
                <a:close/>
                <a:moveTo>
                  <a:pt x="2410524" y="821817"/>
                </a:moveTo>
                <a:cubicBezTo>
                  <a:pt x="2638616" y="766280"/>
                  <a:pt x="2862625" y="714360"/>
                  <a:pt x="3082544" y="666045"/>
                </a:cubicBezTo>
                <a:cubicBezTo>
                  <a:pt x="3448387" y="683573"/>
                  <a:pt x="3806889" y="708912"/>
                  <a:pt x="4158044" y="742062"/>
                </a:cubicBezTo>
                <a:cubicBezTo>
                  <a:pt x="4001408" y="812296"/>
                  <a:pt x="3847973" y="887445"/>
                  <a:pt x="3697732" y="967517"/>
                </a:cubicBezTo>
                <a:cubicBezTo>
                  <a:pt x="3568319" y="997797"/>
                  <a:pt x="3439541" y="1029072"/>
                  <a:pt x="3311398" y="1061335"/>
                </a:cubicBezTo>
                <a:cubicBezTo>
                  <a:pt x="3079623" y="1119824"/>
                  <a:pt x="2859488" y="1178952"/>
                  <a:pt x="2650998" y="1238708"/>
                </a:cubicBezTo>
                <a:cubicBezTo>
                  <a:pt x="2376253" y="1191704"/>
                  <a:pt x="2099393" y="1150446"/>
                  <a:pt x="1820418" y="1114927"/>
                </a:cubicBezTo>
                <a:cubicBezTo>
                  <a:pt x="1976419" y="1021299"/>
                  <a:pt x="2137048" y="932504"/>
                  <a:pt x="2302320" y="848550"/>
                </a:cubicBezTo>
                <a:cubicBezTo>
                  <a:pt x="2338051" y="839510"/>
                  <a:pt x="2374056" y="830603"/>
                  <a:pt x="2410333" y="821817"/>
                </a:cubicBezTo>
                <a:close/>
                <a:moveTo>
                  <a:pt x="1805432" y="1112710"/>
                </a:moveTo>
                <a:cubicBezTo>
                  <a:pt x="1687278" y="1097760"/>
                  <a:pt x="1568749" y="1083804"/>
                  <a:pt x="1449832" y="1070837"/>
                </a:cubicBezTo>
                <a:cubicBezTo>
                  <a:pt x="1699514" y="1002295"/>
                  <a:pt x="1972691" y="930205"/>
                  <a:pt x="2262188" y="858242"/>
                </a:cubicBezTo>
                <a:cubicBezTo>
                  <a:pt x="2105768" y="938611"/>
                  <a:pt x="1953451" y="1023434"/>
                  <a:pt x="1805242" y="1112710"/>
                </a:cubicBezTo>
                <a:close/>
                <a:moveTo>
                  <a:pt x="1792351" y="1120692"/>
                </a:moveTo>
                <a:cubicBezTo>
                  <a:pt x="1749425" y="1146664"/>
                  <a:pt x="1706753" y="1172827"/>
                  <a:pt x="1664526" y="1199559"/>
                </a:cubicBezTo>
                <a:cubicBezTo>
                  <a:pt x="1527620" y="1180980"/>
                  <a:pt x="1390034" y="1163850"/>
                  <a:pt x="1251776" y="1148184"/>
                </a:cubicBezTo>
                <a:cubicBezTo>
                  <a:pt x="1232726" y="1146031"/>
                  <a:pt x="1213676" y="1144067"/>
                  <a:pt x="1194626" y="1141850"/>
                </a:cubicBezTo>
                <a:cubicBezTo>
                  <a:pt x="1268794" y="1120736"/>
                  <a:pt x="1345546" y="1099324"/>
                  <a:pt x="1424877" y="1077615"/>
                </a:cubicBezTo>
                <a:lnTo>
                  <a:pt x="1430401" y="1078185"/>
                </a:lnTo>
                <a:cubicBezTo>
                  <a:pt x="1551349" y="1091279"/>
                  <a:pt x="1671936" y="1105444"/>
                  <a:pt x="1792161" y="1120692"/>
                </a:cubicBezTo>
                <a:close/>
                <a:moveTo>
                  <a:pt x="1666748" y="1209378"/>
                </a:moveTo>
                <a:cubicBezTo>
                  <a:pt x="1905000" y="1241686"/>
                  <a:pt x="2141239" y="1278320"/>
                  <a:pt x="2375472" y="1319287"/>
                </a:cubicBezTo>
                <a:cubicBezTo>
                  <a:pt x="2289029" y="1345215"/>
                  <a:pt x="2204974" y="1370997"/>
                  <a:pt x="2123313" y="1396634"/>
                </a:cubicBezTo>
                <a:cubicBezTo>
                  <a:pt x="1925574" y="1362255"/>
                  <a:pt x="1725613" y="1330898"/>
                  <a:pt x="1523429" y="1302563"/>
                </a:cubicBezTo>
                <a:cubicBezTo>
                  <a:pt x="1570419" y="1271142"/>
                  <a:pt x="1618126" y="1240102"/>
                  <a:pt x="1666558" y="1209442"/>
                </a:cubicBezTo>
                <a:close/>
                <a:moveTo>
                  <a:pt x="2103565" y="1402842"/>
                </a:moveTo>
                <a:cubicBezTo>
                  <a:pt x="1982280" y="1440851"/>
                  <a:pt x="1866500" y="1478435"/>
                  <a:pt x="1756220" y="1515601"/>
                </a:cubicBezTo>
                <a:cubicBezTo>
                  <a:pt x="1610424" y="1491320"/>
                  <a:pt x="1463186" y="1468515"/>
                  <a:pt x="1314514" y="1447186"/>
                </a:cubicBezTo>
                <a:cubicBezTo>
                  <a:pt x="1379157" y="1400733"/>
                  <a:pt x="1444771" y="1355186"/>
                  <a:pt x="1511364" y="1310545"/>
                </a:cubicBezTo>
                <a:cubicBezTo>
                  <a:pt x="1710754" y="1338291"/>
                  <a:pt x="1908092" y="1369078"/>
                  <a:pt x="2103374" y="1402906"/>
                </a:cubicBezTo>
                <a:close/>
                <a:moveTo>
                  <a:pt x="1736789" y="1522126"/>
                </a:moveTo>
                <a:cubicBezTo>
                  <a:pt x="1584389" y="1573393"/>
                  <a:pt x="1442930" y="1622767"/>
                  <a:pt x="1312418" y="1670233"/>
                </a:cubicBezTo>
                <a:cubicBezTo>
                  <a:pt x="1247775" y="1645318"/>
                  <a:pt x="1181926" y="1620486"/>
                  <a:pt x="1114870" y="1595736"/>
                </a:cubicBezTo>
                <a:cubicBezTo>
                  <a:pt x="1176509" y="1548054"/>
                  <a:pt x="1239266" y="1501202"/>
                  <a:pt x="1303147" y="1455168"/>
                </a:cubicBezTo>
                <a:cubicBezTo>
                  <a:pt x="1449280" y="1476072"/>
                  <a:pt x="1593831" y="1498390"/>
                  <a:pt x="1736789" y="1522126"/>
                </a:cubicBezTo>
                <a:close/>
                <a:moveTo>
                  <a:pt x="1298639" y="1675174"/>
                </a:moveTo>
                <a:cubicBezTo>
                  <a:pt x="1206989" y="1708451"/>
                  <a:pt x="1121175" y="1740403"/>
                  <a:pt x="1041210" y="1771019"/>
                </a:cubicBezTo>
                <a:cubicBezTo>
                  <a:pt x="1009206" y="1758052"/>
                  <a:pt x="976865" y="1745047"/>
                  <a:pt x="944181" y="1731997"/>
                </a:cubicBezTo>
                <a:cubicBezTo>
                  <a:pt x="992905" y="1691708"/>
                  <a:pt x="1043857" y="1650830"/>
                  <a:pt x="1097026" y="1609356"/>
                </a:cubicBezTo>
                <a:lnTo>
                  <a:pt x="1105853" y="1602578"/>
                </a:lnTo>
                <a:cubicBezTo>
                  <a:pt x="1171340" y="1626732"/>
                  <a:pt x="1235647" y="1650931"/>
                  <a:pt x="1298766" y="1675174"/>
                </a:cubicBezTo>
                <a:close/>
                <a:moveTo>
                  <a:pt x="1847152" y="2137613"/>
                </a:moveTo>
                <a:cubicBezTo>
                  <a:pt x="1760157" y="2175919"/>
                  <a:pt x="1680655" y="2211983"/>
                  <a:pt x="1608646" y="2245810"/>
                </a:cubicBezTo>
                <a:lnTo>
                  <a:pt x="1591691" y="2253729"/>
                </a:lnTo>
                <a:cubicBezTo>
                  <a:pt x="1366838" y="2136409"/>
                  <a:pt x="1101154" y="2008130"/>
                  <a:pt x="795719" y="1877317"/>
                </a:cubicBezTo>
                <a:lnTo>
                  <a:pt x="861060" y="1851281"/>
                </a:lnTo>
                <a:cubicBezTo>
                  <a:pt x="917194" y="1829154"/>
                  <a:pt x="977328" y="1805797"/>
                  <a:pt x="1041464" y="1781218"/>
                </a:cubicBezTo>
                <a:cubicBezTo>
                  <a:pt x="1341374" y="1903099"/>
                  <a:pt x="1610614" y="2023903"/>
                  <a:pt x="1847279" y="2137549"/>
                </a:cubicBezTo>
                <a:close/>
                <a:moveTo>
                  <a:pt x="1054164" y="1776277"/>
                </a:moveTo>
                <a:cubicBezTo>
                  <a:pt x="1134345" y="1745743"/>
                  <a:pt x="1220362" y="1713772"/>
                  <a:pt x="1312228" y="1680369"/>
                </a:cubicBezTo>
                <a:cubicBezTo>
                  <a:pt x="1609725" y="1794711"/>
                  <a:pt x="1881505" y="1909054"/>
                  <a:pt x="2125917" y="2018836"/>
                </a:cubicBezTo>
                <a:cubicBezTo>
                  <a:pt x="2030413" y="2058156"/>
                  <a:pt x="1941341" y="2096056"/>
                  <a:pt x="1858709" y="2132545"/>
                </a:cubicBezTo>
                <a:cubicBezTo>
                  <a:pt x="1622616" y="2018899"/>
                  <a:pt x="1353884" y="1898221"/>
                  <a:pt x="1054164" y="1776277"/>
                </a:cubicBezTo>
                <a:close/>
                <a:moveTo>
                  <a:pt x="2609914" y="1688540"/>
                </a:moveTo>
                <a:cubicBezTo>
                  <a:pt x="2690730" y="1706025"/>
                  <a:pt x="2770969" y="1723996"/>
                  <a:pt x="2850642" y="1742449"/>
                </a:cubicBezTo>
                <a:cubicBezTo>
                  <a:pt x="2652141" y="1812132"/>
                  <a:pt x="2469642" y="1881118"/>
                  <a:pt x="2303272" y="1946999"/>
                </a:cubicBezTo>
                <a:cubicBezTo>
                  <a:pt x="2394966" y="1865154"/>
                  <a:pt x="2497201" y="1778178"/>
                  <a:pt x="2610231" y="1688540"/>
                </a:cubicBezTo>
                <a:close/>
                <a:moveTo>
                  <a:pt x="2619566" y="1680939"/>
                </a:moveTo>
                <a:cubicBezTo>
                  <a:pt x="2661431" y="1647871"/>
                  <a:pt x="2704700" y="1614531"/>
                  <a:pt x="2749360" y="1580913"/>
                </a:cubicBezTo>
                <a:cubicBezTo>
                  <a:pt x="2768029" y="1566850"/>
                  <a:pt x="2786888" y="1552976"/>
                  <a:pt x="2805748" y="1539103"/>
                </a:cubicBezTo>
                <a:cubicBezTo>
                  <a:pt x="2935288" y="1567021"/>
                  <a:pt x="3063685" y="1596325"/>
                  <a:pt x="3190939" y="1627030"/>
                </a:cubicBezTo>
                <a:cubicBezTo>
                  <a:pt x="3078925" y="1663645"/>
                  <a:pt x="2971083" y="1700152"/>
                  <a:pt x="2867406" y="1736558"/>
                </a:cubicBezTo>
                <a:cubicBezTo>
                  <a:pt x="2785663" y="1717509"/>
                  <a:pt x="2703151" y="1698974"/>
                  <a:pt x="2619883" y="1680939"/>
                </a:cubicBezTo>
                <a:close/>
                <a:moveTo>
                  <a:pt x="3208592" y="1631274"/>
                </a:moveTo>
                <a:cubicBezTo>
                  <a:pt x="3454127" y="1690694"/>
                  <a:pt x="3695275" y="1755100"/>
                  <a:pt x="3932047" y="1824485"/>
                </a:cubicBezTo>
                <a:cubicBezTo>
                  <a:pt x="3869608" y="1874529"/>
                  <a:pt x="3811060" y="1923307"/>
                  <a:pt x="3756406" y="1970818"/>
                </a:cubicBezTo>
                <a:cubicBezTo>
                  <a:pt x="3474847" y="1887408"/>
                  <a:pt x="3184271" y="1810675"/>
                  <a:pt x="2884678" y="1740612"/>
                </a:cubicBezTo>
                <a:cubicBezTo>
                  <a:pt x="2988647" y="1704333"/>
                  <a:pt x="3096724" y="1667889"/>
                  <a:pt x="3208909" y="1631274"/>
                </a:cubicBezTo>
                <a:close/>
                <a:moveTo>
                  <a:pt x="3225864" y="1625636"/>
                </a:moveTo>
                <a:cubicBezTo>
                  <a:pt x="3306553" y="1599493"/>
                  <a:pt x="3389357" y="1573355"/>
                  <a:pt x="3474276" y="1547212"/>
                </a:cubicBezTo>
                <a:cubicBezTo>
                  <a:pt x="3680098" y="1596876"/>
                  <a:pt x="3883704" y="1649791"/>
                  <a:pt x="4085082" y="1705961"/>
                </a:cubicBezTo>
                <a:cubicBezTo>
                  <a:pt x="4035127" y="1743545"/>
                  <a:pt x="3987248" y="1780648"/>
                  <a:pt x="3941445" y="1817263"/>
                </a:cubicBezTo>
                <a:cubicBezTo>
                  <a:pt x="3707467" y="1748512"/>
                  <a:pt x="3469050" y="1684632"/>
                  <a:pt x="3226181" y="1625636"/>
                </a:cubicBezTo>
                <a:close/>
                <a:moveTo>
                  <a:pt x="4096322" y="1709192"/>
                </a:moveTo>
                <a:cubicBezTo>
                  <a:pt x="4217353" y="1743229"/>
                  <a:pt x="4337577" y="1778494"/>
                  <a:pt x="4457002" y="1814983"/>
                </a:cubicBezTo>
                <a:cubicBezTo>
                  <a:pt x="4370134" y="1842602"/>
                  <a:pt x="4286168" y="1870051"/>
                  <a:pt x="4205097" y="1897335"/>
                </a:cubicBezTo>
                <a:cubicBezTo>
                  <a:pt x="4121487" y="1871064"/>
                  <a:pt x="4037222" y="1845408"/>
                  <a:pt x="3952304" y="1820367"/>
                </a:cubicBezTo>
                <a:cubicBezTo>
                  <a:pt x="3998278" y="1783961"/>
                  <a:pt x="4046391" y="1746903"/>
                  <a:pt x="4096639" y="1709192"/>
                </a:cubicBezTo>
                <a:close/>
                <a:moveTo>
                  <a:pt x="4472940" y="1819924"/>
                </a:moveTo>
                <a:cubicBezTo>
                  <a:pt x="4596003" y="1857679"/>
                  <a:pt x="4718177" y="1896720"/>
                  <a:pt x="4839462" y="1937054"/>
                </a:cubicBezTo>
                <a:cubicBezTo>
                  <a:pt x="4929588" y="1967080"/>
                  <a:pt x="5017624" y="1997297"/>
                  <a:pt x="5103559" y="2027704"/>
                </a:cubicBezTo>
                <a:cubicBezTo>
                  <a:pt x="5051533" y="2073777"/>
                  <a:pt x="5004308" y="2117468"/>
                  <a:pt x="4961890" y="2158771"/>
                </a:cubicBezTo>
                <a:cubicBezTo>
                  <a:pt x="4833239" y="2110075"/>
                  <a:pt x="4698683" y="2061513"/>
                  <a:pt x="4558221" y="2013071"/>
                </a:cubicBezTo>
                <a:cubicBezTo>
                  <a:pt x="4446969" y="1975062"/>
                  <a:pt x="4334510" y="1938112"/>
                  <a:pt x="4220845" y="1902212"/>
                </a:cubicBezTo>
                <a:cubicBezTo>
                  <a:pt x="4302081" y="1875017"/>
                  <a:pt x="4386218" y="1847588"/>
                  <a:pt x="4473258" y="1819924"/>
                </a:cubicBezTo>
                <a:close/>
                <a:moveTo>
                  <a:pt x="4842891" y="1928185"/>
                </a:moveTo>
                <a:cubicBezTo>
                  <a:pt x="4725842" y="1889163"/>
                  <a:pt x="4608049" y="1851388"/>
                  <a:pt x="4489514" y="1814856"/>
                </a:cubicBezTo>
                <a:cubicBezTo>
                  <a:pt x="4574432" y="1787996"/>
                  <a:pt x="4662024" y="1761156"/>
                  <a:pt x="4752277" y="1734341"/>
                </a:cubicBezTo>
                <a:cubicBezTo>
                  <a:pt x="4907852" y="1780160"/>
                  <a:pt x="5062220" y="1827887"/>
                  <a:pt x="5215382" y="1877507"/>
                </a:cubicBezTo>
                <a:lnTo>
                  <a:pt x="5263261" y="1893154"/>
                </a:lnTo>
                <a:cubicBezTo>
                  <a:pt x="5208861" y="1937117"/>
                  <a:pt x="5158486" y="1979668"/>
                  <a:pt x="5112131" y="2020799"/>
                </a:cubicBezTo>
                <a:cubicBezTo>
                  <a:pt x="5024628" y="1989677"/>
                  <a:pt x="4934985" y="1958801"/>
                  <a:pt x="4843209" y="1928185"/>
                </a:cubicBezTo>
                <a:close/>
                <a:moveTo>
                  <a:pt x="5273294" y="1896511"/>
                </a:moveTo>
                <a:cubicBezTo>
                  <a:pt x="5421884" y="1945371"/>
                  <a:pt x="5565267" y="1994637"/>
                  <a:pt x="5703443" y="2044301"/>
                </a:cubicBezTo>
                <a:cubicBezTo>
                  <a:pt x="5605272" y="2074791"/>
                  <a:pt x="5511800" y="2104799"/>
                  <a:pt x="5423027" y="2134319"/>
                </a:cubicBezTo>
                <a:cubicBezTo>
                  <a:pt x="5325663" y="2097533"/>
                  <a:pt x="5225288" y="2060753"/>
                  <a:pt x="5121910" y="2023967"/>
                </a:cubicBezTo>
                <a:cubicBezTo>
                  <a:pt x="5172285" y="1980086"/>
                  <a:pt x="5222856" y="1937643"/>
                  <a:pt x="5273612" y="1896638"/>
                </a:cubicBezTo>
                <a:close/>
                <a:moveTo>
                  <a:pt x="5718302" y="2049686"/>
                </a:moveTo>
                <a:cubicBezTo>
                  <a:pt x="5929376" y="2125703"/>
                  <a:pt x="6127941" y="2201720"/>
                  <a:pt x="6313488" y="2277104"/>
                </a:cubicBezTo>
                <a:lnTo>
                  <a:pt x="6307138" y="2283059"/>
                </a:lnTo>
                <a:cubicBezTo>
                  <a:pt x="6247003" y="2337982"/>
                  <a:pt x="6195251" y="2388216"/>
                  <a:pt x="6151499" y="2432560"/>
                </a:cubicBezTo>
                <a:cubicBezTo>
                  <a:pt x="5936361" y="2337538"/>
                  <a:pt x="5697919" y="2238652"/>
                  <a:pt x="5437315" y="2139703"/>
                </a:cubicBezTo>
                <a:cubicBezTo>
                  <a:pt x="5526297" y="2110310"/>
                  <a:pt x="5620068" y="2080346"/>
                  <a:pt x="5718620" y="2049813"/>
                </a:cubicBezTo>
                <a:close/>
                <a:moveTo>
                  <a:pt x="5733415" y="2044998"/>
                </a:moveTo>
                <a:cubicBezTo>
                  <a:pt x="5934139" y="1983171"/>
                  <a:pt x="6153912" y="1919950"/>
                  <a:pt x="6390958" y="1858122"/>
                </a:cubicBezTo>
                <a:cubicBezTo>
                  <a:pt x="6618224" y="1799000"/>
                  <a:pt x="6847904" y="1744331"/>
                  <a:pt x="7080123" y="1694115"/>
                </a:cubicBezTo>
                <a:cubicBezTo>
                  <a:pt x="6739383" y="1913298"/>
                  <a:pt x="6487224" y="2119622"/>
                  <a:pt x="6321298" y="2270009"/>
                </a:cubicBezTo>
                <a:cubicBezTo>
                  <a:pt x="6138228" y="2195829"/>
                  <a:pt x="5942140" y="2120319"/>
                  <a:pt x="5733733" y="2045125"/>
                </a:cubicBezTo>
                <a:close/>
                <a:moveTo>
                  <a:pt x="6388227" y="1849000"/>
                </a:moveTo>
                <a:cubicBezTo>
                  <a:pt x="6146864" y="1912221"/>
                  <a:pt x="5922899" y="1976456"/>
                  <a:pt x="5718874" y="2039804"/>
                </a:cubicBezTo>
                <a:cubicBezTo>
                  <a:pt x="5578793" y="1989379"/>
                  <a:pt x="5433314" y="1939290"/>
                  <a:pt x="5282438" y="1889543"/>
                </a:cubicBezTo>
                <a:cubicBezTo>
                  <a:pt x="5495290" y="1719442"/>
                  <a:pt x="5719756" y="1564328"/>
                  <a:pt x="5954205" y="1425331"/>
                </a:cubicBezTo>
                <a:cubicBezTo>
                  <a:pt x="6303410" y="1348807"/>
                  <a:pt x="6658357" y="1281975"/>
                  <a:pt x="7019036" y="1224835"/>
                </a:cubicBezTo>
                <a:cubicBezTo>
                  <a:pt x="7219125" y="1275938"/>
                  <a:pt x="7414895" y="1330290"/>
                  <a:pt x="7606475" y="1387892"/>
                </a:cubicBezTo>
                <a:cubicBezTo>
                  <a:pt x="7533195" y="1426452"/>
                  <a:pt x="7460996" y="1466000"/>
                  <a:pt x="7389876" y="1506543"/>
                </a:cubicBezTo>
                <a:cubicBezTo>
                  <a:pt x="7288276" y="1564442"/>
                  <a:pt x="7193026" y="1622342"/>
                  <a:pt x="7103301" y="1679418"/>
                </a:cubicBezTo>
                <a:cubicBezTo>
                  <a:pt x="6862636" y="1731028"/>
                  <a:pt x="6624383" y="1787597"/>
                  <a:pt x="6388545" y="1849127"/>
                </a:cubicBezTo>
                <a:close/>
                <a:moveTo>
                  <a:pt x="7394829" y="1514524"/>
                </a:moveTo>
                <a:cubicBezTo>
                  <a:pt x="7468426" y="1472588"/>
                  <a:pt x="7543229" y="1431710"/>
                  <a:pt x="7619175" y="1391883"/>
                </a:cubicBezTo>
                <a:cubicBezTo>
                  <a:pt x="7733158" y="1426262"/>
                  <a:pt x="7845552" y="1461756"/>
                  <a:pt x="7956423" y="1498371"/>
                </a:cubicBezTo>
                <a:lnTo>
                  <a:pt x="7999349" y="1512624"/>
                </a:lnTo>
                <a:cubicBezTo>
                  <a:pt x="7706995" y="1559077"/>
                  <a:pt x="7417182" y="1612796"/>
                  <a:pt x="7129844" y="1673781"/>
                </a:cubicBezTo>
                <a:cubicBezTo>
                  <a:pt x="7226364" y="1612967"/>
                  <a:pt x="7316089" y="1559755"/>
                  <a:pt x="7395146" y="1514651"/>
                </a:cubicBezTo>
                <a:close/>
                <a:moveTo>
                  <a:pt x="7959979" y="1489565"/>
                </a:moveTo>
                <a:cubicBezTo>
                  <a:pt x="7851902" y="1453837"/>
                  <a:pt x="7742238" y="1419186"/>
                  <a:pt x="7631049" y="1385612"/>
                </a:cubicBezTo>
                <a:cubicBezTo>
                  <a:pt x="7713663" y="1342535"/>
                  <a:pt x="7797610" y="1300726"/>
                  <a:pt x="7882890" y="1260183"/>
                </a:cubicBezTo>
                <a:cubicBezTo>
                  <a:pt x="7995285" y="1294391"/>
                  <a:pt x="8106601" y="1329720"/>
                  <a:pt x="8216773" y="1366164"/>
                </a:cubicBezTo>
                <a:cubicBezTo>
                  <a:pt x="8297228" y="1392814"/>
                  <a:pt x="8375777" y="1419648"/>
                  <a:pt x="8452421" y="1446679"/>
                </a:cubicBezTo>
                <a:cubicBezTo>
                  <a:pt x="8307642" y="1465810"/>
                  <a:pt x="8163307" y="1486715"/>
                  <a:pt x="8019415" y="1509393"/>
                </a:cubicBezTo>
                <a:close/>
                <a:moveTo>
                  <a:pt x="8472297" y="1453711"/>
                </a:moveTo>
                <a:cubicBezTo>
                  <a:pt x="8609965" y="1502406"/>
                  <a:pt x="8741346" y="1551266"/>
                  <a:pt x="8866505" y="1600297"/>
                </a:cubicBezTo>
                <a:cubicBezTo>
                  <a:pt x="8790686" y="1646750"/>
                  <a:pt x="8717217" y="1693102"/>
                  <a:pt x="8646096" y="1739345"/>
                </a:cubicBezTo>
                <a:cubicBezTo>
                  <a:pt x="8461248" y="1665482"/>
                  <a:pt x="8258746" y="1590288"/>
                  <a:pt x="8038846" y="1515918"/>
                </a:cubicBezTo>
                <a:cubicBezTo>
                  <a:pt x="8182991" y="1493537"/>
                  <a:pt x="8327645" y="1472842"/>
                  <a:pt x="8472805" y="1453837"/>
                </a:cubicBezTo>
                <a:close/>
                <a:moveTo>
                  <a:pt x="8493061" y="1450987"/>
                </a:moveTo>
                <a:cubicBezTo>
                  <a:pt x="8621332" y="1434345"/>
                  <a:pt x="8749919" y="1419123"/>
                  <a:pt x="8878760" y="1405313"/>
                </a:cubicBezTo>
                <a:cubicBezTo>
                  <a:pt x="8945753" y="1428796"/>
                  <a:pt x="9011412" y="1452336"/>
                  <a:pt x="9075610" y="1475946"/>
                </a:cubicBezTo>
                <a:cubicBezTo>
                  <a:pt x="9033955" y="1500018"/>
                  <a:pt x="8992235" y="1524514"/>
                  <a:pt x="8950452" y="1549429"/>
                </a:cubicBezTo>
                <a:cubicBezTo>
                  <a:pt x="8925623" y="1564252"/>
                  <a:pt x="8901049" y="1579031"/>
                  <a:pt x="8876602" y="1593772"/>
                </a:cubicBezTo>
                <a:cubicBezTo>
                  <a:pt x="8755126" y="1546388"/>
                  <a:pt x="8627428" y="1498833"/>
                  <a:pt x="8493570" y="1451113"/>
                </a:cubicBezTo>
                <a:close/>
                <a:moveTo>
                  <a:pt x="8900732" y="1402969"/>
                </a:moveTo>
                <a:lnTo>
                  <a:pt x="8926132" y="1400308"/>
                </a:lnTo>
                <a:cubicBezTo>
                  <a:pt x="9040050" y="1388399"/>
                  <a:pt x="9154160" y="1377649"/>
                  <a:pt x="9268523" y="1368064"/>
                </a:cubicBezTo>
                <a:cubicBezTo>
                  <a:pt x="9208198" y="1401050"/>
                  <a:pt x="9147683" y="1434915"/>
                  <a:pt x="9086913" y="1469674"/>
                </a:cubicBezTo>
                <a:cubicBezTo>
                  <a:pt x="9026271" y="1447502"/>
                  <a:pt x="8964358" y="1425312"/>
                  <a:pt x="8901240" y="1403096"/>
                </a:cubicBezTo>
                <a:close/>
                <a:moveTo>
                  <a:pt x="8955659" y="1557474"/>
                </a:moveTo>
                <a:cubicBezTo>
                  <a:pt x="8999665" y="1531166"/>
                  <a:pt x="9043543" y="1505402"/>
                  <a:pt x="9087421" y="1480190"/>
                </a:cubicBezTo>
                <a:cubicBezTo>
                  <a:pt x="9344850" y="1574768"/>
                  <a:pt x="9580944" y="1669473"/>
                  <a:pt x="9794557" y="1760947"/>
                </a:cubicBezTo>
                <a:cubicBezTo>
                  <a:pt x="9735058" y="1766477"/>
                  <a:pt x="9675812" y="1772286"/>
                  <a:pt x="9616757" y="1778368"/>
                </a:cubicBezTo>
                <a:cubicBezTo>
                  <a:pt x="9538271" y="1786559"/>
                  <a:pt x="9459976" y="1795281"/>
                  <a:pt x="9381807" y="1804530"/>
                </a:cubicBezTo>
                <a:cubicBezTo>
                  <a:pt x="9230233" y="1737255"/>
                  <a:pt x="9065514" y="1668079"/>
                  <a:pt x="8887968" y="1598460"/>
                </a:cubicBezTo>
                <a:cubicBezTo>
                  <a:pt x="8910510" y="1584859"/>
                  <a:pt x="8933244" y="1571240"/>
                  <a:pt x="8956167" y="1557601"/>
                </a:cubicBezTo>
                <a:close/>
                <a:moveTo>
                  <a:pt x="8875776" y="1215016"/>
                </a:moveTo>
                <a:cubicBezTo>
                  <a:pt x="9020746" y="1260456"/>
                  <a:pt x="9160891" y="1306408"/>
                  <a:pt x="9296209" y="1352861"/>
                </a:cubicBezTo>
                <a:lnTo>
                  <a:pt x="9288907" y="1356788"/>
                </a:lnTo>
                <a:cubicBezTo>
                  <a:pt x="9167241" y="1366924"/>
                  <a:pt x="9045829" y="1378282"/>
                  <a:pt x="8924607" y="1390870"/>
                </a:cubicBezTo>
                <a:lnTo>
                  <a:pt x="8880157" y="1395684"/>
                </a:lnTo>
                <a:cubicBezTo>
                  <a:pt x="8759254" y="1353241"/>
                  <a:pt x="8634095" y="1311159"/>
                  <a:pt x="8504745" y="1269432"/>
                </a:cubicBezTo>
                <a:cubicBezTo>
                  <a:pt x="8378127" y="1228680"/>
                  <a:pt x="8250555" y="1189380"/>
                  <a:pt x="8121968" y="1151542"/>
                </a:cubicBezTo>
                <a:cubicBezTo>
                  <a:pt x="8192262" y="1121008"/>
                  <a:pt x="8263383" y="1091298"/>
                  <a:pt x="8335328" y="1062412"/>
                </a:cubicBezTo>
                <a:lnTo>
                  <a:pt x="8354886" y="1060638"/>
                </a:lnTo>
                <a:cubicBezTo>
                  <a:pt x="8530272" y="1109751"/>
                  <a:pt x="8704072" y="1161253"/>
                  <a:pt x="8876284" y="1215143"/>
                </a:cubicBezTo>
                <a:close/>
                <a:moveTo>
                  <a:pt x="8382064" y="1058484"/>
                </a:moveTo>
                <a:cubicBezTo>
                  <a:pt x="8942197" y="1009789"/>
                  <a:pt x="9510205" y="984070"/>
                  <a:pt x="10085959" y="981327"/>
                </a:cubicBezTo>
                <a:cubicBezTo>
                  <a:pt x="9820021" y="1088555"/>
                  <a:pt x="9560306" y="1210582"/>
                  <a:pt x="9308084" y="1346843"/>
                </a:cubicBezTo>
                <a:cubicBezTo>
                  <a:pt x="9170289" y="1299586"/>
                  <a:pt x="9027414" y="1252708"/>
                  <a:pt x="8879522" y="1206211"/>
                </a:cubicBezTo>
                <a:cubicBezTo>
                  <a:pt x="8715184" y="1154646"/>
                  <a:pt x="8549386" y="1105406"/>
                  <a:pt x="8382064" y="1058484"/>
                </a:cubicBezTo>
                <a:close/>
                <a:moveTo>
                  <a:pt x="8345615" y="1048285"/>
                </a:moveTo>
                <a:cubicBezTo>
                  <a:pt x="8010525" y="954784"/>
                  <a:pt x="7670420" y="870487"/>
                  <a:pt x="7325296" y="795401"/>
                </a:cubicBezTo>
                <a:lnTo>
                  <a:pt x="7329995" y="793817"/>
                </a:lnTo>
                <a:cubicBezTo>
                  <a:pt x="8026718" y="726035"/>
                  <a:pt x="8740077" y="690497"/>
                  <a:pt x="9465691" y="686886"/>
                </a:cubicBezTo>
                <a:cubicBezTo>
                  <a:pt x="9415844" y="699556"/>
                  <a:pt x="9366250" y="712498"/>
                  <a:pt x="9316910" y="725718"/>
                </a:cubicBezTo>
                <a:cubicBezTo>
                  <a:pt x="8987155" y="814348"/>
                  <a:pt x="8662860" y="922052"/>
                  <a:pt x="8345678" y="1048285"/>
                </a:cubicBezTo>
                <a:close/>
                <a:moveTo>
                  <a:pt x="6496812" y="492409"/>
                </a:moveTo>
                <a:cubicBezTo>
                  <a:pt x="6401308" y="523112"/>
                  <a:pt x="6306966" y="554975"/>
                  <a:pt x="6213793" y="588001"/>
                </a:cubicBezTo>
                <a:cubicBezTo>
                  <a:pt x="6141149" y="576682"/>
                  <a:pt x="6068397" y="565745"/>
                  <a:pt x="5995543" y="555186"/>
                </a:cubicBezTo>
                <a:cubicBezTo>
                  <a:pt x="6162040" y="532719"/>
                  <a:pt x="6329128" y="511793"/>
                  <a:pt x="6496812" y="492409"/>
                </a:cubicBezTo>
                <a:close/>
                <a:moveTo>
                  <a:pt x="6194997" y="594652"/>
                </a:moveTo>
                <a:cubicBezTo>
                  <a:pt x="6126753" y="619020"/>
                  <a:pt x="6059024" y="644082"/>
                  <a:pt x="5991797" y="669846"/>
                </a:cubicBezTo>
                <a:cubicBezTo>
                  <a:pt x="5863317" y="649023"/>
                  <a:pt x="5734196" y="629472"/>
                  <a:pt x="5604447" y="611186"/>
                </a:cubicBezTo>
                <a:cubicBezTo>
                  <a:pt x="5722982" y="593279"/>
                  <a:pt x="5841810" y="576175"/>
                  <a:pt x="5960936" y="559874"/>
                </a:cubicBezTo>
                <a:cubicBezTo>
                  <a:pt x="6039250" y="570939"/>
                  <a:pt x="6117273" y="582532"/>
                  <a:pt x="6194997" y="594652"/>
                </a:cubicBezTo>
                <a:close/>
                <a:moveTo>
                  <a:pt x="5083747" y="454400"/>
                </a:moveTo>
                <a:cubicBezTo>
                  <a:pt x="5366785" y="482020"/>
                  <a:pt x="5647881" y="515531"/>
                  <a:pt x="5927027" y="554933"/>
                </a:cubicBezTo>
                <a:cubicBezTo>
                  <a:pt x="5808199" y="571361"/>
                  <a:pt x="5689664" y="588571"/>
                  <a:pt x="5571427" y="606561"/>
                </a:cubicBezTo>
                <a:cubicBezTo>
                  <a:pt x="5351291" y="576028"/>
                  <a:pt x="5129422" y="549211"/>
                  <a:pt x="4905820" y="526110"/>
                </a:cubicBezTo>
                <a:cubicBezTo>
                  <a:pt x="4857134" y="521126"/>
                  <a:pt x="4808455" y="516291"/>
                  <a:pt x="4759770" y="511603"/>
                </a:cubicBezTo>
                <a:cubicBezTo>
                  <a:pt x="4826953" y="487911"/>
                  <a:pt x="4894688" y="465043"/>
                  <a:pt x="4962970" y="442998"/>
                </a:cubicBezTo>
                <a:cubicBezTo>
                  <a:pt x="5002721" y="446735"/>
                  <a:pt x="5043170" y="450409"/>
                  <a:pt x="5083556" y="454400"/>
                </a:cubicBezTo>
                <a:close/>
                <a:moveTo>
                  <a:pt x="4635564" y="375089"/>
                </a:moveTo>
                <a:cubicBezTo>
                  <a:pt x="4967586" y="325128"/>
                  <a:pt x="5282965" y="286676"/>
                  <a:pt x="5581714" y="259733"/>
                </a:cubicBezTo>
                <a:cubicBezTo>
                  <a:pt x="5371230" y="309946"/>
                  <a:pt x="5164392" y="367888"/>
                  <a:pt x="4961192" y="433559"/>
                </a:cubicBezTo>
                <a:cubicBezTo>
                  <a:pt x="4807268" y="419496"/>
                  <a:pt x="4652753" y="407185"/>
                  <a:pt x="4497642" y="396627"/>
                </a:cubicBezTo>
                <a:cubicBezTo>
                  <a:pt x="4544041" y="389152"/>
                  <a:pt x="4590015" y="381973"/>
                  <a:pt x="4635564" y="375089"/>
                </a:cubicBezTo>
                <a:close/>
                <a:moveTo>
                  <a:pt x="4455668" y="403089"/>
                </a:moveTo>
                <a:cubicBezTo>
                  <a:pt x="4617085" y="413731"/>
                  <a:pt x="4777950" y="426295"/>
                  <a:pt x="4938268" y="440780"/>
                </a:cubicBezTo>
                <a:cubicBezTo>
                  <a:pt x="4870533" y="462910"/>
                  <a:pt x="4803312" y="485821"/>
                  <a:pt x="4736592" y="509513"/>
                </a:cubicBezTo>
                <a:cubicBezTo>
                  <a:pt x="4529754" y="490044"/>
                  <a:pt x="4321601" y="473869"/>
                  <a:pt x="4112133" y="460988"/>
                </a:cubicBezTo>
                <a:cubicBezTo>
                  <a:pt x="4228548" y="440421"/>
                  <a:pt x="4343146" y="421122"/>
                  <a:pt x="4455922" y="403089"/>
                </a:cubicBezTo>
                <a:close/>
                <a:moveTo>
                  <a:pt x="3476879" y="361659"/>
                </a:moveTo>
                <a:cubicBezTo>
                  <a:pt x="3790823" y="367614"/>
                  <a:pt x="4102970" y="380516"/>
                  <a:pt x="4413314" y="400365"/>
                </a:cubicBezTo>
                <a:cubicBezTo>
                  <a:pt x="4301300" y="418525"/>
                  <a:pt x="4187615" y="437909"/>
                  <a:pt x="4072255" y="458518"/>
                </a:cubicBezTo>
                <a:cubicBezTo>
                  <a:pt x="3812331" y="443018"/>
                  <a:pt x="3550603" y="432461"/>
                  <a:pt x="3287078" y="426844"/>
                </a:cubicBezTo>
                <a:cubicBezTo>
                  <a:pt x="3349771" y="404461"/>
                  <a:pt x="3413043" y="382733"/>
                  <a:pt x="3476879" y="361659"/>
                </a:cubicBezTo>
                <a:close/>
                <a:moveTo>
                  <a:pt x="2518029" y="364890"/>
                </a:moveTo>
                <a:cubicBezTo>
                  <a:pt x="2829604" y="356992"/>
                  <a:pt x="3139631" y="355725"/>
                  <a:pt x="3448114" y="361089"/>
                </a:cubicBezTo>
                <a:cubicBezTo>
                  <a:pt x="3385039" y="382205"/>
                  <a:pt x="3322384" y="403891"/>
                  <a:pt x="3260154" y="426147"/>
                </a:cubicBezTo>
                <a:cubicBezTo>
                  <a:pt x="2880932" y="418630"/>
                  <a:pt x="2498427" y="421438"/>
                  <a:pt x="2112645" y="434572"/>
                </a:cubicBezTo>
                <a:cubicBezTo>
                  <a:pt x="2243709" y="410923"/>
                  <a:pt x="2378856" y="387695"/>
                  <a:pt x="2518093" y="364890"/>
                </a:cubicBezTo>
                <a:close/>
                <a:moveTo>
                  <a:pt x="1588961" y="408220"/>
                </a:moveTo>
                <a:cubicBezTo>
                  <a:pt x="1876444" y="388751"/>
                  <a:pt x="2162893" y="374941"/>
                  <a:pt x="2448306" y="366790"/>
                </a:cubicBezTo>
                <a:cubicBezTo>
                  <a:pt x="2310511" y="389680"/>
                  <a:pt x="2176799" y="413118"/>
                  <a:pt x="2047177" y="437106"/>
                </a:cubicBezTo>
                <a:cubicBezTo>
                  <a:pt x="1839405" y="444624"/>
                  <a:pt x="1630851" y="455181"/>
                  <a:pt x="1421511" y="468780"/>
                </a:cubicBezTo>
                <a:cubicBezTo>
                  <a:pt x="1477474" y="447918"/>
                  <a:pt x="1533290" y="427731"/>
                  <a:pt x="1588961" y="408220"/>
                </a:cubicBezTo>
                <a:close/>
                <a:moveTo>
                  <a:pt x="1390714" y="480373"/>
                </a:moveTo>
                <a:cubicBezTo>
                  <a:pt x="1588370" y="467196"/>
                  <a:pt x="1785366" y="456638"/>
                  <a:pt x="1981708" y="448699"/>
                </a:cubicBezTo>
                <a:cubicBezTo>
                  <a:pt x="1832610" y="476529"/>
                  <a:pt x="1689907" y="504339"/>
                  <a:pt x="1553591" y="532128"/>
                </a:cubicBezTo>
                <a:cubicBezTo>
                  <a:pt x="1440771" y="536900"/>
                  <a:pt x="1327766" y="542411"/>
                  <a:pt x="1214565" y="548662"/>
                </a:cubicBezTo>
                <a:cubicBezTo>
                  <a:pt x="1273448" y="524970"/>
                  <a:pt x="1332167" y="502207"/>
                  <a:pt x="1390714" y="480373"/>
                </a:cubicBezTo>
                <a:close/>
                <a:moveTo>
                  <a:pt x="1186879" y="559747"/>
                </a:moveTo>
                <a:cubicBezTo>
                  <a:pt x="1289749" y="554004"/>
                  <a:pt x="1392320" y="548894"/>
                  <a:pt x="1494600" y="544417"/>
                </a:cubicBezTo>
                <a:cubicBezTo>
                  <a:pt x="1342835" y="576091"/>
                  <a:pt x="1200087" y="606688"/>
                  <a:pt x="1067562" y="636462"/>
                </a:cubicBezTo>
                <a:lnTo>
                  <a:pt x="997395" y="638362"/>
                </a:lnTo>
                <a:cubicBezTo>
                  <a:pt x="1058564" y="612263"/>
                  <a:pt x="1121728" y="586058"/>
                  <a:pt x="1186879" y="559747"/>
                </a:cubicBezTo>
                <a:close/>
                <a:moveTo>
                  <a:pt x="973709" y="648434"/>
                </a:moveTo>
                <a:lnTo>
                  <a:pt x="1019683" y="647167"/>
                </a:lnTo>
                <a:cubicBezTo>
                  <a:pt x="988651" y="654218"/>
                  <a:pt x="958196" y="661186"/>
                  <a:pt x="928306" y="668072"/>
                </a:cubicBezTo>
                <a:close/>
                <a:moveTo>
                  <a:pt x="881189" y="688787"/>
                </a:moveTo>
                <a:cubicBezTo>
                  <a:pt x="941134" y="674806"/>
                  <a:pt x="1003662" y="660489"/>
                  <a:pt x="1068769" y="645837"/>
                </a:cubicBezTo>
                <a:cubicBezTo>
                  <a:pt x="1624648" y="631605"/>
                  <a:pt x="2167528" y="633167"/>
                  <a:pt x="2697417" y="650525"/>
                </a:cubicBezTo>
                <a:cubicBezTo>
                  <a:pt x="2622442" y="683592"/>
                  <a:pt x="2548211" y="717629"/>
                  <a:pt x="2474722" y="752641"/>
                </a:cubicBezTo>
                <a:cubicBezTo>
                  <a:pt x="2415458" y="780894"/>
                  <a:pt x="2356866" y="809762"/>
                  <a:pt x="2298954" y="839238"/>
                </a:cubicBezTo>
                <a:cubicBezTo>
                  <a:pt x="1985899" y="916649"/>
                  <a:pt x="1691196" y="994440"/>
                  <a:pt x="1423988" y="1067986"/>
                </a:cubicBezTo>
                <a:cubicBezTo>
                  <a:pt x="1046461" y="1027399"/>
                  <a:pt x="665461" y="997372"/>
                  <a:pt x="280988" y="977906"/>
                </a:cubicBezTo>
                <a:cubicBezTo>
                  <a:pt x="431864" y="898975"/>
                  <a:pt x="636842" y="796795"/>
                  <a:pt x="881189" y="688850"/>
                </a:cubicBezTo>
                <a:close/>
                <a:moveTo>
                  <a:pt x="138557" y="1054493"/>
                </a:moveTo>
                <a:cubicBezTo>
                  <a:pt x="174181" y="1034855"/>
                  <a:pt x="216345" y="1012050"/>
                  <a:pt x="264541" y="986648"/>
                </a:cubicBezTo>
                <a:cubicBezTo>
                  <a:pt x="645839" y="1005779"/>
                  <a:pt x="1023938" y="1035235"/>
                  <a:pt x="1398842" y="1075018"/>
                </a:cubicBezTo>
                <a:cubicBezTo>
                  <a:pt x="1319848" y="1096809"/>
                  <a:pt x="1243374" y="1118202"/>
                  <a:pt x="1169416" y="1139189"/>
                </a:cubicBezTo>
                <a:cubicBezTo>
                  <a:pt x="829354" y="1102194"/>
                  <a:pt x="485732" y="1073960"/>
                  <a:pt x="138557" y="1054493"/>
                </a:cubicBezTo>
                <a:close/>
                <a:moveTo>
                  <a:pt x="1170178" y="1148818"/>
                </a:moveTo>
                <a:cubicBezTo>
                  <a:pt x="1196975" y="1151732"/>
                  <a:pt x="1223772" y="1154583"/>
                  <a:pt x="1250442" y="1157623"/>
                </a:cubicBezTo>
                <a:cubicBezTo>
                  <a:pt x="1384891" y="1172827"/>
                  <a:pt x="1518749" y="1189443"/>
                  <a:pt x="1652016" y="1207478"/>
                </a:cubicBezTo>
                <a:cubicBezTo>
                  <a:pt x="1603883" y="1238056"/>
                  <a:pt x="1556239" y="1269096"/>
                  <a:pt x="1509078" y="1300599"/>
                </a:cubicBezTo>
                <a:cubicBezTo>
                  <a:pt x="1397908" y="1285142"/>
                  <a:pt x="1286085" y="1270617"/>
                  <a:pt x="1173607" y="1257016"/>
                </a:cubicBezTo>
                <a:cubicBezTo>
                  <a:pt x="1083393" y="1246038"/>
                  <a:pt x="992740" y="1235731"/>
                  <a:pt x="901637" y="1226102"/>
                </a:cubicBezTo>
                <a:cubicBezTo>
                  <a:pt x="986409" y="1201333"/>
                  <a:pt x="1076135" y="1175487"/>
                  <a:pt x="1170178" y="1148818"/>
                </a:cubicBezTo>
                <a:close/>
                <a:moveTo>
                  <a:pt x="877697" y="1233070"/>
                </a:moveTo>
                <a:cubicBezTo>
                  <a:pt x="976249" y="1243459"/>
                  <a:pt x="1074357" y="1254564"/>
                  <a:pt x="1172020" y="1266391"/>
                </a:cubicBezTo>
                <a:cubicBezTo>
                  <a:pt x="1280941" y="1279568"/>
                  <a:pt x="1389272" y="1293631"/>
                  <a:pt x="1497013" y="1308581"/>
                </a:cubicBezTo>
                <a:cubicBezTo>
                  <a:pt x="1430547" y="1353178"/>
                  <a:pt x="1365104" y="1398725"/>
                  <a:pt x="1300671" y="1445222"/>
                </a:cubicBezTo>
                <a:cubicBezTo>
                  <a:pt x="1236110" y="1436055"/>
                  <a:pt x="1171258" y="1427105"/>
                  <a:pt x="1106107" y="1418362"/>
                </a:cubicBezTo>
                <a:cubicBezTo>
                  <a:pt x="906336" y="1391756"/>
                  <a:pt x="703771" y="1367792"/>
                  <a:pt x="498412" y="1346463"/>
                </a:cubicBezTo>
                <a:cubicBezTo>
                  <a:pt x="609283" y="1312635"/>
                  <a:pt x="736664" y="1274436"/>
                  <a:pt x="877697" y="1233070"/>
                </a:cubicBezTo>
                <a:close/>
                <a:moveTo>
                  <a:pt x="475107" y="1353431"/>
                </a:moveTo>
                <a:cubicBezTo>
                  <a:pt x="687705" y="1375349"/>
                  <a:pt x="897426" y="1400036"/>
                  <a:pt x="1104265" y="1427485"/>
                </a:cubicBezTo>
                <a:cubicBezTo>
                  <a:pt x="1166324" y="1435929"/>
                  <a:pt x="1228109" y="1444379"/>
                  <a:pt x="1289622" y="1452824"/>
                </a:cubicBezTo>
                <a:cubicBezTo>
                  <a:pt x="1226801" y="1498181"/>
                  <a:pt x="1165035" y="1544380"/>
                  <a:pt x="1104329" y="1591429"/>
                </a:cubicBezTo>
                <a:cubicBezTo>
                  <a:pt x="994264" y="1550842"/>
                  <a:pt x="881189" y="1510489"/>
                  <a:pt x="765112" y="1470371"/>
                </a:cubicBezTo>
                <a:cubicBezTo>
                  <a:pt x="658476" y="1433547"/>
                  <a:pt x="551223" y="1397648"/>
                  <a:pt x="443357" y="1362680"/>
                </a:cubicBezTo>
                <a:close/>
                <a:moveTo>
                  <a:pt x="384112" y="1344182"/>
                </a:moveTo>
                <a:lnTo>
                  <a:pt x="450914" y="1351151"/>
                </a:lnTo>
                <a:lnTo>
                  <a:pt x="427736" y="1358246"/>
                </a:lnTo>
                <a:close/>
                <a:moveTo>
                  <a:pt x="388874" y="1523330"/>
                </a:moveTo>
                <a:cubicBezTo>
                  <a:pt x="316908" y="1497991"/>
                  <a:pt x="244496" y="1472968"/>
                  <a:pt x="171641" y="1448263"/>
                </a:cubicBezTo>
                <a:cubicBezTo>
                  <a:pt x="238760" y="1427041"/>
                  <a:pt x="324866" y="1399992"/>
                  <a:pt x="427609" y="1368318"/>
                </a:cubicBezTo>
                <a:cubicBezTo>
                  <a:pt x="539539" y="1404426"/>
                  <a:pt x="650856" y="1441548"/>
                  <a:pt x="761556" y="1479683"/>
                </a:cubicBezTo>
                <a:cubicBezTo>
                  <a:pt x="875856" y="1519168"/>
                  <a:pt x="987152" y="1558868"/>
                  <a:pt x="1095439" y="1598777"/>
                </a:cubicBezTo>
                <a:lnTo>
                  <a:pt x="1090930" y="1602198"/>
                </a:lnTo>
                <a:cubicBezTo>
                  <a:pt x="1036365" y="1644767"/>
                  <a:pt x="984104" y="1686704"/>
                  <a:pt x="934149" y="1728006"/>
                </a:cubicBezTo>
                <a:cubicBezTo>
                  <a:pt x="761892" y="1659591"/>
                  <a:pt x="580136" y="1591429"/>
                  <a:pt x="388874" y="1523520"/>
                </a:cubicBezTo>
                <a:close/>
                <a:moveTo>
                  <a:pt x="935927" y="1738712"/>
                </a:moveTo>
                <a:cubicBezTo>
                  <a:pt x="967042" y="1751046"/>
                  <a:pt x="997839" y="1763399"/>
                  <a:pt x="1028319" y="1775770"/>
                </a:cubicBezTo>
                <a:cubicBezTo>
                  <a:pt x="967785" y="1798956"/>
                  <a:pt x="910762" y="1821172"/>
                  <a:pt x="857250" y="1842412"/>
                </a:cubicBezTo>
                <a:cubicBezTo>
                  <a:pt x="832104" y="1852377"/>
                  <a:pt x="807485" y="1862196"/>
                  <a:pt x="783400" y="1871869"/>
                </a:cubicBezTo>
                <a:lnTo>
                  <a:pt x="781431" y="1870982"/>
                </a:lnTo>
                <a:cubicBezTo>
                  <a:pt x="830072" y="1828077"/>
                  <a:pt x="881571" y="1784050"/>
                  <a:pt x="935927" y="1738902"/>
                </a:cubicBezTo>
                <a:close/>
                <a:moveTo>
                  <a:pt x="593852" y="2030872"/>
                </a:moveTo>
                <a:cubicBezTo>
                  <a:pt x="566885" y="2018962"/>
                  <a:pt x="539496" y="2006990"/>
                  <a:pt x="511683" y="1994954"/>
                </a:cubicBezTo>
                <a:cubicBezTo>
                  <a:pt x="578569" y="1966403"/>
                  <a:pt x="651637" y="1935932"/>
                  <a:pt x="730885" y="1903543"/>
                </a:cubicBezTo>
                <a:cubicBezTo>
                  <a:pt x="682415" y="1947208"/>
                  <a:pt x="636734" y="1989651"/>
                  <a:pt x="593852" y="2030872"/>
                </a:cubicBezTo>
                <a:close/>
                <a:moveTo>
                  <a:pt x="603123" y="2034989"/>
                </a:moveTo>
                <a:cubicBezTo>
                  <a:pt x="650621" y="1989588"/>
                  <a:pt x="701866" y="1942267"/>
                  <a:pt x="756857" y="1893027"/>
                </a:cubicBezTo>
                <a:lnTo>
                  <a:pt x="783273" y="1882321"/>
                </a:lnTo>
                <a:cubicBezTo>
                  <a:pt x="1089279" y="2013261"/>
                  <a:pt x="1355471" y="2141160"/>
                  <a:pt x="1581214" y="2258797"/>
                </a:cubicBezTo>
                <a:cubicBezTo>
                  <a:pt x="1484122" y="2304534"/>
                  <a:pt x="1396683" y="2347484"/>
                  <a:pt x="1319086" y="2386886"/>
                </a:cubicBezTo>
                <a:cubicBezTo>
                  <a:pt x="1124014" y="2280525"/>
                  <a:pt x="885889" y="2160164"/>
                  <a:pt x="603314" y="2034989"/>
                </a:cubicBezTo>
                <a:close/>
                <a:moveTo>
                  <a:pt x="1675067" y="2594223"/>
                </a:moveTo>
                <a:cubicBezTo>
                  <a:pt x="1654620" y="2581553"/>
                  <a:pt x="1633455" y="2568567"/>
                  <a:pt x="1611567" y="2555264"/>
                </a:cubicBezTo>
                <a:cubicBezTo>
                  <a:pt x="1530795" y="2506233"/>
                  <a:pt x="1436561" y="2451437"/>
                  <a:pt x="1328865" y="2392397"/>
                </a:cubicBezTo>
                <a:cubicBezTo>
                  <a:pt x="1406652" y="2352995"/>
                  <a:pt x="1494282" y="2310045"/>
                  <a:pt x="1591501" y="2264308"/>
                </a:cubicBezTo>
                <a:cubicBezTo>
                  <a:pt x="1680401" y="2310761"/>
                  <a:pt x="1762951" y="2355231"/>
                  <a:pt x="1839151" y="2397718"/>
                </a:cubicBezTo>
                <a:cubicBezTo>
                  <a:pt x="1760601" y="2486025"/>
                  <a:pt x="1706182" y="2553934"/>
                  <a:pt x="1675067" y="2594223"/>
                </a:cubicBezTo>
                <a:close/>
                <a:moveTo>
                  <a:pt x="1845564" y="2390497"/>
                </a:moveTo>
                <a:cubicBezTo>
                  <a:pt x="1770761" y="2348687"/>
                  <a:pt x="1689716" y="2304914"/>
                  <a:pt x="1602423" y="2259177"/>
                </a:cubicBezTo>
                <a:lnTo>
                  <a:pt x="1612773" y="2254362"/>
                </a:lnTo>
                <a:cubicBezTo>
                  <a:pt x="1686687" y="2219775"/>
                  <a:pt x="1768602" y="2182653"/>
                  <a:pt x="1858518" y="2142997"/>
                </a:cubicBezTo>
                <a:cubicBezTo>
                  <a:pt x="1910080" y="2167747"/>
                  <a:pt x="1960055" y="2192174"/>
                  <a:pt x="2008442" y="2216290"/>
                </a:cubicBezTo>
                <a:cubicBezTo>
                  <a:pt x="1946021" y="2280145"/>
                  <a:pt x="1891792" y="2338678"/>
                  <a:pt x="1845564" y="2390497"/>
                </a:cubicBezTo>
                <a:close/>
                <a:moveTo>
                  <a:pt x="2015427" y="2209195"/>
                </a:moveTo>
                <a:cubicBezTo>
                  <a:pt x="1968437" y="2185839"/>
                  <a:pt x="1919967" y="2162084"/>
                  <a:pt x="1870012" y="2137929"/>
                </a:cubicBezTo>
                <a:cubicBezTo>
                  <a:pt x="1952733" y="2101694"/>
                  <a:pt x="2042033" y="2063686"/>
                  <a:pt x="2137918" y="2023903"/>
                </a:cubicBezTo>
                <a:lnTo>
                  <a:pt x="2183321" y="2044428"/>
                </a:lnTo>
                <a:cubicBezTo>
                  <a:pt x="2122043" y="2102455"/>
                  <a:pt x="2066099" y="2157504"/>
                  <a:pt x="2015427" y="2209195"/>
                </a:cubicBezTo>
                <a:close/>
                <a:moveTo>
                  <a:pt x="2637727" y="2541644"/>
                </a:moveTo>
                <a:lnTo>
                  <a:pt x="2576132" y="2506486"/>
                </a:lnTo>
                <a:cubicBezTo>
                  <a:pt x="2425129" y="2420840"/>
                  <a:pt x="2240598" y="2321321"/>
                  <a:pt x="2024253" y="2213440"/>
                </a:cubicBezTo>
                <a:cubicBezTo>
                  <a:pt x="2073974" y="2162762"/>
                  <a:pt x="2130171" y="2107649"/>
                  <a:pt x="2192719" y="2048736"/>
                </a:cubicBezTo>
                <a:cubicBezTo>
                  <a:pt x="2474087" y="2176761"/>
                  <a:pt x="2717419" y="2297692"/>
                  <a:pt x="2919984" y="2404307"/>
                </a:cubicBezTo>
                <a:cubicBezTo>
                  <a:pt x="2804160" y="2457899"/>
                  <a:pt x="2709736" y="2504713"/>
                  <a:pt x="2637536" y="2541644"/>
                </a:cubicBezTo>
                <a:close/>
                <a:moveTo>
                  <a:pt x="3194558" y="2542531"/>
                </a:moveTo>
                <a:cubicBezTo>
                  <a:pt x="3166745" y="2526948"/>
                  <a:pt x="3138170" y="2511111"/>
                  <a:pt x="3108833" y="2495020"/>
                </a:cubicBezTo>
                <a:cubicBezTo>
                  <a:pt x="3056681" y="2466470"/>
                  <a:pt x="3000864" y="2436443"/>
                  <a:pt x="2941384" y="2404940"/>
                </a:cubicBezTo>
                <a:cubicBezTo>
                  <a:pt x="2999378" y="2378163"/>
                  <a:pt x="3062459" y="2349783"/>
                  <a:pt x="3130614" y="2319801"/>
                </a:cubicBezTo>
                <a:cubicBezTo>
                  <a:pt x="3253804" y="2265955"/>
                  <a:pt x="3401759" y="2204001"/>
                  <a:pt x="3573018" y="2137106"/>
                </a:cubicBezTo>
                <a:cubicBezTo>
                  <a:pt x="3388678" y="2312199"/>
                  <a:pt x="3264662" y="2455175"/>
                  <a:pt x="3194114" y="2542531"/>
                </a:cubicBezTo>
                <a:close/>
                <a:moveTo>
                  <a:pt x="3591751" y="2119749"/>
                </a:moveTo>
                <a:cubicBezTo>
                  <a:pt x="3411029" y="2190001"/>
                  <a:pt x="3255582" y="2254933"/>
                  <a:pt x="3127121" y="2311122"/>
                </a:cubicBezTo>
                <a:cubicBezTo>
                  <a:pt x="3056128" y="2342162"/>
                  <a:pt x="2990704" y="2371575"/>
                  <a:pt x="2930843" y="2399365"/>
                </a:cubicBezTo>
                <a:cubicBezTo>
                  <a:pt x="2727643" y="2292371"/>
                  <a:pt x="2483231" y="2170680"/>
                  <a:pt x="2200212" y="2041831"/>
                </a:cubicBezTo>
                <a:cubicBezTo>
                  <a:pt x="2226837" y="2016916"/>
                  <a:pt x="2254587" y="1991406"/>
                  <a:pt x="2283460" y="1965307"/>
                </a:cubicBezTo>
                <a:cubicBezTo>
                  <a:pt x="2459800" y="1894991"/>
                  <a:pt x="2655062" y="1821317"/>
                  <a:pt x="2868486" y="1746440"/>
                </a:cubicBezTo>
                <a:cubicBezTo>
                  <a:pt x="3170663" y="1816839"/>
                  <a:pt x="3463970" y="1894085"/>
                  <a:pt x="3748405" y="1978166"/>
                </a:cubicBezTo>
                <a:cubicBezTo>
                  <a:pt x="3692144" y="2027153"/>
                  <a:pt x="3639865" y="2074347"/>
                  <a:pt x="3591560" y="2119749"/>
                </a:cubicBezTo>
                <a:close/>
                <a:moveTo>
                  <a:pt x="3614928" y="2110753"/>
                </a:moveTo>
                <a:cubicBezTo>
                  <a:pt x="3659207" y="2069621"/>
                  <a:pt x="3707276" y="2026501"/>
                  <a:pt x="3759137" y="1981397"/>
                </a:cubicBezTo>
                <a:cubicBezTo>
                  <a:pt x="3796430" y="1992502"/>
                  <a:pt x="3833514" y="2003695"/>
                  <a:pt x="3870389" y="2014971"/>
                </a:cubicBezTo>
                <a:cubicBezTo>
                  <a:pt x="3780346" y="2047659"/>
                  <a:pt x="3695129" y="2079586"/>
                  <a:pt x="3614738" y="2110753"/>
                </a:cubicBezTo>
                <a:close/>
                <a:moveTo>
                  <a:pt x="3885184" y="2009397"/>
                </a:moveTo>
                <a:cubicBezTo>
                  <a:pt x="3846195" y="1997487"/>
                  <a:pt x="3807016" y="1985660"/>
                  <a:pt x="3767646" y="1973922"/>
                </a:cubicBezTo>
                <a:cubicBezTo>
                  <a:pt x="3822129" y="1926791"/>
                  <a:pt x="3880822" y="1878014"/>
                  <a:pt x="3943731" y="1827589"/>
                </a:cubicBezTo>
                <a:cubicBezTo>
                  <a:pt x="4026535" y="1851997"/>
                  <a:pt x="4108748" y="1876981"/>
                  <a:pt x="4190365" y="1902529"/>
                </a:cubicBezTo>
                <a:cubicBezTo>
                  <a:pt x="4083260" y="1938764"/>
                  <a:pt x="3981469" y="1974429"/>
                  <a:pt x="3884994" y="2009523"/>
                </a:cubicBezTo>
                <a:close/>
                <a:moveTo>
                  <a:pt x="4296728" y="2142427"/>
                </a:moveTo>
                <a:cubicBezTo>
                  <a:pt x="4166851" y="2097957"/>
                  <a:pt x="4034708" y="2055089"/>
                  <a:pt x="3900297" y="2013831"/>
                </a:cubicBezTo>
                <a:cubicBezTo>
                  <a:pt x="3996900" y="1978863"/>
                  <a:pt x="4098715" y="1943281"/>
                  <a:pt x="4205732" y="1907090"/>
                </a:cubicBezTo>
                <a:cubicBezTo>
                  <a:pt x="4323252" y="1944041"/>
                  <a:pt x="4439666" y="1982221"/>
                  <a:pt x="4554982" y="2021623"/>
                </a:cubicBezTo>
                <a:cubicBezTo>
                  <a:pt x="4694047" y="2069260"/>
                  <a:pt x="4827397" y="2117278"/>
                  <a:pt x="4955032" y="2165676"/>
                </a:cubicBezTo>
                <a:cubicBezTo>
                  <a:pt x="4935982" y="2183983"/>
                  <a:pt x="4918266" y="2201657"/>
                  <a:pt x="4901375" y="2218698"/>
                </a:cubicBezTo>
                <a:cubicBezTo>
                  <a:pt x="4863910" y="2256453"/>
                  <a:pt x="4829747" y="2292352"/>
                  <a:pt x="4798886" y="2326389"/>
                </a:cubicBezTo>
                <a:cubicBezTo>
                  <a:pt x="4642377" y="2265366"/>
                  <a:pt x="4474928" y="2204172"/>
                  <a:pt x="4296537" y="2142807"/>
                </a:cubicBezTo>
                <a:close/>
                <a:moveTo>
                  <a:pt x="4772978" y="2368515"/>
                </a:moveTo>
                <a:cubicBezTo>
                  <a:pt x="4782058" y="2358379"/>
                  <a:pt x="4791393" y="2347990"/>
                  <a:pt x="4801108" y="2337348"/>
                </a:cubicBezTo>
                <a:lnTo>
                  <a:pt x="4827016" y="2347547"/>
                </a:lnTo>
                <a:cubicBezTo>
                  <a:pt x="4808220" y="2355085"/>
                  <a:pt x="4790123" y="2362054"/>
                  <a:pt x="4772660" y="2369212"/>
                </a:cubicBezTo>
                <a:close/>
                <a:moveTo>
                  <a:pt x="4840097" y="2342479"/>
                </a:moveTo>
                <a:lnTo>
                  <a:pt x="4807966" y="2329810"/>
                </a:lnTo>
                <a:cubicBezTo>
                  <a:pt x="4838192" y="2296913"/>
                  <a:pt x="4871447" y="2262110"/>
                  <a:pt x="4907725" y="2225412"/>
                </a:cubicBezTo>
                <a:cubicBezTo>
                  <a:pt x="4926775" y="2206408"/>
                  <a:pt x="4945444" y="2187911"/>
                  <a:pt x="4964494" y="2169413"/>
                </a:cubicBezTo>
                <a:cubicBezTo>
                  <a:pt x="5021599" y="2191078"/>
                  <a:pt x="5077505" y="2212743"/>
                  <a:pt x="5132197" y="2234408"/>
                </a:cubicBezTo>
                <a:cubicBezTo>
                  <a:pt x="5023993" y="2273240"/>
                  <a:pt x="4926457" y="2309538"/>
                  <a:pt x="4839780" y="2342859"/>
                </a:cubicBezTo>
                <a:close/>
                <a:moveTo>
                  <a:pt x="4972050" y="2162128"/>
                </a:moveTo>
                <a:cubicBezTo>
                  <a:pt x="5018831" y="2117025"/>
                  <a:pt x="5066284" y="2073296"/>
                  <a:pt x="5114417" y="2030935"/>
                </a:cubicBezTo>
                <a:cubicBezTo>
                  <a:pt x="5215636" y="2066790"/>
                  <a:pt x="5313979" y="2102689"/>
                  <a:pt x="5409438" y="2138626"/>
                </a:cubicBezTo>
                <a:cubicBezTo>
                  <a:pt x="5315884" y="2169749"/>
                  <a:pt x="5228000" y="2199966"/>
                  <a:pt x="5145786" y="2229277"/>
                </a:cubicBezTo>
                <a:cubicBezTo>
                  <a:pt x="5088935" y="2207276"/>
                  <a:pt x="5030915" y="2185016"/>
                  <a:pt x="4971733" y="2162508"/>
                </a:cubicBezTo>
                <a:close/>
                <a:moveTo>
                  <a:pt x="5994400" y="2603662"/>
                </a:moveTo>
                <a:cubicBezTo>
                  <a:pt x="5757228" y="2487545"/>
                  <a:pt x="5478463" y="2361864"/>
                  <a:pt x="5159248" y="2234851"/>
                </a:cubicBezTo>
                <a:cubicBezTo>
                  <a:pt x="5241627" y="2205629"/>
                  <a:pt x="5329701" y="2175387"/>
                  <a:pt x="5423472" y="2144137"/>
                </a:cubicBezTo>
                <a:cubicBezTo>
                  <a:pt x="5686870" y="2243910"/>
                  <a:pt x="5927662" y="2343619"/>
                  <a:pt x="6144768" y="2439528"/>
                </a:cubicBezTo>
                <a:cubicBezTo>
                  <a:pt x="6071299" y="2514405"/>
                  <a:pt x="6021515" y="2571291"/>
                  <a:pt x="5994083" y="2604042"/>
                </a:cubicBezTo>
                <a:close/>
                <a:moveTo>
                  <a:pt x="6045200" y="2628621"/>
                </a:moveTo>
                <a:lnTo>
                  <a:pt x="6003354" y="2607969"/>
                </a:lnTo>
                <a:cubicBezTo>
                  <a:pt x="6031294" y="2574775"/>
                  <a:pt x="6081268" y="2517826"/>
                  <a:pt x="6154293" y="2443645"/>
                </a:cubicBezTo>
                <a:cubicBezTo>
                  <a:pt x="6209919" y="2468269"/>
                  <a:pt x="6263977" y="2492632"/>
                  <a:pt x="6316472" y="2516749"/>
                </a:cubicBezTo>
                <a:cubicBezTo>
                  <a:pt x="6196775" y="2562486"/>
                  <a:pt x="6105144" y="2601001"/>
                  <a:pt x="6044692" y="2628938"/>
                </a:cubicBezTo>
                <a:close/>
                <a:moveTo>
                  <a:pt x="6328474" y="2512378"/>
                </a:moveTo>
                <a:cubicBezTo>
                  <a:pt x="6274327" y="2487501"/>
                  <a:pt x="6218473" y="2462314"/>
                  <a:pt x="6160897" y="2436804"/>
                </a:cubicBezTo>
                <a:cubicBezTo>
                  <a:pt x="6204141" y="2393094"/>
                  <a:pt x="6255068" y="2343746"/>
                  <a:pt x="6314059" y="2289837"/>
                </a:cubicBezTo>
                <a:lnTo>
                  <a:pt x="6323584" y="2281222"/>
                </a:lnTo>
                <a:cubicBezTo>
                  <a:pt x="6427978" y="2323456"/>
                  <a:pt x="6528182" y="2365303"/>
                  <a:pt x="6624130" y="2406777"/>
                </a:cubicBezTo>
                <a:cubicBezTo>
                  <a:pt x="6512814" y="2444469"/>
                  <a:pt x="6413564" y="2480070"/>
                  <a:pt x="6328474" y="2512378"/>
                </a:cubicBezTo>
                <a:close/>
                <a:moveTo>
                  <a:pt x="8305864" y="1970691"/>
                </a:moveTo>
                <a:cubicBezTo>
                  <a:pt x="8093837" y="2011234"/>
                  <a:pt x="7885176" y="2055957"/>
                  <a:pt x="7680007" y="2104862"/>
                </a:cubicBezTo>
                <a:cubicBezTo>
                  <a:pt x="7269861" y="2202797"/>
                  <a:pt x="6915976" y="2308525"/>
                  <a:pt x="6637528" y="2402216"/>
                </a:cubicBezTo>
                <a:cubicBezTo>
                  <a:pt x="6539929" y="2359982"/>
                  <a:pt x="6437884" y="2317286"/>
                  <a:pt x="6331331" y="2274127"/>
                </a:cubicBezTo>
                <a:cubicBezTo>
                  <a:pt x="6592761" y="2037586"/>
                  <a:pt x="6869303" y="1840195"/>
                  <a:pt x="7107111" y="1688540"/>
                </a:cubicBezTo>
                <a:cubicBezTo>
                  <a:pt x="7407974" y="1624179"/>
                  <a:pt x="7711948" y="1567755"/>
                  <a:pt x="8019034" y="1519275"/>
                </a:cubicBezTo>
                <a:cubicBezTo>
                  <a:pt x="8243062" y="1594659"/>
                  <a:pt x="8448929" y="1670867"/>
                  <a:pt x="8636762" y="1745807"/>
                </a:cubicBezTo>
                <a:cubicBezTo>
                  <a:pt x="8519414" y="1822268"/>
                  <a:pt x="8408797" y="1897841"/>
                  <a:pt x="8305864" y="1970691"/>
                </a:cubicBezTo>
                <a:close/>
                <a:moveTo>
                  <a:pt x="8328407" y="1966447"/>
                </a:moveTo>
                <a:cubicBezTo>
                  <a:pt x="8427974" y="1896194"/>
                  <a:pt x="8534654" y="1823598"/>
                  <a:pt x="8647557" y="1750178"/>
                </a:cubicBezTo>
                <a:cubicBezTo>
                  <a:pt x="8744903" y="1789156"/>
                  <a:pt x="8837422" y="1827671"/>
                  <a:pt x="8924988" y="1865724"/>
                </a:cubicBezTo>
                <a:cubicBezTo>
                  <a:pt x="8723884" y="1895624"/>
                  <a:pt x="8525066" y="1929199"/>
                  <a:pt x="8328470" y="1966447"/>
                </a:cubicBezTo>
                <a:close/>
                <a:moveTo>
                  <a:pt x="8657336" y="1743843"/>
                </a:moveTo>
                <a:cubicBezTo>
                  <a:pt x="8728520" y="1697682"/>
                  <a:pt x="8802116" y="1651336"/>
                  <a:pt x="8878062" y="1604795"/>
                </a:cubicBezTo>
                <a:cubicBezTo>
                  <a:pt x="9052370" y="1673020"/>
                  <a:pt x="9214231" y="1740802"/>
                  <a:pt x="9363520" y="1806874"/>
                </a:cubicBezTo>
                <a:cubicBezTo>
                  <a:pt x="9222359" y="1823769"/>
                  <a:pt x="9082087" y="1842495"/>
                  <a:pt x="8942769" y="1863064"/>
                </a:cubicBezTo>
                <a:cubicBezTo>
                  <a:pt x="8852853" y="1823915"/>
                  <a:pt x="8757730" y="1784177"/>
                  <a:pt x="8657399" y="1743843"/>
                </a:cubicBezTo>
                <a:close/>
                <a:moveTo>
                  <a:pt x="9606534" y="2183286"/>
                </a:moveTo>
                <a:cubicBezTo>
                  <a:pt x="9433814" y="2090545"/>
                  <a:pt x="9218295" y="1983551"/>
                  <a:pt x="8959279" y="1870285"/>
                </a:cubicBezTo>
                <a:cubicBezTo>
                  <a:pt x="9098724" y="1849887"/>
                  <a:pt x="9239186" y="1831263"/>
                  <a:pt x="9380601" y="1814413"/>
                </a:cubicBezTo>
                <a:cubicBezTo>
                  <a:pt x="9546654" y="1888149"/>
                  <a:pt x="9696895" y="1959542"/>
                  <a:pt x="9831070" y="2026564"/>
                </a:cubicBezTo>
                <a:cubicBezTo>
                  <a:pt x="9751822" y="2079839"/>
                  <a:pt x="9676765" y="2132481"/>
                  <a:pt x="9606597" y="2183286"/>
                </a:cubicBezTo>
                <a:close/>
                <a:moveTo>
                  <a:pt x="9840150" y="2020483"/>
                </a:moveTo>
                <a:cubicBezTo>
                  <a:pt x="9708579" y="1954664"/>
                  <a:pt x="9561449" y="1884602"/>
                  <a:pt x="9399143" y="1812259"/>
                </a:cubicBezTo>
                <a:cubicBezTo>
                  <a:pt x="9471914" y="1803814"/>
                  <a:pt x="9544875" y="1795706"/>
                  <a:pt x="9618091" y="1787933"/>
                </a:cubicBezTo>
                <a:cubicBezTo>
                  <a:pt x="9682988" y="1781218"/>
                  <a:pt x="9748075" y="1774883"/>
                  <a:pt x="9813354" y="1768929"/>
                </a:cubicBezTo>
                <a:cubicBezTo>
                  <a:pt x="9899586" y="1805968"/>
                  <a:pt x="9982136" y="1842412"/>
                  <a:pt x="10061004" y="1878267"/>
                </a:cubicBezTo>
                <a:cubicBezTo>
                  <a:pt x="10014458" y="1907027"/>
                  <a:pt x="9968294" y="1936312"/>
                  <a:pt x="9922637" y="1966130"/>
                </a:cubicBezTo>
                <a:cubicBezTo>
                  <a:pt x="9894633" y="1984330"/>
                  <a:pt x="9867202" y="2002555"/>
                  <a:pt x="9840214" y="2020799"/>
                </a:cubicBezTo>
                <a:close/>
                <a:moveTo>
                  <a:pt x="10799000" y="2583200"/>
                </a:moveTo>
                <a:cubicBezTo>
                  <a:pt x="10700068" y="2512568"/>
                  <a:pt x="10507282" y="2382515"/>
                  <a:pt x="10220706" y="2222118"/>
                </a:cubicBezTo>
                <a:cubicBezTo>
                  <a:pt x="10115550" y="2163205"/>
                  <a:pt x="9991725" y="2096880"/>
                  <a:pt x="9849675" y="2025740"/>
                </a:cubicBezTo>
                <a:cubicBezTo>
                  <a:pt x="9875075" y="2008637"/>
                  <a:pt x="9901047" y="1991488"/>
                  <a:pt x="9927590" y="1974302"/>
                </a:cubicBezTo>
                <a:cubicBezTo>
                  <a:pt x="9975088" y="1943388"/>
                  <a:pt x="10022904" y="1913064"/>
                  <a:pt x="10070973" y="1883335"/>
                </a:cubicBezTo>
                <a:cubicBezTo>
                  <a:pt x="10326433" y="1999515"/>
                  <a:pt x="10541698" y="2107269"/>
                  <a:pt x="10714037" y="2198617"/>
                </a:cubicBezTo>
                <a:cubicBezTo>
                  <a:pt x="10832592" y="2261457"/>
                  <a:pt x="10937494" y="2319927"/>
                  <a:pt x="11028617" y="2372633"/>
                </a:cubicBezTo>
                <a:cubicBezTo>
                  <a:pt x="10922445" y="2461636"/>
                  <a:pt x="10845102" y="2536450"/>
                  <a:pt x="10799318" y="2583200"/>
                </a:cubicBezTo>
                <a:close/>
                <a:moveTo>
                  <a:pt x="11122850" y="2295792"/>
                </a:moveTo>
                <a:cubicBezTo>
                  <a:pt x="11092244" y="2319864"/>
                  <a:pt x="11063415" y="2343220"/>
                  <a:pt x="11036427" y="2365854"/>
                </a:cubicBezTo>
                <a:cubicBezTo>
                  <a:pt x="10944606" y="2312706"/>
                  <a:pt x="10838688" y="2253602"/>
                  <a:pt x="10718927" y="2190128"/>
                </a:cubicBezTo>
                <a:cubicBezTo>
                  <a:pt x="10547477" y="2099351"/>
                  <a:pt x="10334117" y="1992356"/>
                  <a:pt x="10080752" y="1877000"/>
                </a:cubicBezTo>
                <a:cubicBezTo>
                  <a:pt x="10157460" y="1829616"/>
                  <a:pt x="10234740" y="1783708"/>
                  <a:pt x="10312527" y="1739282"/>
                </a:cubicBezTo>
                <a:cubicBezTo>
                  <a:pt x="10694289" y="1899679"/>
                  <a:pt x="11007916" y="2049686"/>
                  <a:pt x="11246421" y="2171820"/>
                </a:cubicBezTo>
                <a:lnTo>
                  <a:pt x="11271313" y="2184490"/>
                </a:lnTo>
                <a:cubicBezTo>
                  <a:pt x="11216704" y="2223512"/>
                  <a:pt x="11167110" y="2261521"/>
                  <a:pt x="11123105" y="2295792"/>
                </a:cubicBezTo>
                <a:close/>
                <a:moveTo>
                  <a:pt x="12123103" y="1715400"/>
                </a:moveTo>
                <a:cubicBezTo>
                  <a:pt x="11825160" y="1836838"/>
                  <a:pt x="11542205" y="1992198"/>
                  <a:pt x="11280013" y="2178409"/>
                </a:cubicBezTo>
                <a:lnTo>
                  <a:pt x="11251120" y="2163585"/>
                </a:lnTo>
                <a:cubicBezTo>
                  <a:pt x="11013757" y="2042021"/>
                  <a:pt x="10702099" y="1892900"/>
                  <a:pt x="10322941" y="1733391"/>
                </a:cubicBezTo>
                <a:lnTo>
                  <a:pt x="10329291" y="1729843"/>
                </a:lnTo>
                <a:cubicBezTo>
                  <a:pt x="10926699" y="1694343"/>
                  <a:pt x="11525504" y="1689522"/>
                  <a:pt x="12123357" y="1715400"/>
                </a:cubicBezTo>
                <a:close/>
                <a:moveTo>
                  <a:pt x="10914253" y="1420833"/>
                </a:moveTo>
                <a:cubicBezTo>
                  <a:pt x="10716450" y="1510533"/>
                  <a:pt x="10519855" y="1610876"/>
                  <a:pt x="10326307" y="1720531"/>
                </a:cubicBezTo>
                <a:lnTo>
                  <a:pt x="10296652" y="1722368"/>
                </a:lnTo>
                <a:cubicBezTo>
                  <a:pt x="10016490" y="1605112"/>
                  <a:pt x="9700133" y="1482534"/>
                  <a:pt x="9350502" y="1361286"/>
                </a:cubicBezTo>
                <a:cubicBezTo>
                  <a:pt x="9956292" y="1313142"/>
                  <a:pt x="10564178" y="1296228"/>
                  <a:pt x="11171682" y="1310608"/>
                </a:cubicBezTo>
                <a:cubicBezTo>
                  <a:pt x="11085703" y="1345367"/>
                  <a:pt x="10999978" y="1382109"/>
                  <a:pt x="10914507" y="1420833"/>
                </a:cubicBezTo>
                <a:close/>
                <a:moveTo>
                  <a:pt x="11945620" y="1051579"/>
                </a:moveTo>
                <a:cubicBezTo>
                  <a:pt x="11690096" y="1119273"/>
                  <a:pt x="11439017" y="1202759"/>
                  <a:pt x="11193907" y="1301549"/>
                </a:cubicBezTo>
                <a:cubicBezTo>
                  <a:pt x="10571544" y="1286168"/>
                  <a:pt x="9948735" y="1303570"/>
                  <a:pt x="9328213" y="1353685"/>
                </a:cubicBezTo>
                <a:lnTo>
                  <a:pt x="9320594" y="1351087"/>
                </a:lnTo>
                <a:cubicBezTo>
                  <a:pt x="9577197" y="1212723"/>
                  <a:pt x="9841547" y="1089227"/>
                  <a:pt x="10112375" y="981200"/>
                </a:cubicBezTo>
                <a:cubicBezTo>
                  <a:pt x="10717847" y="979109"/>
                  <a:pt x="11330115" y="1002548"/>
                  <a:pt x="11945620" y="1051579"/>
                </a:cubicBezTo>
                <a:close/>
                <a:moveTo>
                  <a:pt x="10896219" y="720587"/>
                </a:moveTo>
                <a:cubicBezTo>
                  <a:pt x="10754106" y="754668"/>
                  <a:pt x="10610152" y="795591"/>
                  <a:pt x="10464419" y="843355"/>
                </a:cubicBezTo>
                <a:cubicBezTo>
                  <a:pt x="10347516" y="881744"/>
                  <a:pt x="10229469" y="924523"/>
                  <a:pt x="10110407" y="971698"/>
                </a:cubicBezTo>
                <a:cubicBezTo>
                  <a:pt x="9521761" y="973807"/>
                  <a:pt x="8940356" y="1000014"/>
                  <a:pt x="8366189" y="1050312"/>
                </a:cubicBezTo>
                <a:cubicBezTo>
                  <a:pt x="8677783" y="927133"/>
                  <a:pt x="8996172" y="821804"/>
                  <a:pt x="9319832" y="734841"/>
                </a:cubicBezTo>
                <a:cubicBezTo>
                  <a:pt x="9381299" y="718243"/>
                  <a:pt x="9443212" y="702216"/>
                  <a:pt x="9505506" y="686760"/>
                </a:cubicBezTo>
                <a:cubicBezTo>
                  <a:pt x="9964547" y="685030"/>
                  <a:pt x="10428160" y="696306"/>
                  <a:pt x="10896219" y="720587"/>
                </a:cubicBezTo>
                <a:close/>
                <a:moveTo>
                  <a:pt x="9504362" y="677258"/>
                </a:moveTo>
                <a:cubicBezTo>
                  <a:pt x="8778431" y="679665"/>
                  <a:pt x="8064818" y="714126"/>
                  <a:pt x="7367588" y="780704"/>
                </a:cubicBezTo>
                <a:cubicBezTo>
                  <a:pt x="7726553" y="658177"/>
                  <a:pt x="8092313" y="556334"/>
                  <a:pt x="8463026" y="475685"/>
                </a:cubicBezTo>
                <a:cubicBezTo>
                  <a:pt x="8738997" y="415125"/>
                  <a:pt x="9024239" y="363750"/>
                  <a:pt x="9318816" y="321560"/>
                </a:cubicBezTo>
                <a:cubicBezTo>
                  <a:pt x="10015093" y="316492"/>
                  <a:pt x="10714609" y="338115"/>
                  <a:pt x="11417363" y="386428"/>
                </a:cubicBezTo>
                <a:cubicBezTo>
                  <a:pt x="10745978" y="430771"/>
                  <a:pt x="10105581" y="528010"/>
                  <a:pt x="9504362" y="677258"/>
                </a:cubicBezTo>
                <a:close/>
              </a:path>
            </a:pathLst>
          </a:custGeom>
          <a:gradFill rotWithShape="0">
            <a:gsLst>
              <a:gs pos="0">
                <a:srgbClr val="e3e8fb">
                  <a:alpha val="0"/>
                </a:srgbClr>
              </a:gs>
              <a:gs pos="100000">
                <a:srgbClr val="e3e8fb">
                  <a:alpha val="59000"/>
                </a:srgbClr>
              </a:gs>
            </a:gsLst>
            <a:lin ang="54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CA" sz="1800" strike="noStrike" u="none">
              <a:solidFill>
                <a:srgbClr val="000000"/>
              </a:solidFill>
              <a:uFillTx/>
              <a:latin typeface="Calibri"/>
              <a:ea typeface="Calibri"/>
            </a:endParaRPr>
          </a:p>
        </p:txBody>
      </p:sp>
      <p:grpSp>
        <p:nvGrpSpPr>
          <p:cNvPr id="1142" name="Google Shape;136;p8"/>
          <p:cNvGrpSpPr/>
          <p:nvPr/>
        </p:nvGrpSpPr>
        <p:grpSpPr>
          <a:xfrm>
            <a:off x="695880" y="695880"/>
            <a:ext cx="7751880" cy="3751560"/>
            <a:chOff x="695880" y="695880"/>
            <a:chExt cx="7751880" cy="3751560"/>
          </a:xfrm>
        </p:grpSpPr>
        <p:sp>
          <p:nvSpPr>
            <p:cNvPr id="1143" name="Google Shape;137;p8"/>
            <p:cNvSpPr/>
            <p:nvPr/>
          </p:nvSpPr>
          <p:spPr>
            <a:xfrm>
              <a:off x="695880" y="695880"/>
              <a:ext cx="7751880" cy="375156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  <a:effectLst>
              <a:outerShdw algn="bl" blurRad="299880" dir="5400000" dist="19080" rotWithShape="0">
                <a:schemeClr val="dk1">
                  <a:alpha val="50000"/>
                </a:scheme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44" name="Google Shape;138;p8"/>
            <p:cNvSpPr/>
            <p:nvPr/>
          </p:nvSpPr>
          <p:spPr>
            <a:xfrm>
              <a:off x="695880" y="695880"/>
              <a:ext cx="7751880" cy="3751560"/>
            </a:xfrm>
            <a:prstGeom prst="frame">
              <a:avLst>
                <a:gd name="adj1" fmla="val 204"/>
              </a:avLst>
            </a:prstGeom>
            <a:gradFill rotWithShape="0">
              <a:gsLst>
                <a:gs pos="0">
                  <a:srgbClr val="026bd6"/>
                </a:gs>
                <a:gs pos="100000">
                  <a:srgbClr val="271bc3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</p:grpSp>
      <p:sp>
        <p:nvSpPr>
          <p:cNvPr id="114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880" cy="8582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trike="noStrike" u="none">
                <a:solidFill>
                  <a:srgbClr val="ffffff"/>
                </a:solidFill>
                <a:uFillTx/>
                <a:latin typeface="Arial"/>
              </a:rPr>
              <a:t>Click to edit the title text format</a:t>
            </a:r>
            <a:endParaRPr b="0" lang="en-CA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146" name="PlaceHolder 2"/>
          <p:cNvSpPr>
            <a:spLocks noGrp="1"/>
          </p:cNvSpPr>
          <p:nvPr>
            <p:ph type="sldNum" idx="8"/>
          </p:nvPr>
        </p:nvSpPr>
        <p:spPr>
          <a:xfrm>
            <a:off x="4297680" y="4749840"/>
            <a:ext cx="547920" cy="3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" sz="13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fld id="{62C900EF-67EF-45C6-AAE2-8D00238CDE2C}" type="slidenum">
              <a:rPr b="0" lang="en" sz="13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1</a:t>
            </a:fld>
            <a:endParaRPr b="0" lang="en-CA" sz="13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80687"/>
            </a:gs>
            <a:gs pos="19000">
              <a:srgbClr val="271bc3"/>
            </a:gs>
            <a:gs pos="39000">
              <a:srgbClr val="9b0eaa"/>
            </a:gs>
            <a:gs pos="52999">
              <a:srgbClr val="ec0370"/>
            </a:gs>
            <a:gs pos="63000">
              <a:srgbClr val="fca11d"/>
            </a:gs>
            <a:gs pos="65000">
              <a:srgbClr val="ec0370"/>
            </a:gs>
            <a:gs pos="71000">
              <a:srgbClr val="9b0eaa"/>
            </a:gs>
            <a:gs pos="82000">
              <a:srgbClr val="271bc3"/>
            </a:gs>
            <a:gs pos="95000">
              <a:srgbClr val="026bd6"/>
            </a:gs>
            <a:gs pos="100000">
              <a:srgbClr val="026bd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8" name="Google Shape;6;p1"/>
          <p:cNvGrpSpPr/>
          <p:nvPr/>
        </p:nvGrpSpPr>
        <p:grpSpPr>
          <a:xfrm>
            <a:off x="-118080" y="-233640"/>
            <a:ext cx="9239040" cy="3010320"/>
            <a:chOff x="-118080" y="-233640"/>
            <a:chExt cx="9239040" cy="3010320"/>
          </a:xfrm>
        </p:grpSpPr>
        <p:grpSp>
          <p:nvGrpSpPr>
            <p:cNvPr id="1149" name="Google Shape;7;p1"/>
            <p:cNvGrpSpPr/>
            <p:nvPr/>
          </p:nvGrpSpPr>
          <p:grpSpPr>
            <a:xfrm>
              <a:off x="1431360" y="-101160"/>
              <a:ext cx="1032120" cy="1032120"/>
              <a:chOff x="1431360" y="-101160"/>
              <a:chExt cx="1032120" cy="1032120"/>
            </a:xfrm>
          </p:grpSpPr>
          <p:sp>
            <p:nvSpPr>
              <p:cNvPr id="1150" name="Google Shape;8;p1"/>
              <p:cNvSpPr/>
              <p:nvPr/>
            </p:nvSpPr>
            <p:spPr>
              <a:xfrm>
                <a:off x="1431360" y="-10116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151" name="Google Shape;9;p1"/>
              <p:cNvSpPr/>
              <p:nvPr/>
            </p:nvSpPr>
            <p:spPr>
              <a:xfrm>
                <a:off x="1926720" y="39420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152" name="Google Shape;10;p1"/>
            <p:cNvGrpSpPr/>
            <p:nvPr/>
          </p:nvGrpSpPr>
          <p:grpSpPr>
            <a:xfrm>
              <a:off x="50400" y="-233640"/>
              <a:ext cx="1032120" cy="1032120"/>
              <a:chOff x="50400" y="-233640"/>
              <a:chExt cx="1032120" cy="1032120"/>
            </a:xfrm>
          </p:grpSpPr>
          <p:sp>
            <p:nvSpPr>
              <p:cNvPr id="1153" name="Google Shape;11;p1"/>
              <p:cNvSpPr/>
              <p:nvPr/>
            </p:nvSpPr>
            <p:spPr>
              <a:xfrm>
                <a:off x="50400" y="-23364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154" name="Google Shape;12;p1"/>
              <p:cNvSpPr/>
              <p:nvPr/>
            </p:nvSpPr>
            <p:spPr>
              <a:xfrm>
                <a:off x="545760" y="26172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155" name="Google Shape;13;p1"/>
            <p:cNvGrpSpPr/>
            <p:nvPr/>
          </p:nvGrpSpPr>
          <p:grpSpPr>
            <a:xfrm>
              <a:off x="7125480" y="371520"/>
              <a:ext cx="1032120" cy="1032120"/>
              <a:chOff x="7125480" y="371520"/>
              <a:chExt cx="1032120" cy="1032120"/>
            </a:xfrm>
          </p:grpSpPr>
          <p:sp>
            <p:nvSpPr>
              <p:cNvPr id="1156" name="Google Shape;14;p1"/>
              <p:cNvSpPr/>
              <p:nvPr/>
            </p:nvSpPr>
            <p:spPr>
              <a:xfrm>
                <a:off x="7125480" y="37152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157" name="Google Shape;15;p1"/>
              <p:cNvSpPr/>
              <p:nvPr/>
            </p:nvSpPr>
            <p:spPr>
              <a:xfrm>
                <a:off x="7620840" y="86688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158" name="Google Shape;16;p1"/>
            <p:cNvGrpSpPr/>
            <p:nvPr/>
          </p:nvGrpSpPr>
          <p:grpSpPr>
            <a:xfrm>
              <a:off x="-118080" y="419040"/>
              <a:ext cx="802800" cy="802800"/>
              <a:chOff x="-118080" y="419040"/>
              <a:chExt cx="802800" cy="802800"/>
            </a:xfrm>
          </p:grpSpPr>
          <p:sp>
            <p:nvSpPr>
              <p:cNvPr id="1159" name="Google Shape;17;p1"/>
              <p:cNvSpPr/>
              <p:nvPr/>
            </p:nvSpPr>
            <p:spPr>
              <a:xfrm>
                <a:off x="-118080" y="41904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160" name="Google Shape;18;p1"/>
              <p:cNvSpPr/>
              <p:nvPr/>
            </p:nvSpPr>
            <p:spPr>
              <a:xfrm>
                <a:off x="267120" y="80460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161" name="Google Shape;19;p1"/>
            <p:cNvGrpSpPr/>
            <p:nvPr/>
          </p:nvGrpSpPr>
          <p:grpSpPr>
            <a:xfrm>
              <a:off x="2717280" y="1008360"/>
              <a:ext cx="1032120" cy="1032120"/>
              <a:chOff x="2717280" y="1008360"/>
              <a:chExt cx="1032120" cy="1032120"/>
            </a:xfrm>
          </p:grpSpPr>
          <p:sp>
            <p:nvSpPr>
              <p:cNvPr id="1162" name="Google Shape;20;p1"/>
              <p:cNvSpPr/>
              <p:nvPr/>
            </p:nvSpPr>
            <p:spPr>
              <a:xfrm>
                <a:off x="2717280" y="100836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163" name="Google Shape;21;p1"/>
              <p:cNvSpPr/>
              <p:nvPr/>
            </p:nvSpPr>
            <p:spPr>
              <a:xfrm>
                <a:off x="3212280" y="150372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164" name="Google Shape;22;p1"/>
            <p:cNvGrpSpPr/>
            <p:nvPr/>
          </p:nvGrpSpPr>
          <p:grpSpPr>
            <a:xfrm>
              <a:off x="6613560" y="128160"/>
              <a:ext cx="802800" cy="802800"/>
              <a:chOff x="6613560" y="128160"/>
              <a:chExt cx="802800" cy="802800"/>
            </a:xfrm>
          </p:grpSpPr>
          <p:sp>
            <p:nvSpPr>
              <p:cNvPr id="1165" name="Google Shape;23;p1"/>
              <p:cNvSpPr/>
              <p:nvPr/>
            </p:nvSpPr>
            <p:spPr>
              <a:xfrm>
                <a:off x="6613560" y="12816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166" name="Google Shape;24;p1"/>
              <p:cNvSpPr/>
              <p:nvPr/>
            </p:nvSpPr>
            <p:spPr>
              <a:xfrm>
                <a:off x="6998760" y="51372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167" name="Google Shape;25;p1"/>
            <p:cNvGrpSpPr/>
            <p:nvPr/>
          </p:nvGrpSpPr>
          <p:grpSpPr>
            <a:xfrm>
              <a:off x="3610800" y="-101160"/>
              <a:ext cx="732240" cy="732240"/>
              <a:chOff x="3610800" y="-101160"/>
              <a:chExt cx="732240" cy="732240"/>
            </a:xfrm>
          </p:grpSpPr>
          <p:sp>
            <p:nvSpPr>
              <p:cNvPr id="1168" name="Google Shape;26;p1"/>
              <p:cNvSpPr/>
              <p:nvPr/>
            </p:nvSpPr>
            <p:spPr>
              <a:xfrm>
                <a:off x="3610800" y="-101160"/>
                <a:ext cx="732240" cy="732240"/>
              </a:xfrm>
              <a:custGeom>
                <a:avLst/>
                <a:gdLst>
                  <a:gd name="textAreaLeft" fmla="*/ 0 w 732240"/>
                  <a:gd name="textAreaRight" fmla="*/ 732960 w 732240"/>
                  <a:gd name="textAreaTop" fmla="*/ 0 h 732240"/>
                  <a:gd name="textAreaBottom" fmla="*/ 732960 h 73224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169" name="Google Shape;27;p1"/>
              <p:cNvSpPr/>
              <p:nvPr/>
            </p:nvSpPr>
            <p:spPr>
              <a:xfrm>
                <a:off x="3962520" y="250560"/>
                <a:ext cx="29520" cy="29520"/>
              </a:xfrm>
              <a:custGeom>
                <a:avLst/>
                <a:gdLst>
                  <a:gd name="textAreaLeft" fmla="*/ 0 w 29520"/>
                  <a:gd name="textAreaRight" fmla="*/ 30240 w 29520"/>
                  <a:gd name="textAreaTop" fmla="*/ 0 h 29520"/>
                  <a:gd name="textAreaBottom" fmla="*/ 30240 h 2952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5120" bIns="1512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170" name="Google Shape;28;p1"/>
            <p:cNvGrpSpPr/>
            <p:nvPr/>
          </p:nvGrpSpPr>
          <p:grpSpPr>
            <a:xfrm>
              <a:off x="50400" y="1973880"/>
              <a:ext cx="802800" cy="802800"/>
              <a:chOff x="50400" y="1973880"/>
              <a:chExt cx="802800" cy="802800"/>
            </a:xfrm>
          </p:grpSpPr>
          <p:sp>
            <p:nvSpPr>
              <p:cNvPr id="1171" name="Google Shape;29;p1"/>
              <p:cNvSpPr/>
              <p:nvPr/>
            </p:nvSpPr>
            <p:spPr>
              <a:xfrm>
                <a:off x="50400" y="197388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172" name="Google Shape;30;p1"/>
              <p:cNvSpPr/>
              <p:nvPr/>
            </p:nvSpPr>
            <p:spPr>
              <a:xfrm>
                <a:off x="435600" y="235944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sp>
          <p:nvSpPr>
            <p:cNvPr id="1173" name="Google Shape;31;p1"/>
            <p:cNvSpPr/>
            <p:nvPr/>
          </p:nvSpPr>
          <p:spPr>
            <a:xfrm>
              <a:off x="491148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74" name="Google Shape;32;p1"/>
            <p:cNvSpPr/>
            <p:nvPr/>
          </p:nvSpPr>
          <p:spPr>
            <a:xfrm>
              <a:off x="536868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75" name="Google Shape;33;p1"/>
            <p:cNvSpPr/>
            <p:nvPr/>
          </p:nvSpPr>
          <p:spPr>
            <a:xfrm>
              <a:off x="552096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76" name="Google Shape;34;p1"/>
            <p:cNvSpPr/>
            <p:nvPr/>
          </p:nvSpPr>
          <p:spPr>
            <a:xfrm>
              <a:off x="6130800" y="10591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77" name="Google Shape;35;p1"/>
            <p:cNvSpPr/>
            <p:nvPr/>
          </p:nvSpPr>
          <p:spPr>
            <a:xfrm>
              <a:off x="582588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78" name="Google Shape;36;p1"/>
            <p:cNvSpPr/>
            <p:nvPr/>
          </p:nvSpPr>
          <p:spPr>
            <a:xfrm>
              <a:off x="4682880" y="1364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79" name="Google Shape;37;p1"/>
            <p:cNvSpPr/>
            <p:nvPr/>
          </p:nvSpPr>
          <p:spPr>
            <a:xfrm>
              <a:off x="4835160" y="221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80" name="Google Shape;38;p1"/>
            <p:cNvSpPr/>
            <p:nvPr/>
          </p:nvSpPr>
          <p:spPr>
            <a:xfrm>
              <a:off x="3844800" y="9068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81" name="Google Shape;39;p1"/>
            <p:cNvSpPr/>
            <p:nvPr/>
          </p:nvSpPr>
          <p:spPr>
            <a:xfrm>
              <a:off x="369216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82" name="Google Shape;40;p1"/>
            <p:cNvSpPr/>
            <p:nvPr/>
          </p:nvSpPr>
          <p:spPr>
            <a:xfrm>
              <a:off x="437796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83" name="Google Shape;41;p1"/>
            <p:cNvSpPr/>
            <p:nvPr/>
          </p:nvSpPr>
          <p:spPr>
            <a:xfrm>
              <a:off x="323496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84" name="Google Shape;42;p1"/>
            <p:cNvSpPr/>
            <p:nvPr/>
          </p:nvSpPr>
          <p:spPr>
            <a:xfrm>
              <a:off x="2701800" y="8305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85" name="Google Shape;43;p1"/>
            <p:cNvSpPr/>
            <p:nvPr/>
          </p:nvSpPr>
          <p:spPr>
            <a:xfrm>
              <a:off x="193968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86" name="Google Shape;44;p1"/>
            <p:cNvSpPr/>
            <p:nvPr/>
          </p:nvSpPr>
          <p:spPr>
            <a:xfrm>
              <a:off x="2244600" y="12877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87" name="Google Shape;45;p1"/>
            <p:cNvSpPr/>
            <p:nvPr/>
          </p:nvSpPr>
          <p:spPr>
            <a:xfrm>
              <a:off x="216828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88" name="Google Shape;46;p1"/>
            <p:cNvSpPr/>
            <p:nvPr/>
          </p:nvSpPr>
          <p:spPr>
            <a:xfrm>
              <a:off x="117756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89" name="Google Shape;47;p1"/>
            <p:cNvSpPr/>
            <p:nvPr/>
          </p:nvSpPr>
          <p:spPr>
            <a:xfrm>
              <a:off x="148248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90" name="Google Shape;48;p1"/>
            <p:cNvSpPr/>
            <p:nvPr/>
          </p:nvSpPr>
          <p:spPr>
            <a:xfrm>
              <a:off x="102528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91" name="Google Shape;49;p1"/>
            <p:cNvSpPr/>
            <p:nvPr/>
          </p:nvSpPr>
          <p:spPr>
            <a:xfrm>
              <a:off x="1101600" y="10591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92" name="Google Shape;50;p1"/>
            <p:cNvSpPr/>
            <p:nvPr/>
          </p:nvSpPr>
          <p:spPr>
            <a:xfrm>
              <a:off x="1253880" y="1821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93" name="Google Shape;51;p1"/>
            <p:cNvSpPr/>
            <p:nvPr/>
          </p:nvSpPr>
          <p:spPr>
            <a:xfrm>
              <a:off x="41580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94" name="Google Shape;52;p1"/>
            <p:cNvSpPr/>
            <p:nvPr/>
          </p:nvSpPr>
          <p:spPr>
            <a:xfrm>
              <a:off x="4225680" y="1668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95" name="Google Shape;53;p1"/>
            <p:cNvSpPr/>
            <p:nvPr/>
          </p:nvSpPr>
          <p:spPr>
            <a:xfrm>
              <a:off x="597816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96" name="Google Shape;54;p1"/>
            <p:cNvSpPr/>
            <p:nvPr/>
          </p:nvSpPr>
          <p:spPr>
            <a:xfrm>
              <a:off x="658800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97" name="Google Shape;55;p1"/>
            <p:cNvSpPr/>
            <p:nvPr/>
          </p:nvSpPr>
          <p:spPr>
            <a:xfrm>
              <a:off x="658800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98" name="Google Shape;56;p1"/>
            <p:cNvSpPr/>
            <p:nvPr/>
          </p:nvSpPr>
          <p:spPr>
            <a:xfrm>
              <a:off x="5978160" y="297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199" name="Google Shape;57;p1"/>
            <p:cNvSpPr/>
            <p:nvPr/>
          </p:nvSpPr>
          <p:spPr>
            <a:xfrm>
              <a:off x="590220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00" name="Google Shape;58;p1"/>
            <p:cNvSpPr/>
            <p:nvPr/>
          </p:nvSpPr>
          <p:spPr>
            <a:xfrm>
              <a:off x="742608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01" name="Google Shape;59;p1"/>
            <p:cNvSpPr/>
            <p:nvPr/>
          </p:nvSpPr>
          <p:spPr>
            <a:xfrm>
              <a:off x="7578360" y="684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02" name="Google Shape;60;p1"/>
            <p:cNvSpPr/>
            <p:nvPr/>
          </p:nvSpPr>
          <p:spPr>
            <a:xfrm>
              <a:off x="7731000" y="1364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03" name="Google Shape;61;p1"/>
            <p:cNvSpPr/>
            <p:nvPr/>
          </p:nvSpPr>
          <p:spPr>
            <a:xfrm>
              <a:off x="704520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04" name="Google Shape;62;p1"/>
            <p:cNvSpPr/>
            <p:nvPr/>
          </p:nvSpPr>
          <p:spPr>
            <a:xfrm>
              <a:off x="8264160" y="12877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05" name="Google Shape;63;p1"/>
            <p:cNvSpPr/>
            <p:nvPr/>
          </p:nvSpPr>
          <p:spPr>
            <a:xfrm>
              <a:off x="841680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06" name="Google Shape;64;p1"/>
            <p:cNvSpPr/>
            <p:nvPr/>
          </p:nvSpPr>
          <p:spPr>
            <a:xfrm>
              <a:off x="8569080" y="1821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07" name="Google Shape;65;p1"/>
            <p:cNvSpPr/>
            <p:nvPr/>
          </p:nvSpPr>
          <p:spPr>
            <a:xfrm>
              <a:off x="887400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08" name="Google Shape;66;p1"/>
            <p:cNvSpPr/>
            <p:nvPr/>
          </p:nvSpPr>
          <p:spPr>
            <a:xfrm>
              <a:off x="8645400" y="678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09" name="Google Shape;67;p1"/>
            <p:cNvSpPr/>
            <p:nvPr/>
          </p:nvSpPr>
          <p:spPr>
            <a:xfrm>
              <a:off x="8416800" y="8305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10" name="Google Shape;68;p1"/>
            <p:cNvSpPr/>
            <p:nvPr/>
          </p:nvSpPr>
          <p:spPr>
            <a:xfrm>
              <a:off x="811188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11" name="Google Shape;69;p1"/>
            <p:cNvSpPr/>
            <p:nvPr/>
          </p:nvSpPr>
          <p:spPr>
            <a:xfrm>
              <a:off x="8188200" y="221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12" name="Google Shape;70;p1"/>
            <p:cNvSpPr/>
            <p:nvPr/>
          </p:nvSpPr>
          <p:spPr>
            <a:xfrm>
              <a:off x="8721360" y="297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13" name="Google Shape;71;p1"/>
            <p:cNvSpPr/>
            <p:nvPr/>
          </p:nvSpPr>
          <p:spPr>
            <a:xfrm>
              <a:off x="910260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14" name="Google Shape;72;p1"/>
            <p:cNvSpPr/>
            <p:nvPr/>
          </p:nvSpPr>
          <p:spPr>
            <a:xfrm>
              <a:off x="8035560" y="754200"/>
              <a:ext cx="18360" cy="18360"/>
            </a:xfrm>
            <a:prstGeom prst="ellipse">
              <a:avLst/>
            </a:prstGeom>
            <a:solidFill>
              <a:srgbClr val="ffffff">
                <a:alpha val="55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15" name="Google Shape;73;p1"/>
            <p:cNvSpPr/>
            <p:nvPr/>
          </p:nvSpPr>
          <p:spPr>
            <a:xfrm>
              <a:off x="6968880" y="10591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16" name="Google Shape;74;p1"/>
            <p:cNvSpPr/>
            <p:nvPr/>
          </p:nvSpPr>
          <p:spPr>
            <a:xfrm>
              <a:off x="635940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17" name="Google Shape;75;p1"/>
            <p:cNvSpPr/>
            <p:nvPr/>
          </p:nvSpPr>
          <p:spPr>
            <a:xfrm>
              <a:off x="6359400" y="449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18" name="Google Shape;76;p1"/>
            <p:cNvSpPr/>
            <p:nvPr/>
          </p:nvSpPr>
          <p:spPr>
            <a:xfrm>
              <a:off x="6054480" y="6782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19" name="Google Shape;77;p1"/>
            <p:cNvSpPr/>
            <p:nvPr/>
          </p:nvSpPr>
          <p:spPr>
            <a:xfrm>
              <a:off x="5292360" y="8305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20" name="Google Shape;78;p1"/>
            <p:cNvSpPr/>
            <p:nvPr/>
          </p:nvSpPr>
          <p:spPr>
            <a:xfrm>
              <a:off x="483516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21" name="Google Shape;79;p1"/>
            <p:cNvSpPr/>
            <p:nvPr/>
          </p:nvSpPr>
          <p:spPr>
            <a:xfrm>
              <a:off x="4987800" y="449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22" name="Google Shape;80;p1"/>
            <p:cNvSpPr/>
            <p:nvPr/>
          </p:nvSpPr>
          <p:spPr>
            <a:xfrm>
              <a:off x="4302000" y="601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23" name="Google Shape;81;p1"/>
            <p:cNvSpPr/>
            <p:nvPr/>
          </p:nvSpPr>
          <p:spPr>
            <a:xfrm>
              <a:off x="4682880" y="144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24" name="Google Shape;82;p1"/>
            <p:cNvSpPr/>
            <p:nvPr/>
          </p:nvSpPr>
          <p:spPr>
            <a:xfrm>
              <a:off x="2701800" y="2970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25" name="Google Shape;83;p1"/>
            <p:cNvSpPr/>
            <p:nvPr/>
          </p:nvSpPr>
          <p:spPr>
            <a:xfrm>
              <a:off x="2854080" y="9068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26" name="Google Shape;84;p1"/>
            <p:cNvSpPr/>
            <p:nvPr/>
          </p:nvSpPr>
          <p:spPr>
            <a:xfrm>
              <a:off x="3311280" y="12114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27" name="Google Shape;85;p1"/>
            <p:cNvSpPr/>
            <p:nvPr/>
          </p:nvSpPr>
          <p:spPr>
            <a:xfrm>
              <a:off x="3387600" y="144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28" name="Google Shape;86;p1"/>
            <p:cNvSpPr/>
            <p:nvPr/>
          </p:nvSpPr>
          <p:spPr>
            <a:xfrm>
              <a:off x="1863360" y="2210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29" name="Google Shape;87;p1"/>
            <p:cNvSpPr/>
            <p:nvPr/>
          </p:nvSpPr>
          <p:spPr>
            <a:xfrm>
              <a:off x="2091960" y="9828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30" name="Google Shape;88;p1"/>
            <p:cNvSpPr/>
            <p:nvPr/>
          </p:nvSpPr>
          <p:spPr>
            <a:xfrm>
              <a:off x="2549160" y="1744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31" name="Google Shape;89;p1"/>
            <p:cNvSpPr/>
            <p:nvPr/>
          </p:nvSpPr>
          <p:spPr>
            <a:xfrm>
              <a:off x="1634760" y="14400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32" name="Google Shape;90;p1"/>
            <p:cNvSpPr/>
            <p:nvPr/>
          </p:nvSpPr>
          <p:spPr>
            <a:xfrm>
              <a:off x="948960" y="11354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33" name="Google Shape;91;p1"/>
            <p:cNvSpPr/>
            <p:nvPr/>
          </p:nvSpPr>
          <p:spPr>
            <a:xfrm>
              <a:off x="720360" y="601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34" name="Google Shape;92;p1"/>
            <p:cNvSpPr/>
            <p:nvPr/>
          </p:nvSpPr>
          <p:spPr>
            <a:xfrm>
              <a:off x="49176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35" name="Google Shape;93;p1"/>
            <p:cNvSpPr/>
            <p:nvPr/>
          </p:nvSpPr>
          <p:spPr>
            <a:xfrm>
              <a:off x="796680" y="1592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36" name="Google Shape;94;p1"/>
            <p:cNvSpPr/>
            <p:nvPr/>
          </p:nvSpPr>
          <p:spPr>
            <a:xfrm>
              <a:off x="110880" y="1592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</p:grpSp>
      <p:sp>
        <p:nvSpPr>
          <p:cNvPr id="1237" name="Google Shape;95;p1"/>
          <p:cNvSpPr/>
          <p:nvPr/>
        </p:nvSpPr>
        <p:spPr>
          <a:xfrm>
            <a:off x="0" y="3000600"/>
            <a:ext cx="9143280" cy="2139120"/>
          </a:xfrm>
          <a:custGeom>
            <a:avLst/>
            <a:gdLst>
              <a:gd name="textAreaLeft" fmla="*/ 0 w 9143280"/>
              <a:gd name="textAreaRight" fmla="*/ 9144000 w 9143280"/>
              <a:gd name="textAreaTop" fmla="*/ 0 h 2139120"/>
              <a:gd name="textAreaBottom" fmla="*/ 2139840 h 2139120"/>
            </a:gdLst>
            <a:ahLst/>
            <a:rect l="textAreaLeft" t="textAreaTop" r="textAreaRight" b="textAreaBottom"/>
            <a:pathLst>
              <a:path w="12192063" h="2641923">
                <a:moveTo>
                  <a:pt x="12192063" y="451106"/>
                </a:moveTo>
                <a:lnTo>
                  <a:pt x="12192063" y="441541"/>
                </a:lnTo>
                <a:cubicBezTo>
                  <a:pt x="11982259" y="421143"/>
                  <a:pt x="11772456" y="403152"/>
                  <a:pt x="11562715" y="387568"/>
                </a:cubicBezTo>
                <a:cubicBezTo>
                  <a:pt x="11768709" y="376419"/>
                  <a:pt x="11977433" y="370232"/>
                  <a:pt x="12188888" y="369007"/>
                </a:cubicBezTo>
                <a:lnTo>
                  <a:pt x="12188888" y="359505"/>
                </a:lnTo>
                <a:cubicBezTo>
                  <a:pt x="11952097" y="360815"/>
                  <a:pt x="11718671" y="368395"/>
                  <a:pt x="11488610" y="382247"/>
                </a:cubicBezTo>
                <a:cubicBezTo>
                  <a:pt x="10787126" y="331949"/>
                  <a:pt x="10087610" y="308426"/>
                  <a:pt x="9390062" y="311678"/>
                </a:cubicBezTo>
                <a:cubicBezTo>
                  <a:pt x="10252075" y="193091"/>
                  <a:pt x="11189398" y="152675"/>
                  <a:pt x="12188698" y="191317"/>
                </a:cubicBezTo>
                <a:lnTo>
                  <a:pt x="12189079" y="181815"/>
                </a:lnTo>
                <a:cubicBezTo>
                  <a:pt x="11161840" y="141716"/>
                  <a:pt x="10200005" y="185426"/>
                  <a:pt x="9318117" y="311741"/>
                </a:cubicBezTo>
                <a:cubicBezTo>
                  <a:pt x="8591868" y="317062"/>
                  <a:pt x="7870317" y="351460"/>
                  <a:pt x="7157212" y="415061"/>
                </a:cubicBezTo>
                <a:cubicBezTo>
                  <a:pt x="6968617" y="431954"/>
                  <a:pt x="6780594" y="450810"/>
                  <a:pt x="6593142" y="471631"/>
                </a:cubicBezTo>
                <a:cubicBezTo>
                  <a:pt x="7049707" y="331118"/>
                  <a:pt x="7514971" y="220531"/>
                  <a:pt x="7986014" y="140576"/>
                </a:cubicBezTo>
                <a:lnTo>
                  <a:pt x="7984363" y="131200"/>
                </a:lnTo>
                <a:cubicBezTo>
                  <a:pt x="7497001" y="213886"/>
                  <a:pt x="7015798" y="329444"/>
                  <a:pt x="6544057" y="477079"/>
                </a:cubicBezTo>
                <a:cubicBezTo>
                  <a:pt x="6349321" y="499208"/>
                  <a:pt x="6155074" y="523492"/>
                  <a:pt x="5961317" y="549929"/>
                </a:cubicBezTo>
                <a:cubicBezTo>
                  <a:pt x="5671376" y="508499"/>
                  <a:pt x="5379276" y="473405"/>
                  <a:pt x="5085017" y="444645"/>
                </a:cubicBezTo>
                <a:cubicBezTo>
                  <a:pt x="5051870" y="441414"/>
                  <a:pt x="5018596" y="438310"/>
                  <a:pt x="4985449" y="435333"/>
                </a:cubicBezTo>
                <a:cubicBezTo>
                  <a:pt x="5201984" y="366199"/>
                  <a:pt x="5422945" y="305554"/>
                  <a:pt x="5648325" y="253398"/>
                </a:cubicBezTo>
                <a:cubicBezTo>
                  <a:pt x="6088126" y="215389"/>
                  <a:pt x="6489573" y="203290"/>
                  <a:pt x="6848475" y="216720"/>
                </a:cubicBezTo>
                <a:lnTo>
                  <a:pt x="6848857" y="207217"/>
                </a:lnTo>
                <a:cubicBezTo>
                  <a:pt x="6508115" y="194548"/>
                  <a:pt x="6128957" y="204937"/>
                  <a:pt x="5715127" y="238258"/>
                </a:cubicBezTo>
                <a:cubicBezTo>
                  <a:pt x="5883701" y="200798"/>
                  <a:pt x="6054363" y="168259"/>
                  <a:pt x="6227128" y="140639"/>
                </a:cubicBezTo>
                <a:lnTo>
                  <a:pt x="6225604" y="131263"/>
                </a:lnTo>
                <a:cubicBezTo>
                  <a:pt x="6030233" y="162431"/>
                  <a:pt x="5837384" y="199996"/>
                  <a:pt x="5647055" y="243959"/>
                </a:cubicBezTo>
                <a:cubicBezTo>
                  <a:pt x="5329047" y="271368"/>
                  <a:pt x="4991481" y="311952"/>
                  <a:pt x="4634357" y="365713"/>
                </a:cubicBezTo>
                <a:cubicBezTo>
                  <a:pt x="4575093" y="374582"/>
                  <a:pt x="4515466" y="383852"/>
                  <a:pt x="4455478" y="393523"/>
                </a:cubicBezTo>
                <a:cubicBezTo>
                  <a:pt x="4140517" y="372703"/>
                  <a:pt x="3823481" y="359062"/>
                  <a:pt x="3504375" y="352600"/>
                </a:cubicBezTo>
                <a:cubicBezTo>
                  <a:pt x="3837305" y="244197"/>
                  <a:pt x="4176059" y="154461"/>
                  <a:pt x="4519041" y="83816"/>
                </a:cubicBezTo>
                <a:lnTo>
                  <a:pt x="4517136" y="74567"/>
                </a:lnTo>
                <a:cubicBezTo>
                  <a:pt x="4164851" y="147083"/>
                  <a:pt x="3817042" y="239745"/>
                  <a:pt x="3475419" y="352094"/>
                </a:cubicBezTo>
                <a:cubicBezTo>
                  <a:pt x="3181033" y="346519"/>
                  <a:pt x="2885142" y="347047"/>
                  <a:pt x="2587752" y="353677"/>
                </a:cubicBezTo>
                <a:cubicBezTo>
                  <a:pt x="2806256" y="318646"/>
                  <a:pt x="3033586" y="285072"/>
                  <a:pt x="3267773" y="254918"/>
                </a:cubicBezTo>
                <a:lnTo>
                  <a:pt x="3266504" y="245543"/>
                </a:lnTo>
                <a:cubicBezTo>
                  <a:pt x="3007487" y="279117"/>
                  <a:pt x="2756789" y="316365"/>
                  <a:pt x="2517204" y="355451"/>
                </a:cubicBezTo>
                <a:cubicBezTo>
                  <a:pt x="2220405" y="363053"/>
                  <a:pt x="1922399" y="376693"/>
                  <a:pt x="1623187" y="396374"/>
                </a:cubicBezTo>
                <a:cubicBezTo>
                  <a:pt x="1883759" y="305486"/>
                  <a:pt x="2148891" y="228161"/>
                  <a:pt x="2417509" y="164711"/>
                </a:cubicBezTo>
                <a:cubicBezTo>
                  <a:pt x="2903665" y="51255"/>
                  <a:pt x="3361436" y="-436"/>
                  <a:pt x="3778314" y="11093"/>
                </a:cubicBezTo>
                <a:lnTo>
                  <a:pt x="3778314" y="1591"/>
                </a:lnTo>
                <a:cubicBezTo>
                  <a:pt x="3360928" y="-10002"/>
                  <a:pt x="2902014" y="41816"/>
                  <a:pt x="2415350" y="155526"/>
                </a:cubicBezTo>
                <a:cubicBezTo>
                  <a:pt x="2135054" y="221849"/>
                  <a:pt x="1858537" y="303157"/>
                  <a:pt x="1586992" y="399098"/>
                </a:cubicBezTo>
                <a:cubicBezTo>
                  <a:pt x="1060704" y="434488"/>
                  <a:pt x="531728" y="488714"/>
                  <a:pt x="64" y="561775"/>
                </a:cubicBezTo>
                <a:lnTo>
                  <a:pt x="64" y="571340"/>
                </a:lnTo>
                <a:cubicBezTo>
                  <a:pt x="520086" y="499757"/>
                  <a:pt x="1037927" y="446207"/>
                  <a:pt x="1553591" y="410690"/>
                </a:cubicBezTo>
                <a:cubicBezTo>
                  <a:pt x="1498810" y="430159"/>
                  <a:pt x="1443780" y="450262"/>
                  <a:pt x="1388491" y="470997"/>
                </a:cubicBezTo>
                <a:cubicBezTo>
                  <a:pt x="928922" y="501658"/>
                  <a:pt x="466111" y="546698"/>
                  <a:pt x="64" y="606118"/>
                </a:cubicBezTo>
                <a:lnTo>
                  <a:pt x="64" y="615684"/>
                </a:lnTo>
                <a:cubicBezTo>
                  <a:pt x="455316" y="557615"/>
                  <a:pt x="907796" y="513271"/>
                  <a:pt x="1357503" y="482653"/>
                </a:cubicBezTo>
                <a:cubicBezTo>
                  <a:pt x="1305687" y="502375"/>
                  <a:pt x="1253725" y="522647"/>
                  <a:pt x="1201611" y="543467"/>
                </a:cubicBezTo>
                <a:lnTo>
                  <a:pt x="1184783" y="550245"/>
                </a:lnTo>
                <a:cubicBezTo>
                  <a:pt x="794004" y="572206"/>
                  <a:pt x="399098" y="603542"/>
                  <a:pt x="64" y="644253"/>
                </a:cubicBezTo>
                <a:lnTo>
                  <a:pt x="64" y="653755"/>
                </a:lnTo>
                <a:cubicBezTo>
                  <a:pt x="389530" y="613889"/>
                  <a:pt x="775316" y="583102"/>
                  <a:pt x="1157415" y="561395"/>
                </a:cubicBezTo>
                <a:cubicBezTo>
                  <a:pt x="1093534" y="587325"/>
                  <a:pt x="1031602" y="613213"/>
                  <a:pt x="971614" y="639059"/>
                </a:cubicBezTo>
                <a:cubicBezTo>
                  <a:pt x="651701" y="648308"/>
                  <a:pt x="327851" y="662751"/>
                  <a:pt x="64" y="682389"/>
                </a:cubicBezTo>
                <a:lnTo>
                  <a:pt x="64" y="691891"/>
                </a:lnTo>
                <a:cubicBezTo>
                  <a:pt x="319723" y="672677"/>
                  <a:pt x="635718" y="658443"/>
                  <a:pt x="948055" y="649194"/>
                </a:cubicBezTo>
                <a:cubicBezTo>
                  <a:pt x="924433" y="659457"/>
                  <a:pt x="901148" y="669656"/>
                  <a:pt x="878205" y="679791"/>
                </a:cubicBezTo>
                <a:cubicBezTo>
                  <a:pt x="336614" y="805980"/>
                  <a:pt x="8636" y="902522"/>
                  <a:pt x="1905" y="904486"/>
                </a:cubicBezTo>
                <a:lnTo>
                  <a:pt x="4572" y="913608"/>
                </a:lnTo>
                <a:cubicBezTo>
                  <a:pt x="10922" y="911644"/>
                  <a:pt x="319723" y="820930"/>
                  <a:pt x="831787" y="700379"/>
                </a:cubicBezTo>
                <a:cubicBezTo>
                  <a:pt x="599631" y="804523"/>
                  <a:pt x="405067" y="901888"/>
                  <a:pt x="262446" y="977019"/>
                </a:cubicBezTo>
                <a:cubicBezTo>
                  <a:pt x="175154" y="972667"/>
                  <a:pt x="87694" y="968891"/>
                  <a:pt x="64" y="965680"/>
                </a:cubicBezTo>
                <a:lnTo>
                  <a:pt x="64" y="975182"/>
                </a:lnTo>
                <a:cubicBezTo>
                  <a:pt x="82190" y="978305"/>
                  <a:pt x="164168" y="981814"/>
                  <a:pt x="245999" y="985698"/>
                </a:cubicBezTo>
                <a:cubicBezTo>
                  <a:pt x="197612" y="1011353"/>
                  <a:pt x="155639" y="1034159"/>
                  <a:pt x="120650" y="1053480"/>
                </a:cubicBezTo>
                <a:cubicBezTo>
                  <a:pt x="80518" y="1051244"/>
                  <a:pt x="40301" y="1049128"/>
                  <a:pt x="0" y="1047145"/>
                </a:cubicBezTo>
                <a:lnTo>
                  <a:pt x="0" y="1056647"/>
                </a:lnTo>
                <a:cubicBezTo>
                  <a:pt x="35052" y="1058376"/>
                  <a:pt x="70041" y="1060195"/>
                  <a:pt x="104966" y="1062095"/>
                </a:cubicBezTo>
                <a:cubicBezTo>
                  <a:pt x="45593" y="1095099"/>
                  <a:pt x="9716" y="1116447"/>
                  <a:pt x="0" y="1122022"/>
                </a:cubicBezTo>
                <a:lnTo>
                  <a:pt x="0" y="1127596"/>
                </a:lnTo>
                <a:lnTo>
                  <a:pt x="2477" y="1131651"/>
                </a:lnTo>
                <a:cubicBezTo>
                  <a:pt x="3874" y="1130827"/>
                  <a:pt x="46228" y="1105488"/>
                  <a:pt x="123126" y="1063109"/>
                </a:cubicBezTo>
                <a:cubicBezTo>
                  <a:pt x="467254" y="1082195"/>
                  <a:pt x="808038" y="1109859"/>
                  <a:pt x="1145477" y="1146094"/>
                </a:cubicBezTo>
                <a:cubicBezTo>
                  <a:pt x="1051370" y="1172827"/>
                  <a:pt x="961943" y="1198609"/>
                  <a:pt x="877189" y="1223442"/>
                </a:cubicBezTo>
                <a:cubicBezTo>
                  <a:pt x="588772" y="1193035"/>
                  <a:pt x="296397" y="1168753"/>
                  <a:pt x="64" y="1150592"/>
                </a:cubicBezTo>
                <a:lnTo>
                  <a:pt x="64" y="1159967"/>
                </a:lnTo>
                <a:cubicBezTo>
                  <a:pt x="287930" y="1177749"/>
                  <a:pt x="572114" y="1201270"/>
                  <a:pt x="852614" y="1230537"/>
                </a:cubicBezTo>
                <a:cubicBezTo>
                  <a:pt x="711264" y="1272029"/>
                  <a:pt x="584264" y="1310291"/>
                  <a:pt x="474155" y="1343992"/>
                </a:cubicBezTo>
                <a:cubicBezTo>
                  <a:pt x="429916" y="1339431"/>
                  <a:pt x="385466" y="1334997"/>
                  <a:pt x="340805" y="1330689"/>
                </a:cubicBezTo>
                <a:cubicBezTo>
                  <a:pt x="227944" y="1294879"/>
                  <a:pt x="114364" y="1260183"/>
                  <a:pt x="64" y="1226609"/>
                </a:cubicBezTo>
                <a:lnTo>
                  <a:pt x="64" y="1236428"/>
                </a:lnTo>
                <a:cubicBezTo>
                  <a:pt x="98997" y="1265612"/>
                  <a:pt x="197464" y="1295550"/>
                  <a:pt x="295466" y="1326255"/>
                </a:cubicBezTo>
                <a:cubicBezTo>
                  <a:pt x="197591" y="1316924"/>
                  <a:pt x="99124" y="1308264"/>
                  <a:pt x="64" y="1300282"/>
                </a:cubicBezTo>
                <a:lnTo>
                  <a:pt x="64" y="1309721"/>
                </a:lnTo>
                <a:cubicBezTo>
                  <a:pt x="113856" y="1319014"/>
                  <a:pt x="226865" y="1329106"/>
                  <a:pt x="339090" y="1340001"/>
                </a:cubicBezTo>
                <a:cubicBezTo>
                  <a:pt x="363347" y="1347730"/>
                  <a:pt x="387541" y="1355395"/>
                  <a:pt x="411734" y="1363187"/>
                </a:cubicBezTo>
                <a:cubicBezTo>
                  <a:pt x="308356" y="1394861"/>
                  <a:pt x="222441" y="1422227"/>
                  <a:pt x="156401" y="1443385"/>
                </a:cubicBezTo>
                <a:cubicBezTo>
                  <a:pt x="104458" y="1425901"/>
                  <a:pt x="52345" y="1408689"/>
                  <a:pt x="64" y="1391756"/>
                </a:cubicBezTo>
                <a:lnTo>
                  <a:pt x="64" y="1401765"/>
                </a:lnTo>
                <a:cubicBezTo>
                  <a:pt x="47181" y="1417096"/>
                  <a:pt x="94191" y="1432597"/>
                  <a:pt x="141097" y="1448263"/>
                </a:cubicBezTo>
                <a:cubicBezTo>
                  <a:pt x="52642" y="1476642"/>
                  <a:pt x="3937" y="1492606"/>
                  <a:pt x="1714" y="1493683"/>
                </a:cubicBezTo>
                <a:lnTo>
                  <a:pt x="4763" y="1502678"/>
                </a:lnTo>
                <a:cubicBezTo>
                  <a:pt x="7049" y="1501918"/>
                  <a:pt x="60198" y="1484181"/>
                  <a:pt x="156337" y="1453394"/>
                </a:cubicBezTo>
                <a:cubicBezTo>
                  <a:pt x="233002" y="1479157"/>
                  <a:pt x="309202" y="1505466"/>
                  <a:pt x="384937" y="1532325"/>
                </a:cubicBezTo>
                <a:cubicBezTo>
                  <a:pt x="574421" y="1599303"/>
                  <a:pt x="754634" y="1666876"/>
                  <a:pt x="925576" y="1735038"/>
                </a:cubicBezTo>
                <a:cubicBezTo>
                  <a:pt x="871601" y="1779888"/>
                  <a:pt x="820312" y="1823896"/>
                  <a:pt x="771716" y="1867055"/>
                </a:cubicBezTo>
                <a:cubicBezTo>
                  <a:pt x="566230" y="1779508"/>
                  <a:pt x="342964" y="1690758"/>
                  <a:pt x="102362" y="1603338"/>
                </a:cubicBezTo>
                <a:cubicBezTo>
                  <a:pt x="68390" y="1590985"/>
                  <a:pt x="34227" y="1578886"/>
                  <a:pt x="64" y="1566723"/>
                </a:cubicBezTo>
                <a:lnTo>
                  <a:pt x="64" y="1576859"/>
                </a:lnTo>
                <a:cubicBezTo>
                  <a:pt x="32957" y="1588514"/>
                  <a:pt x="65850" y="1600171"/>
                  <a:pt x="98489" y="1612017"/>
                </a:cubicBezTo>
                <a:cubicBezTo>
                  <a:pt x="337693" y="1698930"/>
                  <a:pt x="559499" y="1787046"/>
                  <a:pt x="763842" y="1874086"/>
                </a:cubicBezTo>
                <a:lnTo>
                  <a:pt x="751777" y="1884792"/>
                </a:lnTo>
                <a:cubicBezTo>
                  <a:pt x="659702" y="1922123"/>
                  <a:pt x="575670" y="1957116"/>
                  <a:pt x="499682" y="1989759"/>
                </a:cubicBezTo>
                <a:cubicBezTo>
                  <a:pt x="345504" y="1923307"/>
                  <a:pt x="178943" y="1855652"/>
                  <a:pt x="64" y="1787996"/>
                </a:cubicBezTo>
                <a:lnTo>
                  <a:pt x="64" y="1798132"/>
                </a:lnTo>
                <a:cubicBezTo>
                  <a:pt x="174371" y="1864077"/>
                  <a:pt x="336614" y="1930085"/>
                  <a:pt x="487617" y="1994954"/>
                </a:cubicBezTo>
                <a:cubicBezTo>
                  <a:pt x="198374" y="2119115"/>
                  <a:pt x="31306" y="2203621"/>
                  <a:pt x="64" y="2219711"/>
                </a:cubicBezTo>
                <a:lnTo>
                  <a:pt x="64" y="2230417"/>
                </a:lnTo>
                <a:cubicBezTo>
                  <a:pt x="14034" y="2223132"/>
                  <a:pt x="186182" y="2134445"/>
                  <a:pt x="499618" y="2000085"/>
                </a:cubicBezTo>
                <a:cubicBezTo>
                  <a:pt x="528998" y="2012754"/>
                  <a:pt x="557932" y="2025424"/>
                  <a:pt x="586423" y="2038093"/>
                </a:cubicBezTo>
                <a:cubicBezTo>
                  <a:pt x="227203" y="2383465"/>
                  <a:pt x="58738" y="2632485"/>
                  <a:pt x="56452" y="2635906"/>
                </a:cubicBezTo>
                <a:lnTo>
                  <a:pt x="64326" y="2641227"/>
                </a:lnTo>
                <a:cubicBezTo>
                  <a:pt x="65151" y="2640023"/>
                  <a:pt x="145606" y="2520359"/>
                  <a:pt x="312420" y="2334181"/>
                </a:cubicBezTo>
                <a:cubicBezTo>
                  <a:pt x="383794" y="2254616"/>
                  <a:pt x="478219" y="2154907"/>
                  <a:pt x="595694" y="2042211"/>
                </a:cubicBezTo>
                <a:cubicBezTo>
                  <a:pt x="876999" y="2166816"/>
                  <a:pt x="1114362" y="2286226"/>
                  <a:pt x="1308608" y="2392207"/>
                </a:cubicBezTo>
                <a:cubicBezTo>
                  <a:pt x="1021461" y="2538350"/>
                  <a:pt x="872553" y="2633372"/>
                  <a:pt x="870458" y="2634576"/>
                </a:cubicBezTo>
                <a:lnTo>
                  <a:pt x="875094" y="2641734"/>
                </a:lnTo>
                <a:lnTo>
                  <a:pt x="876935" y="2641734"/>
                </a:lnTo>
                <a:cubicBezTo>
                  <a:pt x="891731" y="2632358"/>
                  <a:pt x="1041464" y="2538477"/>
                  <a:pt x="1318578" y="2397718"/>
                </a:cubicBezTo>
                <a:cubicBezTo>
                  <a:pt x="1428433" y="2457899"/>
                  <a:pt x="1524064" y="2513328"/>
                  <a:pt x="1606233" y="2563056"/>
                </a:cubicBezTo>
                <a:cubicBezTo>
                  <a:pt x="1627949" y="2576232"/>
                  <a:pt x="1648905" y="2589092"/>
                  <a:pt x="1669288" y="2601761"/>
                </a:cubicBezTo>
                <a:cubicBezTo>
                  <a:pt x="1652968" y="2623109"/>
                  <a:pt x="1644523" y="2634956"/>
                  <a:pt x="1643888" y="2635716"/>
                </a:cubicBezTo>
                <a:lnTo>
                  <a:pt x="1651635" y="2641164"/>
                </a:lnTo>
                <a:cubicBezTo>
                  <a:pt x="1651953" y="2640784"/>
                  <a:pt x="1660462" y="2628494"/>
                  <a:pt x="1677035" y="2606829"/>
                </a:cubicBezTo>
                <a:cubicBezTo>
                  <a:pt x="1696041" y="2618694"/>
                  <a:pt x="1714417" y="2630287"/>
                  <a:pt x="1732153" y="2641607"/>
                </a:cubicBezTo>
                <a:lnTo>
                  <a:pt x="1749806" y="2641607"/>
                </a:lnTo>
                <a:cubicBezTo>
                  <a:pt x="1728280" y="2627797"/>
                  <a:pt x="1706055" y="2613734"/>
                  <a:pt x="1682877" y="2599227"/>
                </a:cubicBezTo>
                <a:cubicBezTo>
                  <a:pt x="1714056" y="2558685"/>
                  <a:pt x="1768729" y="2490460"/>
                  <a:pt x="1847024" y="2402279"/>
                </a:cubicBezTo>
                <a:cubicBezTo>
                  <a:pt x="1929530" y="2448441"/>
                  <a:pt x="2004358" y="2491707"/>
                  <a:pt x="2071497" y="2532079"/>
                </a:cubicBezTo>
                <a:cubicBezTo>
                  <a:pt x="2135632" y="2570385"/>
                  <a:pt x="2194897" y="2606892"/>
                  <a:pt x="2249297" y="2641607"/>
                </a:cubicBezTo>
                <a:lnTo>
                  <a:pt x="2267014" y="2641607"/>
                </a:lnTo>
                <a:cubicBezTo>
                  <a:pt x="2209102" y="2604739"/>
                  <a:pt x="2145602" y="2565590"/>
                  <a:pt x="2076514" y="2524160"/>
                </a:cubicBezTo>
                <a:cubicBezTo>
                  <a:pt x="2009712" y="2484188"/>
                  <a:pt x="1935226" y="2440922"/>
                  <a:pt x="1853184" y="2395058"/>
                </a:cubicBezTo>
                <a:cubicBezTo>
                  <a:pt x="1873841" y="2371873"/>
                  <a:pt x="1896091" y="2347420"/>
                  <a:pt x="1919923" y="2321701"/>
                </a:cubicBezTo>
                <a:cubicBezTo>
                  <a:pt x="1948688" y="2290787"/>
                  <a:pt x="1980946" y="2256896"/>
                  <a:pt x="2016506" y="2220345"/>
                </a:cubicBezTo>
                <a:cubicBezTo>
                  <a:pt x="2233676" y="2328543"/>
                  <a:pt x="2418906" y="2428442"/>
                  <a:pt x="2570353" y="2514278"/>
                </a:cubicBezTo>
                <a:cubicBezTo>
                  <a:pt x="2589530" y="2525174"/>
                  <a:pt x="2608371" y="2535943"/>
                  <a:pt x="2626868" y="2546586"/>
                </a:cubicBezTo>
                <a:cubicBezTo>
                  <a:pt x="2520569" y="2601191"/>
                  <a:pt x="2465197" y="2633435"/>
                  <a:pt x="2464054" y="2634069"/>
                </a:cubicBezTo>
                <a:lnTo>
                  <a:pt x="2468309" y="2641354"/>
                </a:lnTo>
                <a:lnTo>
                  <a:pt x="2470468" y="2641354"/>
                </a:lnTo>
                <a:cubicBezTo>
                  <a:pt x="2480056" y="2635842"/>
                  <a:pt x="2536190" y="2603725"/>
                  <a:pt x="2636647" y="2552224"/>
                </a:cubicBezTo>
                <a:cubicBezTo>
                  <a:pt x="2690794" y="2583308"/>
                  <a:pt x="2741467" y="2613101"/>
                  <a:pt x="2788666" y="2641607"/>
                </a:cubicBezTo>
                <a:lnTo>
                  <a:pt x="2807081" y="2641607"/>
                </a:lnTo>
                <a:cubicBezTo>
                  <a:pt x="2757380" y="2611580"/>
                  <a:pt x="2704129" y="2580160"/>
                  <a:pt x="2647315" y="2547346"/>
                </a:cubicBezTo>
                <a:cubicBezTo>
                  <a:pt x="2720086" y="2510161"/>
                  <a:pt x="2814701" y="2463537"/>
                  <a:pt x="2930398" y="2410008"/>
                </a:cubicBezTo>
                <a:cubicBezTo>
                  <a:pt x="2991993" y="2442486"/>
                  <a:pt x="3049778" y="2473546"/>
                  <a:pt x="3103753" y="2503192"/>
                </a:cubicBezTo>
                <a:cubicBezTo>
                  <a:pt x="3132709" y="2519112"/>
                  <a:pt x="3160903" y="2534721"/>
                  <a:pt x="3188335" y="2550006"/>
                </a:cubicBezTo>
                <a:cubicBezTo>
                  <a:pt x="3145346" y="2603915"/>
                  <a:pt x="3124264" y="2634576"/>
                  <a:pt x="3123502" y="2635779"/>
                </a:cubicBezTo>
                <a:lnTo>
                  <a:pt x="3131376" y="2641100"/>
                </a:lnTo>
                <a:cubicBezTo>
                  <a:pt x="3131820" y="2640467"/>
                  <a:pt x="3153029" y="2609427"/>
                  <a:pt x="3196590" y="2554631"/>
                </a:cubicBezTo>
                <a:cubicBezTo>
                  <a:pt x="3250394" y="2584784"/>
                  <a:pt x="3301194" y="2613778"/>
                  <a:pt x="3348990" y="2641607"/>
                </a:cubicBezTo>
                <a:lnTo>
                  <a:pt x="3368040" y="2641607"/>
                </a:lnTo>
                <a:cubicBezTo>
                  <a:pt x="3316478" y="2611536"/>
                  <a:pt x="3261443" y="2580033"/>
                  <a:pt x="3202940" y="2547092"/>
                </a:cubicBezTo>
                <a:cubicBezTo>
                  <a:pt x="3244850" y="2494894"/>
                  <a:pt x="3305747" y="2422994"/>
                  <a:pt x="3387090" y="2336778"/>
                </a:cubicBezTo>
                <a:cubicBezTo>
                  <a:pt x="3442907" y="2277484"/>
                  <a:pt x="3512693" y="2206915"/>
                  <a:pt x="3596640" y="2128174"/>
                </a:cubicBezTo>
                <a:cubicBezTo>
                  <a:pt x="3686810" y="2093161"/>
                  <a:pt x="3783184" y="2056971"/>
                  <a:pt x="3885756" y="2019596"/>
                </a:cubicBezTo>
                <a:cubicBezTo>
                  <a:pt x="4023887" y="2061830"/>
                  <a:pt x="4159714" y="2105812"/>
                  <a:pt x="4293235" y="2151549"/>
                </a:cubicBezTo>
                <a:cubicBezTo>
                  <a:pt x="4470610" y="2212192"/>
                  <a:pt x="4636815" y="2273006"/>
                  <a:pt x="4791837" y="2333991"/>
                </a:cubicBezTo>
                <a:cubicBezTo>
                  <a:pt x="4778502" y="2348624"/>
                  <a:pt x="4765866" y="2362814"/>
                  <a:pt x="4753737" y="2376560"/>
                </a:cubicBezTo>
                <a:lnTo>
                  <a:pt x="4745673" y="2379728"/>
                </a:lnTo>
                <a:cubicBezTo>
                  <a:pt x="4369372" y="2528278"/>
                  <a:pt x="4162870" y="2633119"/>
                  <a:pt x="4160838" y="2634195"/>
                </a:cubicBezTo>
                <a:lnTo>
                  <a:pt x="4164648" y="2641607"/>
                </a:lnTo>
                <a:lnTo>
                  <a:pt x="4167251" y="2641607"/>
                </a:lnTo>
                <a:cubicBezTo>
                  <a:pt x="4189095" y="2630648"/>
                  <a:pt x="4389501" y="2530875"/>
                  <a:pt x="4740085" y="2392207"/>
                </a:cubicBezTo>
                <a:cubicBezTo>
                  <a:pt x="4610164" y="2540947"/>
                  <a:pt x="4553014" y="2634766"/>
                  <a:pt x="4552125" y="2635969"/>
                </a:cubicBezTo>
                <a:lnTo>
                  <a:pt x="4560253" y="2640910"/>
                </a:lnTo>
                <a:cubicBezTo>
                  <a:pt x="4561015" y="2639643"/>
                  <a:pt x="4621657" y="2540631"/>
                  <a:pt x="4758817" y="2384542"/>
                </a:cubicBezTo>
                <a:cubicBezTo>
                  <a:pt x="4784598" y="2374406"/>
                  <a:pt x="4811567" y="2363846"/>
                  <a:pt x="4839716" y="2352868"/>
                </a:cubicBezTo>
                <a:cubicBezTo>
                  <a:pt x="5090097" y="2452197"/>
                  <a:pt x="5310632" y="2549816"/>
                  <a:pt x="5502021" y="2641417"/>
                </a:cubicBezTo>
                <a:lnTo>
                  <a:pt x="5523992" y="2641417"/>
                </a:lnTo>
                <a:cubicBezTo>
                  <a:pt x="5330762" y="2548423"/>
                  <a:pt x="5107242" y="2449030"/>
                  <a:pt x="4852797" y="2347864"/>
                </a:cubicBezTo>
                <a:cubicBezTo>
                  <a:pt x="4939729" y="2314543"/>
                  <a:pt x="5037519" y="2278181"/>
                  <a:pt x="5145278" y="2240173"/>
                </a:cubicBezTo>
                <a:cubicBezTo>
                  <a:pt x="5467604" y="2368008"/>
                  <a:pt x="5748528" y="2494640"/>
                  <a:pt x="5987796" y="2611644"/>
                </a:cubicBezTo>
                <a:cubicBezTo>
                  <a:pt x="5975096" y="2626910"/>
                  <a:pt x="5968746" y="2635272"/>
                  <a:pt x="5968429" y="2635652"/>
                </a:cubicBezTo>
                <a:lnTo>
                  <a:pt x="5976049" y="2641354"/>
                </a:lnTo>
                <a:cubicBezTo>
                  <a:pt x="5976049" y="2641037"/>
                  <a:pt x="5983097" y="2632168"/>
                  <a:pt x="5996559" y="2616015"/>
                </a:cubicBezTo>
                <a:lnTo>
                  <a:pt x="6033707" y="2634322"/>
                </a:lnTo>
                <a:lnTo>
                  <a:pt x="6037263" y="2641734"/>
                </a:lnTo>
                <a:lnTo>
                  <a:pt x="6040184" y="2641734"/>
                </a:lnTo>
                <a:lnTo>
                  <a:pt x="6044565" y="2639707"/>
                </a:lnTo>
                <a:lnTo>
                  <a:pt x="6048629" y="2641734"/>
                </a:lnTo>
                <a:lnTo>
                  <a:pt x="6069902" y="2641734"/>
                </a:lnTo>
                <a:lnTo>
                  <a:pt x="6055614" y="2634576"/>
                </a:lnTo>
                <a:cubicBezTo>
                  <a:pt x="6117400" y="2606259"/>
                  <a:pt x="6209411" y="2567807"/>
                  <a:pt x="6328093" y="2522767"/>
                </a:cubicBezTo>
                <a:cubicBezTo>
                  <a:pt x="6416612" y="2563480"/>
                  <a:pt x="6500495" y="2603136"/>
                  <a:pt x="6579807" y="2641734"/>
                </a:cubicBezTo>
                <a:lnTo>
                  <a:pt x="6601524" y="2641734"/>
                </a:lnTo>
                <a:cubicBezTo>
                  <a:pt x="6519482" y="2601742"/>
                  <a:pt x="6432487" y="2560522"/>
                  <a:pt x="6340539" y="2518079"/>
                </a:cubicBezTo>
                <a:cubicBezTo>
                  <a:pt x="6426391" y="2485708"/>
                  <a:pt x="6525705" y="2450107"/>
                  <a:pt x="6637211" y="2412542"/>
                </a:cubicBezTo>
                <a:cubicBezTo>
                  <a:pt x="6821805" y="2492170"/>
                  <a:pt x="6990398" y="2569201"/>
                  <a:pt x="7142353" y="2641734"/>
                </a:cubicBezTo>
                <a:lnTo>
                  <a:pt x="7164388" y="2641734"/>
                </a:lnTo>
                <a:cubicBezTo>
                  <a:pt x="7010337" y="2567934"/>
                  <a:pt x="6838887" y="2489319"/>
                  <a:pt x="6650673" y="2407981"/>
                </a:cubicBezTo>
                <a:cubicBezTo>
                  <a:pt x="6927342" y="2315240"/>
                  <a:pt x="7277545" y="2210843"/>
                  <a:pt x="7682611" y="2114174"/>
                </a:cubicBezTo>
                <a:cubicBezTo>
                  <a:pt x="7880732" y="2066834"/>
                  <a:pt x="8082280" y="2023441"/>
                  <a:pt x="8287321" y="1983994"/>
                </a:cubicBezTo>
                <a:cubicBezTo>
                  <a:pt x="7784592" y="2341592"/>
                  <a:pt x="7471855" y="2630965"/>
                  <a:pt x="7467664" y="2635272"/>
                </a:cubicBezTo>
                <a:lnTo>
                  <a:pt x="7474014" y="2641924"/>
                </a:lnTo>
                <a:lnTo>
                  <a:pt x="7474585" y="2641924"/>
                </a:lnTo>
                <a:cubicBezTo>
                  <a:pt x="7486206" y="2631155"/>
                  <a:pt x="7803960" y="2338488"/>
                  <a:pt x="8309991" y="1979940"/>
                </a:cubicBezTo>
                <a:cubicBezTo>
                  <a:pt x="8517636" y="1940284"/>
                  <a:pt x="8728202" y="1904702"/>
                  <a:pt x="8941753" y="1873199"/>
                </a:cubicBezTo>
                <a:cubicBezTo>
                  <a:pt x="9204706" y="1987732"/>
                  <a:pt x="9423336" y="2096056"/>
                  <a:pt x="9598216" y="2189938"/>
                </a:cubicBezTo>
                <a:cubicBezTo>
                  <a:pt x="9326880" y="2387139"/>
                  <a:pt x="9130220" y="2557355"/>
                  <a:pt x="9048877" y="2635462"/>
                </a:cubicBezTo>
                <a:lnTo>
                  <a:pt x="9055227" y="2641797"/>
                </a:lnTo>
                <a:lnTo>
                  <a:pt x="9055735" y="2641797"/>
                </a:lnTo>
                <a:cubicBezTo>
                  <a:pt x="9137523" y="2563119"/>
                  <a:pt x="9335135" y="2392461"/>
                  <a:pt x="9607550" y="2194689"/>
                </a:cubicBezTo>
                <a:cubicBezTo>
                  <a:pt x="9659493" y="2222606"/>
                  <a:pt x="9707562" y="2249168"/>
                  <a:pt x="9751695" y="2274380"/>
                </a:cubicBezTo>
                <a:cubicBezTo>
                  <a:pt x="10121202" y="2484441"/>
                  <a:pt x="10301795" y="2633119"/>
                  <a:pt x="10312209" y="2641797"/>
                </a:cubicBezTo>
                <a:lnTo>
                  <a:pt x="10313162" y="2641797"/>
                </a:lnTo>
                <a:lnTo>
                  <a:pt x="10318877" y="2635019"/>
                </a:lnTo>
                <a:cubicBezTo>
                  <a:pt x="10317099" y="2633499"/>
                  <a:pt x="10136378" y="2482161"/>
                  <a:pt x="9756902" y="2266398"/>
                </a:cubicBezTo>
                <a:cubicBezTo>
                  <a:pt x="9713722" y="2241820"/>
                  <a:pt x="9666795" y="2215847"/>
                  <a:pt x="9616059" y="2188481"/>
                </a:cubicBezTo>
                <a:cubicBezTo>
                  <a:pt x="9686417" y="2137803"/>
                  <a:pt x="9761665" y="2084971"/>
                  <a:pt x="9841103" y="2031695"/>
                </a:cubicBezTo>
                <a:cubicBezTo>
                  <a:pt x="9984867" y="2103722"/>
                  <a:pt x="10110025" y="2170744"/>
                  <a:pt x="10216134" y="2230164"/>
                </a:cubicBezTo>
                <a:cubicBezTo>
                  <a:pt x="10501503" y="2390053"/>
                  <a:pt x="10693781" y="2519663"/>
                  <a:pt x="10792778" y="2590295"/>
                </a:cubicBezTo>
                <a:cubicBezTo>
                  <a:pt x="10765219" y="2618675"/>
                  <a:pt x="10750804" y="2635019"/>
                  <a:pt x="10750359" y="2635526"/>
                </a:cubicBezTo>
                <a:lnTo>
                  <a:pt x="10757598" y="2641861"/>
                </a:lnTo>
                <a:cubicBezTo>
                  <a:pt x="10757980" y="2641417"/>
                  <a:pt x="10772584" y="2624757"/>
                  <a:pt x="10800588" y="2595997"/>
                </a:cubicBezTo>
                <a:cubicBezTo>
                  <a:pt x="10831258" y="2617978"/>
                  <a:pt x="10851959" y="2633625"/>
                  <a:pt x="10862818" y="2641924"/>
                </a:cubicBezTo>
                <a:lnTo>
                  <a:pt x="10877169" y="2641924"/>
                </a:lnTo>
                <a:lnTo>
                  <a:pt x="10877613" y="2641354"/>
                </a:lnTo>
                <a:cubicBezTo>
                  <a:pt x="10876915" y="2640847"/>
                  <a:pt x="10853357" y="2622349"/>
                  <a:pt x="10807319" y="2589155"/>
                </a:cubicBezTo>
                <a:cubicBezTo>
                  <a:pt x="10853420" y="2542151"/>
                  <a:pt x="10931081" y="2467147"/>
                  <a:pt x="11037824" y="2377700"/>
                </a:cubicBezTo>
                <a:cubicBezTo>
                  <a:pt x="11279569" y="2517889"/>
                  <a:pt x="11421808" y="2615825"/>
                  <a:pt x="11458893" y="2641924"/>
                </a:cubicBezTo>
                <a:lnTo>
                  <a:pt x="11473879" y="2641924"/>
                </a:lnTo>
                <a:lnTo>
                  <a:pt x="11474323" y="2641227"/>
                </a:lnTo>
                <a:cubicBezTo>
                  <a:pt x="11472418" y="2639833"/>
                  <a:pt x="11326432" y="2534169"/>
                  <a:pt x="11045634" y="2371239"/>
                </a:cubicBezTo>
                <a:cubicBezTo>
                  <a:pt x="11071860" y="2349403"/>
                  <a:pt x="11099736" y="2326788"/>
                  <a:pt x="11129391" y="2303394"/>
                </a:cubicBezTo>
                <a:cubicBezTo>
                  <a:pt x="11174285" y="2268109"/>
                  <a:pt x="11225022" y="2229910"/>
                  <a:pt x="11281283" y="2189875"/>
                </a:cubicBezTo>
                <a:cubicBezTo>
                  <a:pt x="11775567" y="2444912"/>
                  <a:pt x="12045632" y="2628874"/>
                  <a:pt x="12064619" y="2641924"/>
                </a:cubicBezTo>
                <a:lnTo>
                  <a:pt x="12066207" y="2641924"/>
                </a:lnTo>
                <a:lnTo>
                  <a:pt x="12071159" y="2634892"/>
                </a:lnTo>
                <a:cubicBezTo>
                  <a:pt x="12068429" y="2632992"/>
                  <a:pt x="11798109" y="2446179"/>
                  <a:pt x="11290109" y="2183666"/>
                </a:cubicBezTo>
                <a:cubicBezTo>
                  <a:pt x="11556111" y="1995106"/>
                  <a:pt x="11843448" y="1838383"/>
                  <a:pt x="12146153" y="1716730"/>
                </a:cubicBezTo>
                <a:lnTo>
                  <a:pt x="12188634" y="1718631"/>
                </a:lnTo>
                <a:lnTo>
                  <a:pt x="12189143" y="1709128"/>
                </a:lnTo>
                <a:lnTo>
                  <a:pt x="12167933" y="1708178"/>
                </a:lnTo>
                <a:cubicBezTo>
                  <a:pt x="12175490" y="1705264"/>
                  <a:pt x="12182983" y="1702224"/>
                  <a:pt x="12190603" y="1699310"/>
                </a:cubicBezTo>
                <a:lnTo>
                  <a:pt x="12187174" y="1690441"/>
                </a:lnTo>
                <a:cubicBezTo>
                  <a:pt x="12172886" y="1695971"/>
                  <a:pt x="12158726" y="1701546"/>
                  <a:pt x="12144566" y="1707165"/>
                </a:cubicBezTo>
                <a:cubicBezTo>
                  <a:pt x="11545887" y="1680679"/>
                  <a:pt x="10946257" y="1684904"/>
                  <a:pt x="10348023" y="1719834"/>
                </a:cubicBezTo>
                <a:cubicBezTo>
                  <a:pt x="10535920" y="1613980"/>
                  <a:pt x="10726737" y="1517122"/>
                  <a:pt x="10918634" y="1429955"/>
                </a:cubicBezTo>
                <a:cubicBezTo>
                  <a:pt x="11010646" y="1388228"/>
                  <a:pt x="11102975" y="1348807"/>
                  <a:pt x="11195621" y="1311685"/>
                </a:cubicBezTo>
                <a:cubicBezTo>
                  <a:pt x="11527092" y="1320129"/>
                  <a:pt x="11858054" y="1337613"/>
                  <a:pt x="12188507" y="1364137"/>
                </a:cubicBezTo>
                <a:lnTo>
                  <a:pt x="12189270" y="1354635"/>
                </a:lnTo>
                <a:cubicBezTo>
                  <a:pt x="11866245" y="1328491"/>
                  <a:pt x="11542395" y="1311197"/>
                  <a:pt x="11217720" y="1302753"/>
                </a:cubicBezTo>
                <a:cubicBezTo>
                  <a:pt x="11464481" y="1204285"/>
                  <a:pt x="11717210" y="1121369"/>
                  <a:pt x="11974385" y="1054493"/>
                </a:cubicBezTo>
                <a:cubicBezTo>
                  <a:pt x="12045632" y="1060277"/>
                  <a:pt x="12116943" y="1066358"/>
                  <a:pt x="12188317" y="1072737"/>
                </a:cubicBezTo>
                <a:lnTo>
                  <a:pt x="12189206" y="1063235"/>
                </a:lnTo>
                <a:cubicBezTo>
                  <a:pt x="12126976" y="1057661"/>
                  <a:pt x="12064809" y="1052339"/>
                  <a:pt x="12002643" y="1047272"/>
                </a:cubicBezTo>
                <a:cubicBezTo>
                  <a:pt x="12065127" y="1031435"/>
                  <a:pt x="12127484" y="1016656"/>
                  <a:pt x="12189778" y="1002928"/>
                </a:cubicBezTo>
                <a:lnTo>
                  <a:pt x="12187745" y="993679"/>
                </a:lnTo>
                <a:cubicBezTo>
                  <a:pt x="12116498" y="1009263"/>
                  <a:pt x="12045124" y="1026322"/>
                  <a:pt x="11973560" y="1044864"/>
                </a:cubicBezTo>
                <a:cubicBezTo>
                  <a:pt x="11356848" y="995010"/>
                  <a:pt x="10743311" y="970811"/>
                  <a:pt x="10136251" y="972204"/>
                </a:cubicBezTo>
                <a:cubicBezTo>
                  <a:pt x="10247503" y="928621"/>
                  <a:pt x="10357866" y="888858"/>
                  <a:pt x="10467340" y="852921"/>
                </a:cubicBezTo>
                <a:cubicBezTo>
                  <a:pt x="10623677" y="801609"/>
                  <a:pt x="10777919" y="758260"/>
                  <a:pt x="10930065" y="722868"/>
                </a:cubicBezTo>
                <a:cubicBezTo>
                  <a:pt x="11346688" y="744831"/>
                  <a:pt x="11766106" y="776986"/>
                  <a:pt x="12188254" y="819346"/>
                </a:cubicBezTo>
                <a:lnTo>
                  <a:pt x="12189270" y="809844"/>
                </a:lnTo>
                <a:cubicBezTo>
                  <a:pt x="11778297" y="768668"/>
                  <a:pt x="11369802" y="736994"/>
                  <a:pt x="10963720" y="714823"/>
                </a:cubicBezTo>
                <a:cubicBezTo>
                  <a:pt x="11392408" y="618091"/>
                  <a:pt x="11802682" y="584960"/>
                  <a:pt x="12188444" y="616317"/>
                </a:cubicBezTo>
                <a:lnTo>
                  <a:pt x="12189206" y="606815"/>
                </a:lnTo>
                <a:cubicBezTo>
                  <a:pt x="11792839" y="574571"/>
                  <a:pt x="11370628" y="610299"/>
                  <a:pt x="10929239" y="712986"/>
                </a:cubicBezTo>
                <a:cubicBezTo>
                  <a:pt x="10463594" y="688407"/>
                  <a:pt x="10002139" y="676516"/>
                  <a:pt x="9544939" y="677321"/>
                </a:cubicBezTo>
                <a:cubicBezTo>
                  <a:pt x="10155619" y="528390"/>
                  <a:pt x="10806367" y="432925"/>
                  <a:pt x="11488674" y="392256"/>
                </a:cubicBezTo>
                <a:cubicBezTo>
                  <a:pt x="11723053" y="408769"/>
                  <a:pt x="11957495" y="428385"/>
                  <a:pt x="12192063" y="451106"/>
                </a:cubicBezTo>
                <a:close/>
                <a:moveTo>
                  <a:pt x="6546088" y="486771"/>
                </a:moveTo>
                <a:cubicBezTo>
                  <a:pt x="6749288" y="463712"/>
                  <a:pt x="6953377" y="443061"/>
                  <a:pt x="7158292" y="424817"/>
                </a:cubicBezTo>
                <a:cubicBezTo>
                  <a:pt x="7848346" y="363243"/>
                  <a:pt x="8545385" y="329035"/>
                  <a:pt x="9249410" y="322194"/>
                </a:cubicBezTo>
                <a:cubicBezTo>
                  <a:pt x="8978900" y="362483"/>
                  <a:pt x="8716073" y="410564"/>
                  <a:pt x="8460994" y="466436"/>
                </a:cubicBezTo>
                <a:cubicBezTo>
                  <a:pt x="8077327" y="549851"/>
                  <a:pt x="7698931" y="656042"/>
                  <a:pt x="7327964" y="784442"/>
                </a:cubicBezTo>
                <a:cubicBezTo>
                  <a:pt x="7315835" y="785645"/>
                  <a:pt x="7303770" y="786912"/>
                  <a:pt x="7291642" y="788053"/>
                </a:cubicBezTo>
                <a:cubicBezTo>
                  <a:pt x="6943345" y="712922"/>
                  <a:pt x="6590602" y="647275"/>
                  <a:pt x="6233414" y="591105"/>
                </a:cubicBezTo>
                <a:cubicBezTo>
                  <a:pt x="6336284" y="554827"/>
                  <a:pt x="6440488" y="520049"/>
                  <a:pt x="6546088" y="486771"/>
                </a:cubicBezTo>
                <a:close/>
                <a:moveTo>
                  <a:pt x="9814941" y="1759237"/>
                </a:moveTo>
                <a:cubicBezTo>
                  <a:pt x="9599041" y="1666496"/>
                  <a:pt x="9359836" y="1570270"/>
                  <a:pt x="9098597" y="1474172"/>
                </a:cubicBezTo>
                <a:cubicBezTo>
                  <a:pt x="9163241" y="1437050"/>
                  <a:pt x="9227757" y="1401151"/>
                  <a:pt x="9292209" y="1366481"/>
                </a:cubicBezTo>
                <a:lnTo>
                  <a:pt x="9326817" y="1363567"/>
                </a:lnTo>
                <a:cubicBezTo>
                  <a:pt x="9677273" y="1484371"/>
                  <a:pt x="9994392" y="1606759"/>
                  <a:pt x="10275507" y="1723952"/>
                </a:cubicBezTo>
                <a:cubicBezTo>
                  <a:pt x="10121138" y="1733537"/>
                  <a:pt x="9967595" y="1745300"/>
                  <a:pt x="9814941" y="1759237"/>
                </a:cubicBezTo>
                <a:close/>
                <a:moveTo>
                  <a:pt x="10295255" y="1731997"/>
                </a:moveTo>
                <a:lnTo>
                  <a:pt x="10301605" y="1734658"/>
                </a:lnTo>
                <a:cubicBezTo>
                  <a:pt x="10224008" y="1779001"/>
                  <a:pt x="10146982" y="1824865"/>
                  <a:pt x="10070529" y="1872249"/>
                </a:cubicBezTo>
                <a:cubicBezTo>
                  <a:pt x="9994773" y="1837832"/>
                  <a:pt x="9915652" y="1802883"/>
                  <a:pt x="9833229" y="1767408"/>
                </a:cubicBezTo>
                <a:cubicBezTo>
                  <a:pt x="9986391" y="1753428"/>
                  <a:pt x="10140379" y="1741626"/>
                  <a:pt x="10295255" y="1731997"/>
                </a:cubicBezTo>
                <a:close/>
                <a:moveTo>
                  <a:pt x="2138045" y="2013831"/>
                </a:moveTo>
                <a:cubicBezTo>
                  <a:pt x="1894205" y="1904176"/>
                  <a:pt x="1622933" y="1789834"/>
                  <a:pt x="1325944" y="1675428"/>
                </a:cubicBezTo>
                <a:cubicBezTo>
                  <a:pt x="1458024" y="1627619"/>
                  <a:pt x="1601641" y="1577619"/>
                  <a:pt x="1756791" y="1525420"/>
                </a:cubicBezTo>
                <a:cubicBezTo>
                  <a:pt x="2043729" y="1573311"/>
                  <a:pt x="2324208" y="1626821"/>
                  <a:pt x="2598230" y="1685943"/>
                </a:cubicBezTo>
                <a:cubicBezTo>
                  <a:pt x="2480501" y="1779571"/>
                  <a:pt x="2373884" y="1870602"/>
                  <a:pt x="2278380" y="1957008"/>
                </a:cubicBezTo>
                <a:cubicBezTo>
                  <a:pt x="2230203" y="1976184"/>
                  <a:pt x="2183429" y="1995124"/>
                  <a:pt x="2138045" y="2013831"/>
                </a:cubicBezTo>
                <a:close/>
                <a:moveTo>
                  <a:pt x="2258187" y="1975316"/>
                </a:moveTo>
                <a:cubicBezTo>
                  <a:pt x="2235073" y="1996430"/>
                  <a:pt x="2212613" y="2017208"/>
                  <a:pt x="2190814" y="2037650"/>
                </a:cubicBezTo>
                <a:lnTo>
                  <a:pt x="2149983" y="2019216"/>
                </a:lnTo>
                <a:cubicBezTo>
                  <a:pt x="2185245" y="2004690"/>
                  <a:pt x="2221313" y="1990057"/>
                  <a:pt x="2258187" y="1975316"/>
                </a:cubicBezTo>
                <a:close/>
                <a:moveTo>
                  <a:pt x="5040694" y="1641663"/>
                </a:moveTo>
                <a:cubicBezTo>
                  <a:pt x="4941716" y="1669112"/>
                  <a:pt x="4845495" y="1696712"/>
                  <a:pt x="4752023" y="1724459"/>
                </a:cubicBezTo>
                <a:cubicBezTo>
                  <a:pt x="4590396" y="1676866"/>
                  <a:pt x="4427411" y="1631464"/>
                  <a:pt x="4263073" y="1588261"/>
                </a:cubicBezTo>
                <a:cubicBezTo>
                  <a:pt x="4482465" y="1434440"/>
                  <a:pt x="4710157" y="1292750"/>
                  <a:pt x="4945126" y="1163831"/>
                </a:cubicBezTo>
                <a:cubicBezTo>
                  <a:pt x="5259026" y="1095752"/>
                  <a:pt x="5577923" y="1034792"/>
                  <a:pt x="5901817" y="980947"/>
                </a:cubicBezTo>
                <a:cubicBezTo>
                  <a:pt x="6115476" y="1020222"/>
                  <a:pt x="6325299" y="1062747"/>
                  <a:pt x="6531293" y="1108529"/>
                </a:cubicBezTo>
                <a:cubicBezTo>
                  <a:pt x="6388862" y="1175804"/>
                  <a:pt x="6250877" y="1246456"/>
                  <a:pt x="6117273" y="1320490"/>
                </a:cubicBezTo>
                <a:cubicBezTo>
                  <a:pt x="6059697" y="1352500"/>
                  <a:pt x="6003989" y="1384490"/>
                  <a:pt x="5950141" y="1416462"/>
                </a:cubicBezTo>
                <a:cubicBezTo>
                  <a:pt x="5642039" y="1484162"/>
                  <a:pt x="5338890" y="1559229"/>
                  <a:pt x="5040694" y="1641663"/>
                </a:cubicBezTo>
                <a:close/>
                <a:moveTo>
                  <a:pt x="5924614" y="1432046"/>
                </a:moveTo>
                <a:cubicBezTo>
                  <a:pt x="5696801" y="1568205"/>
                  <a:pt x="5478685" y="1719904"/>
                  <a:pt x="5271834" y="1886059"/>
                </a:cubicBezTo>
                <a:lnTo>
                  <a:pt x="5218494" y="1868765"/>
                </a:lnTo>
                <a:cubicBezTo>
                  <a:pt x="5069777" y="1820412"/>
                  <a:pt x="4919917" y="1773952"/>
                  <a:pt x="4768914" y="1729400"/>
                </a:cubicBezTo>
                <a:cubicBezTo>
                  <a:pt x="4857814" y="1703091"/>
                  <a:pt x="4949273" y="1676929"/>
                  <a:pt x="5043297" y="1650912"/>
                </a:cubicBezTo>
                <a:cubicBezTo>
                  <a:pt x="5332051" y="1570923"/>
                  <a:pt x="5625827" y="1497972"/>
                  <a:pt x="5924614" y="1432046"/>
                </a:cubicBezTo>
                <a:close/>
                <a:moveTo>
                  <a:pt x="2143379" y="1400372"/>
                </a:moveTo>
                <a:cubicBezTo>
                  <a:pt x="2225212" y="1374779"/>
                  <a:pt x="2309432" y="1349016"/>
                  <a:pt x="2396046" y="1323088"/>
                </a:cubicBezTo>
                <a:cubicBezTo>
                  <a:pt x="2580113" y="1355522"/>
                  <a:pt x="2762822" y="1390616"/>
                  <a:pt x="2944178" y="1428371"/>
                </a:cubicBezTo>
                <a:cubicBezTo>
                  <a:pt x="2896851" y="1461439"/>
                  <a:pt x="2850007" y="1495013"/>
                  <a:pt x="2803652" y="1529094"/>
                </a:cubicBezTo>
                <a:cubicBezTo>
                  <a:pt x="2586736" y="1482261"/>
                  <a:pt x="2366709" y="1439223"/>
                  <a:pt x="2143570" y="1399992"/>
                </a:cubicBezTo>
                <a:close/>
                <a:moveTo>
                  <a:pt x="2793492" y="1536633"/>
                </a:moveTo>
                <a:cubicBezTo>
                  <a:pt x="2776728" y="1548922"/>
                  <a:pt x="2759964" y="1561212"/>
                  <a:pt x="2743391" y="1573691"/>
                </a:cubicBezTo>
                <a:cubicBezTo>
                  <a:pt x="2696572" y="1608830"/>
                  <a:pt x="2651335" y="1643735"/>
                  <a:pt x="2607691" y="1678405"/>
                </a:cubicBezTo>
                <a:cubicBezTo>
                  <a:pt x="2336756" y="1619872"/>
                  <a:pt x="2059476" y="1566786"/>
                  <a:pt x="1775841" y="1519149"/>
                </a:cubicBezTo>
                <a:cubicBezTo>
                  <a:pt x="1886248" y="1482280"/>
                  <a:pt x="2002199" y="1444760"/>
                  <a:pt x="2123694" y="1406580"/>
                </a:cubicBezTo>
                <a:cubicBezTo>
                  <a:pt x="2350091" y="1445900"/>
                  <a:pt x="2573420" y="1489204"/>
                  <a:pt x="2793683" y="1536506"/>
                </a:cubicBezTo>
                <a:close/>
                <a:moveTo>
                  <a:pt x="3638614" y="549802"/>
                </a:moveTo>
                <a:cubicBezTo>
                  <a:pt x="3919665" y="564118"/>
                  <a:pt x="4197395" y="583925"/>
                  <a:pt x="4471797" y="609222"/>
                </a:cubicBezTo>
                <a:cubicBezTo>
                  <a:pt x="4371893" y="648878"/>
                  <a:pt x="4273125" y="690478"/>
                  <a:pt x="4175506" y="734017"/>
                </a:cubicBezTo>
                <a:cubicBezTo>
                  <a:pt x="3830276" y="701285"/>
                  <a:pt x="3477749" y="676054"/>
                  <a:pt x="3117914" y="658317"/>
                </a:cubicBezTo>
                <a:cubicBezTo>
                  <a:pt x="3294317" y="619759"/>
                  <a:pt x="3467881" y="583587"/>
                  <a:pt x="3638614" y="549802"/>
                </a:cubicBezTo>
                <a:close/>
                <a:moveTo>
                  <a:pt x="3081592" y="656479"/>
                </a:moveTo>
                <a:cubicBezTo>
                  <a:pt x="2968352" y="651032"/>
                  <a:pt x="2854408" y="646344"/>
                  <a:pt x="2739771" y="642416"/>
                </a:cubicBezTo>
                <a:cubicBezTo>
                  <a:pt x="2831338" y="602634"/>
                  <a:pt x="2924048" y="564266"/>
                  <a:pt x="3017901" y="527313"/>
                </a:cubicBezTo>
                <a:cubicBezTo>
                  <a:pt x="3213227" y="531537"/>
                  <a:pt x="3407092" y="538399"/>
                  <a:pt x="3599498" y="547901"/>
                </a:cubicBezTo>
                <a:cubicBezTo>
                  <a:pt x="3429870" y="581729"/>
                  <a:pt x="3257214" y="617922"/>
                  <a:pt x="3081528" y="656479"/>
                </a:cubicBezTo>
                <a:close/>
                <a:moveTo>
                  <a:pt x="6837236" y="972521"/>
                </a:moveTo>
                <a:cubicBezTo>
                  <a:pt x="6717856" y="945155"/>
                  <a:pt x="6597460" y="918973"/>
                  <a:pt x="6476111" y="893970"/>
                </a:cubicBezTo>
                <a:cubicBezTo>
                  <a:pt x="6606033" y="876106"/>
                  <a:pt x="6736588" y="859363"/>
                  <a:pt x="6867779" y="843735"/>
                </a:cubicBezTo>
                <a:cubicBezTo>
                  <a:pt x="6930327" y="857121"/>
                  <a:pt x="6992620" y="870804"/>
                  <a:pt x="7054723" y="884785"/>
                </a:cubicBezTo>
                <a:cubicBezTo>
                  <a:pt x="6981254" y="913247"/>
                  <a:pt x="6908737" y="942494"/>
                  <a:pt x="6837172" y="972521"/>
                </a:cubicBezTo>
                <a:close/>
                <a:moveTo>
                  <a:pt x="7071424" y="888522"/>
                </a:moveTo>
                <a:cubicBezTo>
                  <a:pt x="7350570" y="951616"/>
                  <a:pt x="7625906" y="1021109"/>
                  <a:pt x="7897369" y="1097000"/>
                </a:cubicBezTo>
                <a:cubicBezTo>
                  <a:pt x="7769543" y="1111316"/>
                  <a:pt x="7642225" y="1126817"/>
                  <a:pt x="7515416" y="1143497"/>
                </a:cubicBezTo>
                <a:cubicBezTo>
                  <a:pt x="7298309" y="1083525"/>
                  <a:pt x="7077520" y="1027741"/>
                  <a:pt x="6853047" y="976132"/>
                </a:cubicBezTo>
                <a:cubicBezTo>
                  <a:pt x="6924866" y="946188"/>
                  <a:pt x="6997637" y="916984"/>
                  <a:pt x="7071360" y="888522"/>
                </a:cubicBezTo>
                <a:close/>
                <a:moveTo>
                  <a:pt x="6822313" y="978793"/>
                </a:moveTo>
                <a:cubicBezTo>
                  <a:pt x="6728396" y="1018531"/>
                  <a:pt x="6636258" y="1059624"/>
                  <a:pt x="6545770" y="1102067"/>
                </a:cubicBezTo>
                <a:cubicBezTo>
                  <a:pt x="6344222" y="1057090"/>
                  <a:pt x="6138907" y="1015237"/>
                  <a:pt x="5929821" y="976512"/>
                </a:cubicBezTo>
                <a:cubicBezTo>
                  <a:pt x="6101188" y="948259"/>
                  <a:pt x="6273781" y="922052"/>
                  <a:pt x="6447600" y="897898"/>
                </a:cubicBezTo>
                <a:cubicBezTo>
                  <a:pt x="6573520" y="923617"/>
                  <a:pt x="6698425" y="950584"/>
                  <a:pt x="6822250" y="978793"/>
                </a:cubicBezTo>
                <a:close/>
                <a:moveTo>
                  <a:pt x="5902262" y="971444"/>
                </a:moveTo>
                <a:cubicBezTo>
                  <a:pt x="5761209" y="945516"/>
                  <a:pt x="5618525" y="921039"/>
                  <a:pt x="5474208" y="898024"/>
                </a:cubicBezTo>
                <a:cubicBezTo>
                  <a:pt x="5554263" y="861283"/>
                  <a:pt x="5635371" y="825491"/>
                  <a:pt x="5717540" y="790650"/>
                </a:cubicBezTo>
                <a:lnTo>
                  <a:pt x="5761228" y="772342"/>
                </a:lnTo>
                <a:cubicBezTo>
                  <a:pt x="5983523" y="808495"/>
                  <a:pt x="6202953" y="848442"/>
                  <a:pt x="6419533" y="892196"/>
                </a:cubicBezTo>
                <a:cubicBezTo>
                  <a:pt x="6245841" y="916604"/>
                  <a:pt x="6073394" y="943020"/>
                  <a:pt x="5902198" y="971444"/>
                </a:cubicBezTo>
                <a:close/>
                <a:moveTo>
                  <a:pt x="5874576" y="976069"/>
                </a:moveTo>
                <a:cubicBezTo>
                  <a:pt x="5570538" y="1027000"/>
                  <a:pt x="5270691" y="1084267"/>
                  <a:pt x="4975035" y="1147868"/>
                </a:cubicBezTo>
                <a:cubicBezTo>
                  <a:pt x="5131372" y="1062811"/>
                  <a:pt x="5292598" y="981916"/>
                  <a:pt x="5458714" y="905183"/>
                </a:cubicBezTo>
                <a:cubicBezTo>
                  <a:pt x="5598751" y="927481"/>
                  <a:pt x="5737352" y="951110"/>
                  <a:pt x="5874512" y="976069"/>
                </a:cubicBezTo>
                <a:close/>
                <a:moveTo>
                  <a:pt x="5713476" y="782035"/>
                </a:moveTo>
                <a:cubicBezTo>
                  <a:pt x="5626862" y="818650"/>
                  <a:pt x="5541474" y="856424"/>
                  <a:pt x="5457317" y="895364"/>
                </a:cubicBezTo>
                <a:cubicBezTo>
                  <a:pt x="5229651" y="859255"/>
                  <a:pt x="4998066" y="826714"/>
                  <a:pt x="4762564" y="797745"/>
                </a:cubicBezTo>
                <a:cubicBezTo>
                  <a:pt x="4714767" y="791835"/>
                  <a:pt x="4666787" y="786108"/>
                  <a:pt x="4618609" y="780578"/>
                </a:cubicBezTo>
                <a:cubicBezTo>
                  <a:pt x="4795393" y="746497"/>
                  <a:pt x="4973193" y="714272"/>
                  <a:pt x="5152009" y="683909"/>
                </a:cubicBezTo>
                <a:cubicBezTo>
                  <a:pt x="5351190" y="709248"/>
                  <a:pt x="5548332" y="737774"/>
                  <a:pt x="5743448" y="769492"/>
                </a:cubicBezTo>
                <a:cubicBezTo>
                  <a:pt x="5733479" y="773673"/>
                  <a:pt x="5723382" y="777790"/>
                  <a:pt x="5713413" y="782035"/>
                </a:cubicBezTo>
                <a:close/>
                <a:moveTo>
                  <a:pt x="4587304" y="777030"/>
                </a:moveTo>
                <a:cubicBezTo>
                  <a:pt x="4457637" y="762207"/>
                  <a:pt x="4326846" y="748460"/>
                  <a:pt x="4194937" y="735791"/>
                </a:cubicBezTo>
                <a:cubicBezTo>
                  <a:pt x="4293026" y="692334"/>
                  <a:pt x="4392340" y="650778"/>
                  <a:pt x="4492879" y="611122"/>
                </a:cubicBezTo>
                <a:cubicBezTo>
                  <a:pt x="4604893" y="621596"/>
                  <a:pt x="4716355" y="632914"/>
                  <a:pt x="4827270" y="645077"/>
                </a:cubicBezTo>
                <a:cubicBezTo>
                  <a:pt x="4925143" y="655928"/>
                  <a:pt x="5022514" y="667502"/>
                  <a:pt x="5119370" y="679791"/>
                </a:cubicBezTo>
                <a:cubicBezTo>
                  <a:pt x="4941189" y="710407"/>
                  <a:pt x="4763815" y="742822"/>
                  <a:pt x="4587240" y="777030"/>
                </a:cubicBezTo>
                <a:close/>
                <a:moveTo>
                  <a:pt x="4177094" y="743709"/>
                </a:moveTo>
                <a:cubicBezTo>
                  <a:pt x="4304557" y="755790"/>
                  <a:pt x="4430986" y="768922"/>
                  <a:pt x="4556379" y="783112"/>
                </a:cubicBezTo>
                <a:cubicBezTo>
                  <a:pt x="4279900" y="837166"/>
                  <a:pt x="4005917" y="895725"/>
                  <a:pt x="3734435" y="958775"/>
                </a:cubicBezTo>
                <a:cubicBezTo>
                  <a:pt x="3877945" y="883264"/>
                  <a:pt x="4024357" y="812080"/>
                  <a:pt x="4173665" y="745230"/>
                </a:cubicBezTo>
                <a:close/>
                <a:moveTo>
                  <a:pt x="4587685" y="786596"/>
                </a:moveTo>
                <a:cubicBezTo>
                  <a:pt x="4645724" y="793266"/>
                  <a:pt x="4703553" y="800108"/>
                  <a:pt x="4761167" y="807120"/>
                </a:cubicBezTo>
                <a:cubicBezTo>
                  <a:pt x="4991627" y="835373"/>
                  <a:pt x="5218576" y="867174"/>
                  <a:pt x="5442014" y="902522"/>
                </a:cubicBezTo>
                <a:cubicBezTo>
                  <a:pt x="5270310" y="982087"/>
                  <a:pt x="5103749" y="1066232"/>
                  <a:pt x="4942332" y="1154963"/>
                </a:cubicBezTo>
                <a:cubicBezTo>
                  <a:pt x="4546937" y="1240818"/>
                  <a:pt x="4160158" y="1337955"/>
                  <a:pt x="3781997" y="1446362"/>
                </a:cubicBezTo>
                <a:lnTo>
                  <a:pt x="3739579" y="1458588"/>
                </a:lnTo>
                <a:cubicBezTo>
                  <a:pt x="3533032" y="1410571"/>
                  <a:pt x="3324816" y="1365892"/>
                  <a:pt x="3114929" y="1324545"/>
                </a:cubicBezTo>
                <a:cubicBezTo>
                  <a:pt x="3303607" y="1200383"/>
                  <a:pt x="3499041" y="1084393"/>
                  <a:pt x="3701225" y="976576"/>
                </a:cubicBezTo>
                <a:cubicBezTo>
                  <a:pt x="3993534" y="907989"/>
                  <a:pt x="4289000" y="844667"/>
                  <a:pt x="4587621" y="786596"/>
                </a:cubicBezTo>
                <a:close/>
                <a:moveTo>
                  <a:pt x="4912741" y="1171180"/>
                </a:moveTo>
                <a:cubicBezTo>
                  <a:pt x="4685049" y="1297305"/>
                  <a:pt x="4464279" y="1435498"/>
                  <a:pt x="4251389" y="1585157"/>
                </a:cubicBezTo>
                <a:cubicBezTo>
                  <a:pt x="4088194" y="1542207"/>
                  <a:pt x="3923837" y="1501411"/>
                  <a:pt x="3758311" y="1462769"/>
                </a:cubicBezTo>
                <a:lnTo>
                  <a:pt x="3784473" y="1455231"/>
                </a:lnTo>
                <a:cubicBezTo>
                  <a:pt x="4151840" y="1350029"/>
                  <a:pt x="4527912" y="1255350"/>
                  <a:pt x="4912678" y="1171180"/>
                </a:cubicBezTo>
                <a:close/>
                <a:moveTo>
                  <a:pt x="3101277" y="1321694"/>
                </a:moveTo>
                <a:cubicBezTo>
                  <a:pt x="2958910" y="1293739"/>
                  <a:pt x="2815844" y="1267342"/>
                  <a:pt x="2672080" y="1242509"/>
                </a:cubicBezTo>
                <a:cubicBezTo>
                  <a:pt x="2874982" y="1184819"/>
                  <a:pt x="3088913" y="1127514"/>
                  <a:pt x="3313875" y="1070584"/>
                </a:cubicBezTo>
                <a:cubicBezTo>
                  <a:pt x="3430632" y="1041019"/>
                  <a:pt x="3547955" y="1012411"/>
                  <a:pt x="3665855" y="984747"/>
                </a:cubicBezTo>
                <a:cubicBezTo>
                  <a:pt x="3471628" y="1089227"/>
                  <a:pt x="3283439" y="1201542"/>
                  <a:pt x="3101277" y="1321694"/>
                </a:cubicBezTo>
                <a:close/>
                <a:moveTo>
                  <a:pt x="3089910" y="1329169"/>
                </a:moveTo>
                <a:cubicBezTo>
                  <a:pt x="3044527" y="1359196"/>
                  <a:pt x="2999594" y="1389729"/>
                  <a:pt x="2955100" y="1420770"/>
                </a:cubicBezTo>
                <a:cubicBezTo>
                  <a:pt x="2776963" y="1383648"/>
                  <a:pt x="2597487" y="1349016"/>
                  <a:pt x="2416683" y="1316880"/>
                </a:cubicBezTo>
                <a:cubicBezTo>
                  <a:pt x="2492883" y="1294157"/>
                  <a:pt x="2571033" y="1271377"/>
                  <a:pt x="2651125" y="1248527"/>
                </a:cubicBezTo>
                <a:cubicBezTo>
                  <a:pt x="2798064" y="1273740"/>
                  <a:pt x="2944324" y="1300618"/>
                  <a:pt x="3089910" y="1329169"/>
                </a:cubicBezTo>
                <a:close/>
                <a:moveTo>
                  <a:pt x="2395665" y="1313269"/>
                </a:moveTo>
                <a:cubicBezTo>
                  <a:pt x="2158937" y="1271586"/>
                  <a:pt x="1920094" y="1234337"/>
                  <a:pt x="1679131" y="1201523"/>
                </a:cubicBezTo>
                <a:cubicBezTo>
                  <a:pt x="1721466" y="1174873"/>
                  <a:pt x="1764201" y="1148565"/>
                  <a:pt x="1807337" y="1122592"/>
                </a:cubicBezTo>
                <a:cubicBezTo>
                  <a:pt x="2083435" y="1157687"/>
                  <a:pt x="2357438" y="1198438"/>
                  <a:pt x="2629345" y="1244853"/>
                </a:cubicBezTo>
                <a:cubicBezTo>
                  <a:pt x="2549671" y="1267658"/>
                  <a:pt x="2471782" y="1290464"/>
                  <a:pt x="2395665" y="1313269"/>
                </a:cubicBezTo>
                <a:close/>
                <a:moveTo>
                  <a:pt x="2957195" y="1430905"/>
                </a:moveTo>
                <a:cubicBezTo>
                  <a:pt x="3124918" y="1465956"/>
                  <a:pt x="3291351" y="1503267"/>
                  <a:pt x="3456496" y="1542841"/>
                </a:cubicBezTo>
                <a:cubicBezTo>
                  <a:pt x="3371831" y="1568940"/>
                  <a:pt x="3289173" y="1595122"/>
                  <a:pt x="3208528" y="1621392"/>
                </a:cubicBezTo>
                <a:cubicBezTo>
                  <a:pt x="3078944" y="1590098"/>
                  <a:pt x="2948178" y="1560154"/>
                  <a:pt x="2816225" y="1531565"/>
                </a:cubicBezTo>
                <a:cubicBezTo>
                  <a:pt x="2862707" y="1497484"/>
                  <a:pt x="2909697" y="1463929"/>
                  <a:pt x="2957195" y="1430905"/>
                </a:cubicBezTo>
                <a:close/>
                <a:moveTo>
                  <a:pt x="2967927" y="1423430"/>
                </a:moveTo>
                <a:cubicBezTo>
                  <a:pt x="3012631" y="1392472"/>
                  <a:pt x="3057735" y="1361920"/>
                  <a:pt x="3103245" y="1331766"/>
                </a:cubicBezTo>
                <a:cubicBezTo>
                  <a:pt x="3310681" y="1372518"/>
                  <a:pt x="3516522" y="1416506"/>
                  <a:pt x="3720783" y="1463719"/>
                </a:cubicBezTo>
                <a:cubicBezTo>
                  <a:pt x="3636753" y="1488089"/>
                  <a:pt x="3554584" y="1512624"/>
                  <a:pt x="3474276" y="1537329"/>
                </a:cubicBezTo>
                <a:cubicBezTo>
                  <a:pt x="3306845" y="1497040"/>
                  <a:pt x="3138062" y="1459076"/>
                  <a:pt x="2967927" y="1423430"/>
                </a:cubicBezTo>
                <a:close/>
                <a:moveTo>
                  <a:pt x="3739579" y="1468154"/>
                </a:moveTo>
                <a:cubicBezTo>
                  <a:pt x="3907898" y="1507303"/>
                  <a:pt x="4075113" y="1548688"/>
                  <a:pt x="4241229" y="1592315"/>
                </a:cubicBezTo>
                <a:cubicBezTo>
                  <a:pt x="4231069" y="1599474"/>
                  <a:pt x="4220718" y="1606632"/>
                  <a:pt x="4210558" y="1613917"/>
                </a:cubicBezTo>
                <a:cubicBezTo>
                  <a:pt x="4170763" y="1642341"/>
                  <a:pt x="4132155" y="1670613"/>
                  <a:pt x="4094734" y="1698740"/>
                </a:cubicBezTo>
                <a:cubicBezTo>
                  <a:pt x="3896151" y="1643165"/>
                  <a:pt x="3695427" y="1590814"/>
                  <a:pt x="3492564" y="1541701"/>
                </a:cubicBezTo>
                <a:cubicBezTo>
                  <a:pt x="3572999" y="1517039"/>
                  <a:pt x="3655333" y="1492524"/>
                  <a:pt x="3739579" y="1468154"/>
                </a:cubicBezTo>
                <a:close/>
                <a:moveTo>
                  <a:pt x="4216464" y="1621265"/>
                </a:moveTo>
                <a:cubicBezTo>
                  <a:pt x="4228592" y="1612587"/>
                  <a:pt x="4240911" y="1604098"/>
                  <a:pt x="4253167" y="1595419"/>
                </a:cubicBezTo>
                <a:cubicBezTo>
                  <a:pt x="4414965" y="1638071"/>
                  <a:pt x="4575639" y="1682732"/>
                  <a:pt x="4735195" y="1729400"/>
                </a:cubicBezTo>
                <a:cubicBezTo>
                  <a:pt x="4645197" y="1756215"/>
                  <a:pt x="4557859" y="1783036"/>
                  <a:pt x="4473194" y="1809852"/>
                </a:cubicBezTo>
                <a:cubicBezTo>
                  <a:pt x="4351700" y="1772603"/>
                  <a:pt x="4229354" y="1736704"/>
                  <a:pt x="4106164" y="1702160"/>
                </a:cubicBezTo>
                <a:cubicBezTo>
                  <a:pt x="4141851" y="1675428"/>
                  <a:pt x="4178617" y="1648460"/>
                  <a:pt x="4216464" y="1621265"/>
                </a:cubicBezTo>
                <a:close/>
                <a:moveTo>
                  <a:pt x="6122099" y="1328916"/>
                </a:moveTo>
                <a:cubicBezTo>
                  <a:pt x="6258878" y="1252898"/>
                  <a:pt x="6400419" y="1180618"/>
                  <a:pt x="6546723" y="1112076"/>
                </a:cubicBezTo>
                <a:cubicBezTo>
                  <a:pt x="6698615" y="1145860"/>
                  <a:pt x="6848285" y="1181550"/>
                  <a:pt x="6995669" y="1219134"/>
                </a:cubicBezTo>
                <a:cubicBezTo>
                  <a:pt x="6652324" y="1274037"/>
                  <a:pt x="6313824" y="1337702"/>
                  <a:pt x="5980240" y="1410127"/>
                </a:cubicBezTo>
                <a:cubicBezTo>
                  <a:pt x="6029960" y="1380987"/>
                  <a:pt x="6077458" y="1353748"/>
                  <a:pt x="6122162" y="1328916"/>
                </a:cubicBezTo>
                <a:close/>
                <a:moveTo>
                  <a:pt x="6560694" y="1105488"/>
                </a:moveTo>
                <a:cubicBezTo>
                  <a:pt x="6651371" y="1063254"/>
                  <a:pt x="6743827" y="1022249"/>
                  <a:pt x="6837998" y="982467"/>
                </a:cubicBezTo>
                <a:cubicBezTo>
                  <a:pt x="7059169" y="1033145"/>
                  <a:pt x="7276846" y="1087896"/>
                  <a:pt x="7490969" y="1146728"/>
                </a:cubicBezTo>
                <a:cubicBezTo>
                  <a:pt x="7332917" y="1167841"/>
                  <a:pt x="7175691" y="1190710"/>
                  <a:pt x="7019417" y="1215333"/>
                </a:cubicBezTo>
                <a:cubicBezTo>
                  <a:pt x="6868922" y="1176900"/>
                  <a:pt x="6716014" y="1140285"/>
                  <a:pt x="6560757" y="1105488"/>
                </a:cubicBezTo>
                <a:close/>
                <a:moveTo>
                  <a:pt x="7514654" y="1152936"/>
                </a:moveTo>
                <a:cubicBezTo>
                  <a:pt x="7634288" y="1186003"/>
                  <a:pt x="7752715" y="1220338"/>
                  <a:pt x="7869936" y="1255939"/>
                </a:cubicBezTo>
                <a:cubicBezTo>
                  <a:pt x="7784846" y="1296564"/>
                  <a:pt x="7701026" y="1338437"/>
                  <a:pt x="7618540" y="1381557"/>
                </a:cubicBezTo>
                <a:cubicBezTo>
                  <a:pt x="7430770" y="1324969"/>
                  <a:pt x="7238873" y="1271459"/>
                  <a:pt x="7042785" y="1221034"/>
                </a:cubicBezTo>
                <a:cubicBezTo>
                  <a:pt x="7199058" y="1196753"/>
                  <a:pt x="7356348" y="1174049"/>
                  <a:pt x="7514654" y="1152936"/>
                </a:cubicBezTo>
                <a:close/>
                <a:moveTo>
                  <a:pt x="7538847" y="1149768"/>
                </a:moveTo>
                <a:cubicBezTo>
                  <a:pt x="7665847" y="1133171"/>
                  <a:pt x="7793483" y="1117797"/>
                  <a:pt x="7921816" y="1103651"/>
                </a:cubicBezTo>
                <a:cubicBezTo>
                  <a:pt x="7979601" y="1119868"/>
                  <a:pt x="8037195" y="1136383"/>
                  <a:pt x="8094536" y="1153189"/>
                </a:cubicBezTo>
                <a:cubicBezTo>
                  <a:pt x="8023035" y="1184527"/>
                  <a:pt x="7952423" y="1216746"/>
                  <a:pt x="7882636" y="1249858"/>
                </a:cubicBezTo>
                <a:cubicBezTo>
                  <a:pt x="7769098" y="1215479"/>
                  <a:pt x="7654481" y="1182202"/>
                  <a:pt x="7538847" y="1150022"/>
                </a:cubicBezTo>
                <a:close/>
                <a:moveTo>
                  <a:pt x="8108696" y="1157370"/>
                </a:moveTo>
                <a:cubicBezTo>
                  <a:pt x="8240649" y="1196139"/>
                  <a:pt x="8371586" y="1236428"/>
                  <a:pt x="8501570" y="1278237"/>
                </a:cubicBezTo>
                <a:cubicBezTo>
                  <a:pt x="8624316" y="1317722"/>
                  <a:pt x="8743252" y="1357612"/>
                  <a:pt x="8858377" y="1397901"/>
                </a:cubicBezTo>
                <a:cubicBezTo>
                  <a:pt x="8729917" y="1411755"/>
                  <a:pt x="8601710" y="1427060"/>
                  <a:pt x="8473821" y="1443828"/>
                </a:cubicBezTo>
                <a:cubicBezTo>
                  <a:pt x="8391716" y="1414815"/>
                  <a:pt x="8307388" y="1385948"/>
                  <a:pt x="8220837" y="1357232"/>
                </a:cubicBezTo>
                <a:cubicBezTo>
                  <a:pt x="8113649" y="1321713"/>
                  <a:pt x="8005382" y="1287296"/>
                  <a:pt x="7896098" y="1253975"/>
                </a:cubicBezTo>
                <a:cubicBezTo>
                  <a:pt x="7966075" y="1221034"/>
                  <a:pt x="8037069" y="1188917"/>
                  <a:pt x="8109014" y="1157623"/>
                </a:cubicBezTo>
                <a:close/>
                <a:moveTo>
                  <a:pt x="8108061" y="1147234"/>
                </a:moveTo>
                <a:cubicBezTo>
                  <a:pt x="8054595" y="1131524"/>
                  <a:pt x="8000937" y="1116067"/>
                  <a:pt x="7947152" y="1100864"/>
                </a:cubicBezTo>
                <a:cubicBezTo>
                  <a:pt x="7997571" y="1095333"/>
                  <a:pt x="8048054" y="1089987"/>
                  <a:pt x="8098600" y="1084837"/>
                </a:cubicBezTo>
                <a:cubicBezTo>
                  <a:pt x="8166354" y="1077995"/>
                  <a:pt x="8234299" y="1071489"/>
                  <a:pt x="8302562" y="1065326"/>
                </a:cubicBezTo>
                <a:cubicBezTo>
                  <a:pt x="8237030" y="1092103"/>
                  <a:pt x="8172196" y="1119488"/>
                  <a:pt x="8108061" y="1147488"/>
                </a:cubicBezTo>
                <a:close/>
                <a:moveTo>
                  <a:pt x="8097647" y="1075398"/>
                </a:moveTo>
                <a:cubicBezTo>
                  <a:pt x="8039164" y="1081353"/>
                  <a:pt x="7980808" y="1087542"/>
                  <a:pt x="7922641" y="1093959"/>
                </a:cubicBezTo>
                <a:cubicBezTo>
                  <a:pt x="7648321" y="1016928"/>
                  <a:pt x="7369937" y="946314"/>
                  <a:pt x="7087489" y="882124"/>
                </a:cubicBezTo>
                <a:cubicBezTo>
                  <a:pt x="7160133" y="854333"/>
                  <a:pt x="7233730" y="827347"/>
                  <a:pt x="7308215" y="801166"/>
                </a:cubicBezTo>
                <a:cubicBezTo>
                  <a:pt x="7653338" y="875960"/>
                  <a:pt x="7993698" y="959997"/>
                  <a:pt x="8329358" y="1053290"/>
                </a:cubicBezTo>
                <a:cubicBezTo>
                  <a:pt x="8251952" y="1060594"/>
                  <a:pt x="8174736" y="1068050"/>
                  <a:pt x="8097647" y="1075651"/>
                </a:cubicBezTo>
                <a:close/>
                <a:moveTo>
                  <a:pt x="7070662" y="878387"/>
                </a:moveTo>
                <a:cubicBezTo>
                  <a:pt x="7012877" y="865337"/>
                  <a:pt x="6954965" y="852667"/>
                  <a:pt x="6896926" y="840378"/>
                </a:cubicBezTo>
                <a:cubicBezTo>
                  <a:pt x="7027291" y="825130"/>
                  <a:pt x="7158228" y="810966"/>
                  <a:pt x="7289673" y="797872"/>
                </a:cubicBezTo>
                <a:cubicBezTo>
                  <a:pt x="7215759" y="824015"/>
                  <a:pt x="7142734" y="850938"/>
                  <a:pt x="7070662" y="878640"/>
                </a:cubicBezTo>
                <a:close/>
                <a:moveTo>
                  <a:pt x="6868224" y="834043"/>
                </a:moveTo>
                <a:cubicBezTo>
                  <a:pt x="6585839" y="773736"/>
                  <a:pt x="6300108" y="719998"/>
                  <a:pt x="6010974" y="672823"/>
                </a:cubicBezTo>
                <a:cubicBezTo>
                  <a:pt x="6078284" y="647104"/>
                  <a:pt x="6146273" y="622061"/>
                  <a:pt x="6214936" y="597693"/>
                </a:cubicBezTo>
                <a:cubicBezTo>
                  <a:pt x="6567678" y="652850"/>
                  <a:pt x="6916483" y="717312"/>
                  <a:pt x="7261225" y="791093"/>
                </a:cubicBezTo>
                <a:cubicBezTo>
                  <a:pt x="7129590" y="804270"/>
                  <a:pt x="6998589" y="818605"/>
                  <a:pt x="6868224" y="834106"/>
                </a:cubicBezTo>
                <a:close/>
                <a:moveTo>
                  <a:pt x="6838950" y="837591"/>
                </a:moveTo>
                <a:cubicBezTo>
                  <a:pt x="6707950" y="853301"/>
                  <a:pt x="6577584" y="870196"/>
                  <a:pt x="6447917" y="888269"/>
                </a:cubicBezTo>
                <a:cubicBezTo>
                  <a:pt x="6227782" y="843336"/>
                  <a:pt x="6004389" y="802388"/>
                  <a:pt x="5777738" y="765438"/>
                </a:cubicBezTo>
                <a:cubicBezTo>
                  <a:pt x="5848731" y="736127"/>
                  <a:pt x="5920486" y="707538"/>
                  <a:pt x="5993003" y="679665"/>
                </a:cubicBezTo>
                <a:cubicBezTo>
                  <a:pt x="6278245" y="725991"/>
                  <a:pt x="6560249" y="778658"/>
                  <a:pt x="6839014" y="837654"/>
                </a:cubicBezTo>
                <a:close/>
                <a:moveTo>
                  <a:pt x="5760022" y="762524"/>
                </a:moveTo>
                <a:cubicBezTo>
                  <a:pt x="5569947" y="731737"/>
                  <a:pt x="5377923" y="703718"/>
                  <a:pt x="5183950" y="678461"/>
                </a:cubicBezTo>
                <a:cubicBezTo>
                  <a:pt x="5312728" y="656752"/>
                  <a:pt x="5441842" y="635999"/>
                  <a:pt x="5571300" y="616190"/>
                </a:cubicBezTo>
                <a:cubicBezTo>
                  <a:pt x="5706256" y="634941"/>
                  <a:pt x="5840559" y="655086"/>
                  <a:pt x="5974207" y="676624"/>
                </a:cubicBezTo>
                <a:cubicBezTo>
                  <a:pt x="5902071" y="704497"/>
                  <a:pt x="5830678" y="733130"/>
                  <a:pt x="5760022" y="762524"/>
                </a:cubicBezTo>
                <a:close/>
                <a:moveTo>
                  <a:pt x="5151755" y="674280"/>
                </a:moveTo>
                <a:cubicBezTo>
                  <a:pt x="5044612" y="660597"/>
                  <a:pt x="4936916" y="647737"/>
                  <a:pt x="4828667" y="635701"/>
                </a:cubicBezTo>
                <a:cubicBezTo>
                  <a:pt x="4723848" y="624088"/>
                  <a:pt x="4618482" y="613319"/>
                  <a:pt x="4512564" y="603394"/>
                </a:cubicBezTo>
                <a:cubicBezTo>
                  <a:pt x="4587113" y="574254"/>
                  <a:pt x="4662253" y="546191"/>
                  <a:pt x="4737989" y="519205"/>
                </a:cubicBezTo>
                <a:cubicBezTo>
                  <a:pt x="4793615" y="524399"/>
                  <a:pt x="4849114" y="529847"/>
                  <a:pt x="4904486" y="535549"/>
                </a:cubicBezTo>
                <a:cubicBezTo>
                  <a:pt x="5117256" y="557467"/>
                  <a:pt x="5328622" y="582806"/>
                  <a:pt x="5538597" y="611566"/>
                </a:cubicBezTo>
                <a:cubicBezTo>
                  <a:pt x="5409267" y="631584"/>
                  <a:pt x="5280324" y="652489"/>
                  <a:pt x="5151755" y="674280"/>
                </a:cubicBezTo>
                <a:close/>
                <a:moveTo>
                  <a:pt x="4491482" y="601810"/>
                </a:moveTo>
                <a:cubicBezTo>
                  <a:pt x="4223468" y="576471"/>
                  <a:pt x="3952050" y="556601"/>
                  <a:pt x="3677222" y="542200"/>
                </a:cubicBezTo>
                <a:cubicBezTo>
                  <a:pt x="3810953" y="515974"/>
                  <a:pt x="3942715" y="491269"/>
                  <a:pt x="4072509" y="468083"/>
                </a:cubicBezTo>
                <a:cubicBezTo>
                  <a:pt x="4288155" y="481217"/>
                  <a:pt x="4502468" y="497561"/>
                  <a:pt x="4715447" y="517114"/>
                </a:cubicBezTo>
                <a:cubicBezTo>
                  <a:pt x="4640218" y="544016"/>
                  <a:pt x="4565568" y="572248"/>
                  <a:pt x="4491482" y="601810"/>
                </a:cubicBezTo>
                <a:close/>
                <a:moveTo>
                  <a:pt x="3637852" y="540300"/>
                </a:moveTo>
                <a:cubicBezTo>
                  <a:pt x="3440411" y="530207"/>
                  <a:pt x="3241440" y="522879"/>
                  <a:pt x="3040952" y="518318"/>
                </a:cubicBezTo>
                <a:cubicBezTo>
                  <a:pt x="3113932" y="489896"/>
                  <a:pt x="3187529" y="462445"/>
                  <a:pt x="3261741" y="435966"/>
                </a:cubicBezTo>
                <a:cubicBezTo>
                  <a:pt x="3520269" y="440950"/>
                  <a:pt x="3777126" y="450853"/>
                  <a:pt x="4032314" y="465676"/>
                </a:cubicBezTo>
                <a:cubicBezTo>
                  <a:pt x="3902818" y="488861"/>
                  <a:pt x="3771329" y="513736"/>
                  <a:pt x="3637852" y="540300"/>
                </a:cubicBezTo>
                <a:close/>
                <a:moveTo>
                  <a:pt x="3016314" y="517748"/>
                </a:moveTo>
                <a:cubicBezTo>
                  <a:pt x="2556066" y="507655"/>
                  <a:pt x="2088280" y="511877"/>
                  <a:pt x="1612964" y="530417"/>
                </a:cubicBezTo>
                <a:cubicBezTo>
                  <a:pt x="1751565" y="502460"/>
                  <a:pt x="1896764" y="474524"/>
                  <a:pt x="2048574" y="446608"/>
                </a:cubicBezTo>
                <a:cubicBezTo>
                  <a:pt x="2447227" y="431828"/>
                  <a:pt x="2842724" y="428027"/>
                  <a:pt x="3235071" y="435206"/>
                </a:cubicBezTo>
                <a:cubicBezTo>
                  <a:pt x="3161494" y="461812"/>
                  <a:pt x="3088577" y="489326"/>
                  <a:pt x="3016314" y="517748"/>
                </a:cubicBezTo>
                <a:close/>
                <a:moveTo>
                  <a:pt x="2993581" y="526807"/>
                </a:moveTo>
                <a:cubicBezTo>
                  <a:pt x="2900445" y="563675"/>
                  <a:pt x="2808478" y="601980"/>
                  <a:pt x="2717673" y="641719"/>
                </a:cubicBezTo>
                <a:cubicBezTo>
                  <a:pt x="2197227" y="624235"/>
                  <a:pt x="1663637" y="622124"/>
                  <a:pt x="1116902" y="635385"/>
                </a:cubicBezTo>
                <a:cubicBezTo>
                  <a:pt x="1253046" y="605041"/>
                  <a:pt x="1399477" y="573684"/>
                  <a:pt x="1555052" y="542010"/>
                </a:cubicBezTo>
                <a:cubicBezTo>
                  <a:pt x="2041970" y="521908"/>
                  <a:pt x="2521414" y="516840"/>
                  <a:pt x="2993390" y="526807"/>
                </a:cubicBezTo>
                <a:close/>
                <a:moveTo>
                  <a:pt x="2719515" y="651285"/>
                </a:moveTo>
                <a:cubicBezTo>
                  <a:pt x="2828989" y="654959"/>
                  <a:pt x="2937891" y="659311"/>
                  <a:pt x="3046222" y="664335"/>
                </a:cubicBezTo>
                <a:cubicBezTo>
                  <a:pt x="2837307" y="710452"/>
                  <a:pt x="2624626" y="759863"/>
                  <a:pt x="2408174" y="812568"/>
                </a:cubicBezTo>
                <a:lnTo>
                  <a:pt x="2340928" y="829039"/>
                </a:lnTo>
                <a:cubicBezTo>
                  <a:pt x="2386775" y="806024"/>
                  <a:pt x="2432895" y="783384"/>
                  <a:pt x="2479294" y="761130"/>
                </a:cubicBezTo>
                <a:cubicBezTo>
                  <a:pt x="2558288" y="723375"/>
                  <a:pt x="2638298" y="686760"/>
                  <a:pt x="2719324" y="651285"/>
                </a:cubicBezTo>
                <a:close/>
                <a:moveTo>
                  <a:pt x="2410524" y="821817"/>
                </a:moveTo>
                <a:cubicBezTo>
                  <a:pt x="2638616" y="766280"/>
                  <a:pt x="2862625" y="714360"/>
                  <a:pt x="3082544" y="666045"/>
                </a:cubicBezTo>
                <a:cubicBezTo>
                  <a:pt x="3448387" y="683573"/>
                  <a:pt x="3806889" y="708912"/>
                  <a:pt x="4158044" y="742062"/>
                </a:cubicBezTo>
                <a:cubicBezTo>
                  <a:pt x="4001408" y="812296"/>
                  <a:pt x="3847973" y="887445"/>
                  <a:pt x="3697732" y="967517"/>
                </a:cubicBezTo>
                <a:cubicBezTo>
                  <a:pt x="3568319" y="997797"/>
                  <a:pt x="3439541" y="1029072"/>
                  <a:pt x="3311398" y="1061335"/>
                </a:cubicBezTo>
                <a:cubicBezTo>
                  <a:pt x="3079623" y="1119824"/>
                  <a:pt x="2859488" y="1178952"/>
                  <a:pt x="2650998" y="1238708"/>
                </a:cubicBezTo>
                <a:cubicBezTo>
                  <a:pt x="2376253" y="1191704"/>
                  <a:pt x="2099393" y="1150446"/>
                  <a:pt x="1820418" y="1114927"/>
                </a:cubicBezTo>
                <a:cubicBezTo>
                  <a:pt x="1976419" y="1021299"/>
                  <a:pt x="2137048" y="932504"/>
                  <a:pt x="2302320" y="848550"/>
                </a:cubicBezTo>
                <a:cubicBezTo>
                  <a:pt x="2338051" y="839510"/>
                  <a:pt x="2374056" y="830603"/>
                  <a:pt x="2410333" y="821817"/>
                </a:cubicBezTo>
                <a:close/>
                <a:moveTo>
                  <a:pt x="1805432" y="1112710"/>
                </a:moveTo>
                <a:cubicBezTo>
                  <a:pt x="1687278" y="1097760"/>
                  <a:pt x="1568749" y="1083804"/>
                  <a:pt x="1449832" y="1070837"/>
                </a:cubicBezTo>
                <a:cubicBezTo>
                  <a:pt x="1699514" y="1002295"/>
                  <a:pt x="1972691" y="930205"/>
                  <a:pt x="2262188" y="858242"/>
                </a:cubicBezTo>
                <a:cubicBezTo>
                  <a:pt x="2105768" y="938611"/>
                  <a:pt x="1953451" y="1023434"/>
                  <a:pt x="1805242" y="1112710"/>
                </a:cubicBezTo>
                <a:close/>
                <a:moveTo>
                  <a:pt x="1792351" y="1120692"/>
                </a:moveTo>
                <a:cubicBezTo>
                  <a:pt x="1749425" y="1146664"/>
                  <a:pt x="1706753" y="1172827"/>
                  <a:pt x="1664526" y="1199559"/>
                </a:cubicBezTo>
                <a:cubicBezTo>
                  <a:pt x="1527620" y="1180980"/>
                  <a:pt x="1390034" y="1163850"/>
                  <a:pt x="1251776" y="1148184"/>
                </a:cubicBezTo>
                <a:cubicBezTo>
                  <a:pt x="1232726" y="1146031"/>
                  <a:pt x="1213676" y="1144067"/>
                  <a:pt x="1194626" y="1141850"/>
                </a:cubicBezTo>
                <a:cubicBezTo>
                  <a:pt x="1268794" y="1120736"/>
                  <a:pt x="1345546" y="1099324"/>
                  <a:pt x="1424877" y="1077615"/>
                </a:cubicBezTo>
                <a:lnTo>
                  <a:pt x="1430401" y="1078185"/>
                </a:lnTo>
                <a:cubicBezTo>
                  <a:pt x="1551349" y="1091279"/>
                  <a:pt x="1671936" y="1105444"/>
                  <a:pt x="1792161" y="1120692"/>
                </a:cubicBezTo>
                <a:close/>
                <a:moveTo>
                  <a:pt x="1666748" y="1209378"/>
                </a:moveTo>
                <a:cubicBezTo>
                  <a:pt x="1905000" y="1241686"/>
                  <a:pt x="2141239" y="1278320"/>
                  <a:pt x="2375472" y="1319287"/>
                </a:cubicBezTo>
                <a:cubicBezTo>
                  <a:pt x="2289029" y="1345215"/>
                  <a:pt x="2204974" y="1370997"/>
                  <a:pt x="2123313" y="1396634"/>
                </a:cubicBezTo>
                <a:cubicBezTo>
                  <a:pt x="1925574" y="1362255"/>
                  <a:pt x="1725613" y="1330898"/>
                  <a:pt x="1523429" y="1302563"/>
                </a:cubicBezTo>
                <a:cubicBezTo>
                  <a:pt x="1570419" y="1271142"/>
                  <a:pt x="1618126" y="1240102"/>
                  <a:pt x="1666558" y="1209442"/>
                </a:cubicBezTo>
                <a:close/>
                <a:moveTo>
                  <a:pt x="2103565" y="1402842"/>
                </a:moveTo>
                <a:cubicBezTo>
                  <a:pt x="1982280" y="1440851"/>
                  <a:pt x="1866500" y="1478435"/>
                  <a:pt x="1756220" y="1515601"/>
                </a:cubicBezTo>
                <a:cubicBezTo>
                  <a:pt x="1610424" y="1491320"/>
                  <a:pt x="1463186" y="1468515"/>
                  <a:pt x="1314514" y="1447186"/>
                </a:cubicBezTo>
                <a:cubicBezTo>
                  <a:pt x="1379157" y="1400733"/>
                  <a:pt x="1444771" y="1355186"/>
                  <a:pt x="1511364" y="1310545"/>
                </a:cubicBezTo>
                <a:cubicBezTo>
                  <a:pt x="1710754" y="1338291"/>
                  <a:pt x="1908092" y="1369078"/>
                  <a:pt x="2103374" y="1402906"/>
                </a:cubicBezTo>
                <a:close/>
                <a:moveTo>
                  <a:pt x="1736789" y="1522126"/>
                </a:moveTo>
                <a:cubicBezTo>
                  <a:pt x="1584389" y="1573393"/>
                  <a:pt x="1442930" y="1622767"/>
                  <a:pt x="1312418" y="1670233"/>
                </a:cubicBezTo>
                <a:cubicBezTo>
                  <a:pt x="1247775" y="1645318"/>
                  <a:pt x="1181926" y="1620486"/>
                  <a:pt x="1114870" y="1595736"/>
                </a:cubicBezTo>
                <a:cubicBezTo>
                  <a:pt x="1176509" y="1548054"/>
                  <a:pt x="1239266" y="1501202"/>
                  <a:pt x="1303147" y="1455168"/>
                </a:cubicBezTo>
                <a:cubicBezTo>
                  <a:pt x="1449280" y="1476072"/>
                  <a:pt x="1593831" y="1498390"/>
                  <a:pt x="1736789" y="1522126"/>
                </a:cubicBezTo>
                <a:close/>
                <a:moveTo>
                  <a:pt x="1298639" y="1675174"/>
                </a:moveTo>
                <a:cubicBezTo>
                  <a:pt x="1206989" y="1708451"/>
                  <a:pt x="1121175" y="1740403"/>
                  <a:pt x="1041210" y="1771019"/>
                </a:cubicBezTo>
                <a:cubicBezTo>
                  <a:pt x="1009206" y="1758052"/>
                  <a:pt x="976865" y="1745047"/>
                  <a:pt x="944181" y="1731997"/>
                </a:cubicBezTo>
                <a:cubicBezTo>
                  <a:pt x="992905" y="1691708"/>
                  <a:pt x="1043857" y="1650830"/>
                  <a:pt x="1097026" y="1609356"/>
                </a:cubicBezTo>
                <a:lnTo>
                  <a:pt x="1105853" y="1602578"/>
                </a:lnTo>
                <a:cubicBezTo>
                  <a:pt x="1171340" y="1626732"/>
                  <a:pt x="1235647" y="1650931"/>
                  <a:pt x="1298766" y="1675174"/>
                </a:cubicBezTo>
                <a:close/>
                <a:moveTo>
                  <a:pt x="1847152" y="2137613"/>
                </a:moveTo>
                <a:cubicBezTo>
                  <a:pt x="1760157" y="2175919"/>
                  <a:pt x="1680655" y="2211983"/>
                  <a:pt x="1608646" y="2245810"/>
                </a:cubicBezTo>
                <a:lnTo>
                  <a:pt x="1591691" y="2253729"/>
                </a:lnTo>
                <a:cubicBezTo>
                  <a:pt x="1366838" y="2136409"/>
                  <a:pt x="1101154" y="2008130"/>
                  <a:pt x="795719" y="1877317"/>
                </a:cubicBezTo>
                <a:lnTo>
                  <a:pt x="861060" y="1851281"/>
                </a:lnTo>
                <a:cubicBezTo>
                  <a:pt x="917194" y="1829154"/>
                  <a:pt x="977328" y="1805797"/>
                  <a:pt x="1041464" y="1781218"/>
                </a:cubicBezTo>
                <a:cubicBezTo>
                  <a:pt x="1341374" y="1903099"/>
                  <a:pt x="1610614" y="2023903"/>
                  <a:pt x="1847279" y="2137549"/>
                </a:cubicBezTo>
                <a:close/>
                <a:moveTo>
                  <a:pt x="1054164" y="1776277"/>
                </a:moveTo>
                <a:cubicBezTo>
                  <a:pt x="1134345" y="1745743"/>
                  <a:pt x="1220362" y="1713772"/>
                  <a:pt x="1312228" y="1680369"/>
                </a:cubicBezTo>
                <a:cubicBezTo>
                  <a:pt x="1609725" y="1794711"/>
                  <a:pt x="1881505" y="1909054"/>
                  <a:pt x="2125917" y="2018836"/>
                </a:cubicBezTo>
                <a:cubicBezTo>
                  <a:pt x="2030413" y="2058156"/>
                  <a:pt x="1941341" y="2096056"/>
                  <a:pt x="1858709" y="2132545"/>
                </a:cubicBezTo>
                <a:cubicBezTo>
                  <a:pt x="1622616" y="2018899"/>
                  <a:pt x="1353884" y="1898221"/>
                  <a:pt x="1054164" y="1776277"/>
                </a:cubicBezTo>
                <a:close/>
                <a:moveTo>
                  <a:pt x="2609914" y="1688540"/>
                </a:moveTo>
                <a:cubicBezTo>
                  <a:pt x="2690730" y="1706025"/>
                  <a:pt x="2770969" y="1723996"/>
                  <a:pt x="2850642" y="1742449"/>
                </a:cubicBezTo>
                <a:cubicBezTo>
                  <a:pt x="2652141" y="1812132"/>
                  <a:pt x="2469642" y="1881118"/>
                  <a:pt x="2303272" y="1946999"/>
                </a:cubicBezTo>
                <a:cubicBezTo>
                  <a:pt x="2394966" y="1865154"/>
                  <a:pt x="2497201" y="1778178"/>
                  <a:pt x="2610231" y="1688540"/>
                </a:cubicBezTo>
                <a:close/>
                <a:moveTo>
                  <a:pt x="2619566" y="1680939"/>
                </a:moveTo>
                <a:cubicBezTo>
                  <a:pt x="2661431" y="1647871"/>
                  <a:pt x="2704700" y="1614531"/>
                  <a:pt x="2749360" y="1580913"/>
                </a:cubicBezTo>
                <a:cubicBezTo>
                  <a:pt x="2768029" y="1566850"/>
                  <a:pt x="2786888" y="1552976"/>
                  <a:pt x="2805748" y="1539103"/>
                </a:cubicBezTo>
                <a:cubicBezTo>
                  <a:pt x="2935288" y="1567021"/>
                  <a:pt x="3063685" y="1596325"/>
                  <a:pt x="3190939" y="1627030"/>
                </a:cubicBezTo>
                <a:cubicBezTo>
                  <a:pt x="3078925" y="1663645"/>
                  <a:pt x="2971083" y="1700152"/>
                  <a:pt x="2867406" y="1736558"/>
                </a:cubicBezTo>
                <a:cubicBezTo>
                  <a:pt x="2785663" y="1717509"/>
                  <a:pt x="2703151" y="1698974"/>
                  <a:pt x="2619883" y="1680939"/>
                </a:cubicBezTo>
                <a:close/>
                <a:moveTo>
                  <a:pt x="3208592" y="1631274"/>
                </a:moveTo>
                <a:cubicBezTo>
                  <a:pt x="3454127" y="1690694"/>
                  <a:pt x="3695275" y="1755100"/>
                  <a:pt x="3932047" y="1824485"/>
                </a:cubicBezTo>
                <a:cubicBezTo>
                  <a:pt x="3869608" y="1874529"/>
                  <a:pt x="3811060" y="1923307"/>
                  <a:pt x="3756406" y="1970818"/>
                </a:cubicBezTo>
                <a:cubicBezTo>
                  <a:pt x="3474847" y="1887408"/>
                  <a:pt x="3184271" y="1810675"/>
                  <a:pt x="2884678" y="1740612"/>
                </a:cubicBezTo>
                <a:cubicBezTo>
                  <a:pt x="2988647" y="1704333"/>
                  <a:pt x="3096724" y="1667889"/>
                  <a:pt x="3208909" y="1631274"/>
                </a:cubicBezTo>
                <a:close/>
                <a:moveTo>
                  <a:pt x="3225864" y="1625636"/>
                </a:moveTo>
                <a:cubicBezTo>
                  <a:pt x="3306553" y="1599493"/>
                  <a:pt x="3389357" y="1573355"/>
                  <a:pt x="3474276" y="1547212"/>
                </a:cubicBezTo>
                <a:cubicBezTo>
                  <a:pt x="3680098" y="1596876"/>
                  <a:pt x="3883704" y="1649791"/>
                  <a:pt x="4085082" y="1705961"/>
                </a:cubicBezTo>
                <a:cubicBezTo>
                  <a:pt x="4035127" y="1743545"/>
                  <a:pt x="3987248" y="1780648"/>
                  <a:pt x="3941445" y="1817263"/>
                </a:cubicBezTo>
                <a:cubicBezTo>
                  <a:pt x="3707467" y="1748512"/>
                  <a:pt x="3469050" y="1684632"/>
                  <a:pt x="3226181" y="1625636"/>
                </a:cubicBezTo>
                <a:close/>
                <a:moveTo>
                  <a:pt x="4096322" y="1709192"/>
                </a:moveTo>
                <a:cubicBezTo>
                  <a:pt x="4217353" y="1743229"/>
                  <a:pt x="4337577" y="1778494"/>
                  <a:pt x="4457002" y="1814983"/>
                </a:cubicBezTo>
                <a:cubicBezTo>
                  <a:pt x="4370134" y="1842602"/>
                  <a:pt x="4286168" y="1870051"/>
                  <a:pt x="4205097" y="1897335"/>
                </a:cubicBezTo>
                <a:cubicBezTo>
                  <a:pt x="4121487" y="1871064"/>
                  <a:pt x="4037222" y="1845408"/>
                  <a:pt x="3952304" y="1820367"/>
                </a:cubicBezTo>
                <a:cubicBezTo>
                  <a:pt x="3998278" y="1783961"/>
                  <a:pt x="4046391" y="1746903"/>
                  <a:pt x="4096639" y="1709192"/>
                </a:cubicBezTo>
                <a:close/>
                <a:moveTo>
                  <a:pt x="4472940" y="1819924"/>
                </a:moveTo>
                <a:cubicBezTo>
                  <a:pt x="4596003" y="1857679"/>
                  <a:pt x="4718177" y="1896720"/>
                  <a:pt x="4839462" y="1937054"/>
                </a:cubicBezTo>
                <a:cubicBezTo>
                  <a:pt x="4929588" y="1967080"/>
                  <a:pt x="5017624" y="1997297"/>
                  <a:pt x="5103559" y="2027704"/>
                </a:cubicBezTo>
                <a:cubicBezTo>
                  <a:pt x="5051533" y="2073777"/>
                  <a:pt x="5004308" y="2117468"/>
                  <a:pt x="4961890" y="2158771"/>
                </a:cubicBezTo>
                <a:cubicBezTo>
                  <a:pt x="4833239" y="2110075"/>
                  <a:pt x="4698683" y="2061513"/>
                  <a:pt x="4558221" y="2013071"/>
                </a:cubicBezTo>
                <a:cubicBezTo>
                  <a:pt x="4446969" y="1975062"/>
                  <a:pt x="4334510" y="1938112"/>
                  <a:pt x="4220845" y="1902212"/>
                </a:cubicBezTo>
                <a:cubicBezTo>
                  <a:pt x="4302081" y="1875017"/>
                  <a:pt x="4386218" y="1847588"/>
                  <a:pt x="4473258" y="1819924"/>
                </a:cubicBezTo>
                <a:close/>
                <a:moveTo>
                  <a:pt x="4842891" y="1928185"/>
                </a:moveTo>
                <a:cubicBezTo>
                  <a:pt x="4725842" y="1889163"/>
                  <a:pt x="4608049" y="1851388"/>
                  <a:pt x="4489514" y="1814856"/>
                </a:cubicBezTo>
                <a:cubicBezTo>
                  <a:pt x="4574432" y="1787996"/>
                  <a:pt x="4662024" y="1761156"/>
                  <a:pt x="4752277" y="1734341"/>
                </a:cubicBezTo>
                <a:cubicBezTo>
                  <a:pt x="4907852" y="1780160"/>
                  <a:pt x="5062220" y="1827887"/>
                  <a:pt x="5215382" y="1877507"/>
                </a:cubicBezTo>
                <a:lnTo>
                  <a:pt x="5263261" y="1893154"/>
                </a:lnTo>
                <a:cubicBezTo>
                  <a:pt x="5208861" y="1937117"/>
                  <a:pt x="5158486" y="1979668"/>
                  <a:pt x="5112131" y="2020799"/>
                </a:cubicBezTo>
                <a:cubicBezTo>
                  <a:pt x="5024628" y="1989677"/>
                  <a:pt x="4934985" y="1958801"/>
                  <a:pt x="4843209" y="1928185"/>
                </a:cubicBezTo>
                <a:close/>
                <a:moveTo>
                  <a:pt x="5273294" y="1896511"/>
                </a:moveTo>
                <a:cubicBezTo>
                  <a:pt x="5421884" y="1945371"/>
                  <a:pt x="5565267" y="1994637"/>
                  <a:pt x="5703443" y="2044301"/>
                </a:cubicBezTo>
                <a:cubicBezTo>
                  <a:pt x="5605272" y="2074791"/>
                  <a:pt x="5511800" y="2104799"/>
                  <a:pt x="5423027" y="2134319"/>
                </a:cubicBezTo>
                <a:cubicBezTo>
                  <a:pt x="5325663" y="2097533"/>
                  <a:pt x="5225288" y="2060753"/>
                  <a:pt x="5121910" y="2023967"/>
                </a:cubicBezTo>
                <a:cubicBezTo>
                  <a:pt x="5172285" y="1980086"/>
                  <a:pt x="5222856" y="1937643"/>
                  <a:pt x="5273612" y="1896638"/>
                </a:cubicBezTo>
                <a:close/>
                <a:moveTo>
                  <a:pt x="5718302" y="2049686"/>
                </a:moveTo>
                <a:cubicBezTo>
                  <a:pt x="5929376" y="2125703"/>
                  <a:pt x="6127941" y="2201720"/>
                  <a:pt x="6313488" y="2277104"/>
                </a:cubicBezTo>
                <a:lnTo>
                  <a:pt x="6307138" y="2283059"/>
                </a:lnTo>
                <a:cubicBezTo>
                  <a:pt x="6247003" y="2337982"/>
                  <a:pt x="6195251" y="2388216"/>
                  <a:pt x="6151499" y="2432560"/>
                </a:cubicBezTo>
                <a:cubicBezTo>
                  <a:pt x="5936361" y="2337538"/>
                  <a:pt x="5697919" y="2238652"/>
                  <a:pt x="5437315" y="2139703"/>
                </a:cubicBezTo>
                <a:cubicBezTo>
                  <a:pt x="5526297" y="2110310"/>
                  <a:pt x="5620068" y="2080346"/>
                  <a:pt x="5718620" y="2049813"/>
                </a:cubicBezTo>
                <a:close/>
                <a:moveTo>
                  <a:pt x="5733415" y="2044998"/>
                </a:moveTo>
                <a:cubicBezTo>
                  <a:pt x="5934139" y="1983171"/>
                  <a:pt x="6153912" y="1919950"/>
                  <a:pt x="6390958" y="1858122"/>
                </a:cubicBezTo>
                <a:cubicBezTo>
                  <a:pt x="6618224" y="1799000"/>
                  <a:pt x="6847904" y="1744331"/>
                  <a:pt x="7080123" y="1694115"/>
                </a:cubicBezTo>
                <a:cubicBezTo>
                  <a:pt x="6739383" y="1913298"/>
                  <a:pt x="6487224" y="2119622"/>
                  <a:pt x="6321298" y="2270009"/>
                </a:cubicBezTo>
                <a:cubicBezTo>
                  <a:pt x="6138228" y="2195829"/>
                  <a:pt x="5942140" y="2120319"/>
                  <a:pt x="5733733" y="2045125"/>
                </a:cubicBezTo>
                <a:close/>
                <a:moveTo>
                  <a:pt x="6388227" y="1849000"/>
                </a:moveTo>
                <a:cubicBezTo>
                  <a:pt x="6146864" y="1912221"/>
                  <a:pt x="5922899" y="1976456"/>
                  <a:pt x="5718874" y="2039804"/>
                </a:cubicBezTo>
                <a:cubicBezTo>
                  <a:pt x="5578793" y="1989379"/>
                  <a:pt x="5433314" y="1939290"/>
                  <a:pt x="5282438" y="1889543"/>
                </a:cubicBezTo>
                <a:cubicBezTo>
                  <a:pt x="5495290" y="1719442"/>
                  <a:pt x="5719756" y="1564328"/>
                  <a:pt x="5954205" y="1425331"/>
                </a:cubicBezTo>
                <a:cubicBezTo>
                  <a:pt x="6303410" y="1348807"/>
                  <a:pt x="6658357" y="1281975"/>
                  <a:pt x="7019036" y="1224835"/>
                </a:cubicBezTo>
                <a:cubicBezTo>
                  <a:pt x="7219125" y="1275938"/>
                  <a:pt x="7414895" y="1330290"/>
                  <a:pt x="7606475" y="1387892"/>
                </a:cubicBezTo>
                <a:cubicBezTo>
                  <a:pt x="7533195" y="1426452"/>
                  <a:pt x="7460996" y="1466000"/>
                  <a:pt x="7389876" y="1506543"/>
                </a:cubicBezTo>
                <a:cubicBezTo>
                  <a:pt x="7288276" y="1564442"/>
                  <a:pt x="7193026" y="1622342"/>
                  <a:pt x="7103301" y="1679418"/>
                </a:cubicBezTo>
                <a:cubicBezTo>
                  <a:pt x="6862636" y="1731028"/>
                  <a:pt x="6624383" y="1787597"/>
                  <a:pt x="6388545" y="1849127"/>
                </a:cubicBezTo>
                <a:close/>
                <a:moveTo>
                  <a:pt x="7394829" y="1514524"/>
                </a:moveTo>
                <a:cubicBezTo>
                  <a:pt x="7468426" y="1472588"/>
                  <a:pt x="7543229" y="1431710"/>
                  <a:pt x="7619175" y="1391883"/>
                </a:cubicBezTo>
                <a:cubicBezTo>
                  <a:pt x="7733158" y="1426262"/>
                  <a:pt x="7845552" y="1461756"/>
                  <a:pt x="7956423" y="1498371"/>
                </a:cubicBezTo>
                <a:lnTo>
                  <a:pt x="7999349" y="1512624"/>
                </a:lnTo>
                <a:cubicBezTo>
                  <a:pt x="7706995" y="1559077"/>
                  <a:pt x="7417182" y="1612796"/>
                  <a:pt x="7129844" y="1673781"/>
                </a:cubicBezTo>
                <a:cubicBezTo>
                  <a:pt x="7226364" y="1612967"/>
                  <a:pt x="7316089" y="1559755"/>
                  <a:pt x="7395146" y="1514651"/>
                </a:cubicBezTo>
                <a:close/>
                <a:moveTo>
                  <a:pt x="7959979" y="1489565"/>
                </a:moveTo>
                <a:cubicBezTo>
                  <a:pt x="7851902" y="1453837"/>
                  <a:pt x="7742238" y="1419186"/>
                  <a:pt x="7631049" y="1385612"/>
                </a:cubicBezTo>
                <a:cubicBezTo>
                  <a:pt x="7713663" y="1342535"/>
                  <a:pt x="7797610" y="1300726"/>
                  <a:pt x="7882890" y="1260183"/>
                </a:cubicBezTo>
                <a:cubicBezTo>
                  <a:pt x="7995285" y="1294391"/>
                  <a:pt x="8106601" y="1329720"/>
                  <a:pt x="8216773" y="1366164"/>
                </a:cubicBezTo>
                <a:cubicBezTo>
                  <a:pt x="8297228" y="1392814"/>
                  <a:pt x="8375777" y="1419648"/>
                  <a:pt x="8452421" y="1446679"/>
                </a:cubicBezTo>
                <a:cubicBezTo>
                  <a:pt x="8307642" y="1465810"/>
                  <a:pt x="8163307" y="1486715"/>
                  <a:pt x="8019415" y="1509393"/>
                </a:cubicBezTo>
                <a:close/>
                <a:moveTo>
                  <a:pt x="8472297" y="1453711"/>
                </a:moveTo>
                <a:cubicBezTo>
                  <a:pt x="8609965" y="1502406"/>
                  <a:pt x="8741346" y="1551266"/>
                  <a:pt x="8866505" y="1600297"/>
                </a:cubicBezTo>
                <a:cubicBezTo>
                  <a:pt x="8790686" y="1646750"/>
                  <a:pt x="8717217" y="1693102"/>
                  <a:pt x="8646096" y="1739345"/>
                </a:cubicBezTo>
                <a:cubicBezTo>
                  <a:pt x="8461248" y="1665482"/>
                  <a:pt x="8258746" y="1590288"/>
                  <a:pt x="8038846" y="1515918"/>
                </a:cubicBezTo>
                <a:cubicBezTo>
                  <a:pt x="8182991" y="1493537"/>
                  <a:pt x="8327645" y="1472842"/>
                  <a:pt x="8472805" y="1453837"/>
                </a:cubicBezTo>
                <a:close/>
                <a:moveTo>
                  <a:pt x="8493061" y="1450987"/>
                </a:moveTo>
                <a:cubicBezTo>
                  <a:pt x="8621332" y="1434345"/>
                  <a:pt x="8749919" y="1419123"/>
                  <a:pt x="8878760" y="1405313"/>
                </a:cubicBezTo>
                <a:cubicBezTo>
                  <a:pt x="8945753" y="1428796"/>
                  <a:pt x="9011412" y="1452336"/>
                  <a:pt x="9075610" y="1475946"/>
                </a:cubicBezTo>
                <a:cubicBezTo>
                  <a:pt x="9033955" y="1500018"/>
                  <a:pt x="8992235" y="1524514"/>
                  <a:pt x="8950452" y="1549429"/>
                </a:cubicBezTo>
                <a:cubicBezTo>
                  <a:pt x="8925623" y="1564252"/>
                  <a:pt x="8901049" y="1579031"/>
                  <a:pt x="8876602" y="1593772"/>
                </a:cubicBezTo>
                <a:cubicBezTo>
                  <a:pt x="8755126" y="1546388"/>
                  <a:pt x="8627428" y="1498833"/>
                  <a:pt x="8493570" y="1451113"/>
                </a:cubicBezTo>
                <a:close/>
                <a:moveTo>
                  <a:pt x="8900732" y="1402969"/>
                </a:moveTo>
                <a:lnTo>
                  <a:pt x="8926132" y="1400308"/>
                </a:lnTo>
                <a:cubicBezTo>
                  <a:pt x="9040050" y="1388399"/>
                  <a:pt x="9154160" y="1377649"/>
                  <a:pt x="9268523" y="1368064"/>
                </a:cubicBezTo>
                <a:cubicBezTo>
                  <a:pt x="9208198" y="1401050"/>
                  <a:pt x="9147683" y="1434915"/>
                  <a:pt x="9086913" y="1469674"/>
                </a:cubicBezTo>
                <a:cubicBezTo>
                  <a:pt x="9026271" y="1447502"/>
                  <a:pt x="8964358" y="1425312"/>
                  <a:pt x="8901240" y="1403096"/>
                </a:cubicBezTo>
                <a:close/>
                <a:moveTo>
                  <a:pt x="8955659" y="1557474"/>
                </a:moveTo>
                <a:cubicBezTo>
                  <a:pt x="8999665" y="1531166"/>
                  <a:pt x="9043543" y="1505402"/>
                  <a:pt x="9087421" y="1480190"/>
                </a:cubicBezTo>
                <a:cubicBezTo>
                  <a:pt x="9344850" y="1574768"/>
                  <a:pt x="9580944" y="1669473"/>
                  <a:pt x="9794557" y="1760947"/>
                </a:cubicBezTo>
                <a:cubicBezTo>
                  <a:pt x="9735058" y="1766477"/>
                  <a:pt x="9675812" y="1772286"/>
                  <a:pt x="9616757" y="1778368"/>
                </a:cubicBezTo>
                <a:cubicBezTo>
                  <a:pt x="9538271" y="1786559"/>
                  <a:pt x="9459976" y="1795281"/>
                  <a:pt x="9381807" y="1804530"/>
                </a:cubicBezTo>
                <a:cubicBezTo>
                  <a:pt x="9230233" y="1737255"/>
                  <a:pt x="9065514" y="1668079"/>
                  <a:pt x="8887968" y="1598460"/>
                </a:cubicBezTo>
                <a:cubicBezTo>
                  <a:pt x="8910510" y="1584859"/>
                  <a:pt x="8933244" y="1571240"/>
                  <a:pt x="8956167" y="1557601"/>
                </a:cubicBezTo>
                <a:close/>
                <a:moveTo>
                  <a:pt x="8875776" y="1215016"/>
                </a:moveTo>
                <a:cubicBezTo>
                  <a:pt x="9020746" y="1260456"/>
                  <a:pt x="9160891" y="1306408"/>
                  <a:pt x="9296209" y="1352861"/>
                </a:cubicBezTo>
                <a:lnTo>
                  <a:pt x="9288907" y="1356788"/>
                </a:lnTo>
                <a:cubicBezTo>
                  <a:pt x="9167241" y="1366924"/>
                  <a:pt x="9045829" y="1378282"/>
                  <a:pt x="8924607" y="1390870"/>
                </a:cubicBezTo>
                <a:lnTo>
                  <a:pt x="8880157" y="1395684"/>
                </a:lnTo>
                <a:cubicBezTo>
                  <a:pt x="8759254" y="1353241"/>
                  <a:pt x="8634095" y="1311159"/>
                  <a:pt x="8504745" y="1269432"/>
                </a:cubicBezTo>
                <a:cubicBezTo>
                  <a:pt x="8378127" y="1228680"/>
                  <a:pt x="8250555" y="1189380"/>
                  <a:pt x="8121968" y="1151542"/>
                </a:cubicBezTo>
                <a:cubicBezTo>
                  <a:pt x="8192262" y="1121008"/>
                  <a:pt x="8263383" y="1091298"/>
                  <a:pt x="8335328" y="1062412"/>
                </a:cubicBezTo>
                <a:lnTo>
                  <a:pt x="8354886" y="1060638"/>
                </a:lnTo>
                <a:cubicBezTo>
                  <a:pt x="8530272" y="1109751"/>
                  <a:pt x="8704072" y="1161253"/>
                  <a:pt x="8876284" y="1215143"/>
                </a:cubicBezTo>
                <a:close/>
                <a:moveTo>
                  <a:pt x="8382064" y="1058484"/>
                </a:moveTo>
                <a:cubicBezTo>
                  <a:pt x="8942197" y="1009789"/>
                  <a:pt x="9510205" y="984070"/>
                  <a:pt x="10085959" y="981327"/>
                </a:cubicBezTo>
                <a:cubicBezTo>
                  <a:pt x="9820021" y="1088555"/>
                  <a:pt x="9560306" y="1210582"/>
                  <a:pt x="9308084" y="1346843"/>
                </a:cubicBezTo>
                <a:cubicBezTo>
                  <a:pt x="9170289" y="1299586"/>
                  <a:pt x="9027414" y="1252708"/>
                  <a:pt x="8879522" y="1206211"/>
                </a:cubicBezTo>
                <a:cubicBezTo>
                  <a:pt x="8715184" y="1154646"/>
                  <a:pt x="8549386" y="1105406"/>
                  <a:pt x="8382064" y="1058484"/>
                </a:cubicBezTo>
                <a:close/>
                <a:moveTo>
                  <a:pt x="8345615" y="1048285"/>
                </a:moveTo>
                <a:cubicBezTo>
                  <a:pt x="8010525" y="954784"/>
                  <a:pt x="7670420" y="870487"/>
                  <a:pt x="7325296" y="795401"/>
                </a:cubicBezTo>
                <a:lnTo>
                  <a:pt x="7329995" y="793817"/>
                </a:lnTo>
                <a:cubicBezTo>
                  <a:pt x="8026718" y="726035"/>
                  <a:pt x="8740077" y="690497"/>
                  <a:pt x="9465691" y="686886"/>
                </a:cubicBezTo>
                <a:cubicBezTo>
                  <a:pt x="9415844" y="699556"/>
                  <a:pt x="9366250" y="712498"/>
                  <a:pt x="9316910" y="725718"/>
                </a:cubicBezTo>
                <a:cubicBezTo>
                  <a:pt x="8987155" y="814348"/>
                  <a:pt x="8662860" y="922052"/>
                  <a:pt x="8345678" y="1048285"/>
                </a:cubicBezTo>
                <a:close/>
                <a:moveTo>
                  <a:pt x="6496812" y="492409"/>
                </a:moveTo>
                <a:cubicBezTo>
                  <a:pt x="6401308" y="523112"/>
                  <a:pt x="6306966" y="554975"/>
                  <a:pt x="6213793" y="588001"/>
                </a:cubicBezTo>
                <a:cubicBezTo>
                  <a:pt x="6141149" y="576682"/>
                  <a:pt x="6068397" y="565745"/>
                  <a:pt x="5995543" y="555186"/>
                </a:cubicBezTo>
                <a:cubicBezTo>
                  <a:pt x="6162040" y="532719"/>
                  <a:pt x="6329128" y="511793"/>
                  <a:pt x="6496812" y="492409"/>
                </a:cubicBezTo>
                <a:close/>
                <a:moveTo>
                  <a:pt x="6194997" y="594652"/>
                </a:moveTo>
                <a:cubicBezTo>
                  <a:pt x="6126753" y="619020"/>
                  <a:pt x="6059024" y="644082"/>
                  <a:pt x="5991797" y="669846"/>
                </a:cubicBezTo>
                <a:cubicBezTo>
                  <a:pt x="5863317" y="649023"/>
                  <a:pt x="5734196" y="629472"/>
                  <a:pt x="5604447" y="611186"/>
                </a:cubicBezTo>
                <a:cubicBezTo>
                  <a:pt x="5722982" y="593279"/>
                  <a:pt x="5841810" y="576175"/>
                  <a:pt x="5960936" y="559874"/>
                </a:cubicBezTo>
                <a:cubicBezTo>
                  <a:pt x="6039250" y="570939"/>
                  <a:pt x="6117273" y="582532"/>
                  <a:pt x="6194997" y="594652"/>
                </a:cubicBezTo>
                <a:close/>
                <a:moveTo>
                  <a:pt x="5083747" y="454400"/>
                </a:moveTo>
                <a:cubicBezTo>
                  <a:pt x="5366785" y="482020"/>
                  <a:pt x="5647881" y="515531"/>
                  <a:pt x="5927027" y="554933"/>
                </a:cubicBezTo>
                <a:cubicBezTo>
                  <a:pt x="5808199" y="571361"/>
                  <a:pt x="5689664" y="588571"/>
                  <a:pt x="5571427" y="606561"/>
                </a:cubicBezTo>
                <a:cubicBezTo>
                  <a:pt x="5351291" y="576028"/>
                  <a:pt x="5129422" y="549211"/>
                  <a:pt x="4905820" y="526110"/>
                </a:cubicBezTo>
                <a:cubicBezTo>
                  <a:pt x="4857134" y="521126"/>
                  <a:pt x="4808455" y="516291"/>
                  <a:pt x="4759770" y="511603"/>
                </a:cubicBezTo>
                <a:cubicBezTo>
                  <a:pt x="4826953" y="487911"/>
                  <a:pt x="4894688" y="465043"/>
                  <a:pt x="4962970" y="442998"/>
                </a:cubicBezTo>
                <a:cubicBezTo>
                  <a:pt x="5002721" y="446735"/>
                  <a:pt x="5043170" y="450409"/>
                  <a:pt x="5083556" y="454400"/>
                </a:cubicBezTo>
                <a:close/>
                <a:moveTo>
                  <a:pt x="4635564" y="375089"/>
                </a:moveTo>
                <a:cubicBezTo>
                  <a:pt x="4967586" y="325128"/>
                  <a:pt x="5282965" y="286676"/>
                  <a:pt x="5581714" y="259733"/>
                </a:cubicBezTo>
                <a:cubicBezTo>
                  <a:pt x="5371230" y="309946"/>
                  <a:pt x="5164392" y="367888"/>
                  <a:pt x="4961192" y="433559"/>
                </a:cubicBezTo>
                <a:cubicBezTo>
                  <a:pt x="4807268" y="419496"/>
                  <a:pt x="4652753" y="407185"/>
                  <a:pt x="4497642" y="396627"/>
                </a:cubicBezTo>
                <a:cubicBezTo>
                  <a:pt x="4544041" y="389152"/>
                  <a:pt x="4590015" y="381973"/>
                  <a:pt x="4635564" y="375089"/>
                </a:cubicBezTo>
                <a:close/>
                <a:moveTo>
                  <a:pt x="4455668" y="403089"/>
                </a:moveTo>
                <a:cubicBezTo>
                  <a:pt x="4617085" y="413731"/>
                  <a:pt x="4777950" y="426295"/>
                  <a:pt x="4938268" y="440780"/>
                </a:cubicBezTo>
                <a:cubicBezTo>
                  <a:pt x="4870533" y="462910"/>
                  <a:pt x="4803312" y="485821"/>
                  <a:pt x="4736592" y="509513"/>
                </a:cubicBezTo>
                <a:cubicBezTo>
                  <a:pt x="4529754" y="490044"/>
                  <a:pt x="4321601" y="473869"/>
                  <a:pt x="4112133" y="460988"/>
                </a:cubicBezTo>
                <a:cubicBezTo>
                  <a:pt x="4228548" y="440421"/>
                  <a:pt x="4343146" y="421122"/>
                  <a:pt x="4455922" y="403089"/>
                </a:cubicBezTo>
                <a:close/>
                <a:moveTo>
                  <a:pt x="3476879" y="361659"/>
                </a:moveTo>
                <a:cubicBezTo>
                  <a:pt x="3790823" y="367614"/>
                  <a:pt x="4102970" y="380516"/>
                  <a:pt x="4413314" y="400365"/>
                </a:cubicBezTo>
                <a:cubicBezTo>
                  <a:pt x="4301300" y="418525"/>
                  <a:pt x="4187615" y="437909"/>
                  <a:pt x="4072255" y="458518"/>
                </a:cubicBezTo>
                <a:cubicBezTo>
                  <a:pt x="3812331" y="443018"/>
                  <a:pt x="3550603" y="432461"/>
                  <a:pt x="3287078" y="426844"/>
                </a:cubicBezTo>
                <a:cubicBezTo>
                  <a:pt x="3349771" y="404461"/>
                  <a:pt x="3413043" y="382733"/>
                  <a:pt x="3476879" y="361659"/>
                </a:cubicBezTo>
                <a:close/>
                <a:moveTo>
                  <a:pt x="2518029" y="364890"/>
                </a:moveTo>
                <a:cubicBezTo>
                  <a:pt x="2829604" y="356992"/>
                  <a:pt x="3139631" y="355725"/>
                  <a:pt x="3448114" y="361089"/>
                </a:cubicBezTo>
                <a:cubicBezTo>
                  <a:pt x="3385039" y="382205"/>
                  <a:pt x="3322384" y="403891"/>
                  <a:pt x="3260154" y="426147"/>
                </a:cubicBezTo>
                <a:cubicBezTo>
                  <a:pt x="2880932" y="418630"/>
                  <a:pt x="2498427" y="421438"/>
                  <a:pt x="2112645" y="434572"/>
                </a:cubicBezTo>
                <a:cubicBezTo>
                  <a:pt x="2243709" y="410923"/>
                  <a:pt x="2378856" y="387695"/>
                  <a:pt x="2518093" y="364890"/>
                </a:cubicBezTo>
                <a:close/>
                <a:moveTo>
                  <a:pt x="1588961" y="408220"/>
                </a:moveTo>
                <a:cubicBezTo>
                  <a:pt x="1876444" y="388751"/>
                  <a:pt x="2162893" y="374941"/>
                  <a:pt x="2448306" y="366790"/>
                </a:cubicBezTo>
                <a:cubicBezTo>
                  <a:pt x="2310511" y="389680"/>
                  <a:pt x="2176799" y="413118"/>
                  <a:pt x="2047177" y="437106"/>
                </a:cubicBezTo>
                <a:cubicBezTo>
                  <a:pt x="1839405" y="444624"/>
                  <a:pt x="1630851" y="455181"/>
                  <a:pt x="1421511" y="468780"/>
                </a:cubicBezTo>
                <a:cubicBezTo>
                  <a:pt x="1477474" y="447918"/>
                  <a:pt x="1533290" y="427731"/>
                  <a:pt x="1588961" y="408220"/>
                </a:cubicBezTo>
                <a:close/>
                <a:moveTo>
                  <a:pt x="1390714" y="480373"/>
                </a:moveTo>
                <a:cubicBezTo>
                  <a:pt x="1588370" y="467196"/>
                  <a:pt x="1785366" y="456638"/>
                  <a:pt x="1981708" y="448699"/>
                </a:cubicBezTo>
                <a:cubicBezTo>
                  <a:pt x="1832610" y="476529"/>
                  <a:pt x="1689907" y="504339"/>
                  <a:pt x="1553591" y="532128"/>
                </a:cubicBezTo>
                <a:cubicBezTo>
                  <a:pt x="1440771" y="536900"/>
                  <a:pt x="1327766" y="542411"/>
                  <a:pt x="1214565" y="548662"/>
                </a:cubicBezTo>
                <a:cubicBezTo>
                  <a:pt x="1273448" y="524970"/>
                  <a:pt x="1332167" y="502207"/>
                  <a:pt x="1390714" y="480373"/>
                </a:cubicBezTo>
                <a:close/>
                <a:moveTo>
                  <a:pt x="1186879" y="559747"/>
                </a:moveTo>
                <a:cubicBezTo>
                  <a:pt x="1289749" y="554004"/>
                  <a:pt x="1392320" y="548894"/>
                  <a:pt x="1494600" y="544417"/>
                </a:cubicBezTo>
                <a:cubicBezTo>
                  <a:pt x="1342835" y="576091"/>
                  <a:pt x="1200087" y="606688"/>
                  <a:pt x="1067562" y="636462"/>
                </a:cubicBezTo>
                <a:lnTo>
                  <a:pt x="997395" y="638362"/>
                </a:lnTo>
                <a:cubicBezTo>
                  <a:pt x="1058564" y="612263"/>
                  <a:pt x="1121728" y="586058"/>
                  <a:pt x="1186879" y="559747"/>
                </a:cubicBezTo>
                <a:close/>
                <a:moveTo>
                  <a:pt x="973709" y="648434"/>
                </a:moveTo>
                <a:lnTo>
                  <a:pt x="1019683" y="647167"/>
                </a:lnTo>
                <a:cubicBezTo>
                  <a:pt x="988651" y="654218"/>
                  <a:pt x="958196" y="661186"/>
                  <a:pt x="928306" y="668072"/>
                </a:cubicBezTo>
                <a:close/>
                <a:moveTo>
                  <a:pt x="881189" y="688787"/>
                </a:moveTo>
                <a:cubicBezTo>
                  <a:pt x="941134" y="674806"/>
                  <a:pt x="1003662" y="660489"/>
                  <a:pt x="1068769" y="645837"/>
                </a:cubicBezTo>
                <a:cubicBezTo>
                  <a:pt x="1624648" y="631605"/>
                  <a:pt x="2167528" y="633167"/>
                  <a:pt x="2697417" y="650525"/>
                </a:cubicBezTo>
                <a:cubicBezTo>
                  <a:pt x="2622442" y="683592"/>
                  <a:pt x="2548211" y="717629"/>
                  <a:pt x="2474722" y="752641"/>
                </a:cubicBezTo>
                <a:cubicBezTo>
                  <a:pt x="2415458" y="780894"/>
                  <a:pt x="2356866" y="809762"/>
                  <a:pt x="2298954" y="839238"/>
                </a:cubicBezTo>
                <a:cubicBezTo>
                  <a:pt x="1985899" y="916649"/>
                  <a:pt x="1691196" y="994440"/>
                  <a:pt x="1423988" y="1067986"/>
                </a:cubicBezTo>
                <a:cubicBezTo>
                  <a:pt x="1046461" y="1027399"/>
                  <a:pt x="665461" y="997372"/>
                  <a:pt x="280988" y="977906"/>
                </a:cubicBezTo>
                <a:cubicBezTo>
                  <a:pt x="431864" y="898975"/>
                  <a:pt x="636842" y="796795"/>
                  <a:pt x="881189" y="688850"/>
                </a:cubicBezTo>
                <a:close/>
                <a:moveTo>
                  <a:pt x="138557" y="1054493"/>
                </a:moveTo>
                <a:cubicBezTo>
                  <a:pt x="174181" y="1034855"/>
                  <a:pt x="216345" y="1012050"/>
                  <a:pt x="264541" y="986648"/>
                </a:cubicBezTo>
                <a:cubicBezTo>
                  <a:pt x="645839" y="1005779"/>
                  <a:pt x="1023938" y="1035235"/>
                  <a:pt x="1398842" y="1075018"/>
                </a:cubicBezTo>
                <a:cubicBezTo>
                  <a:pt x="1319848" y="1096809"/>
                  <a:pt x="1243374" y="1118202"/>
                  <a:pt x="1169416" y="1139189"/>
                </a:cubicBezTo>
                <a:cubicBezTo>
                  <a:pt x="829354" y="1102194"/>
                  <a:pt x="485732" y="1073960"/>
                  <a:pt x="138557" y="1054493"/>
                </a:cubicBezTo>
                <a:close/>
                <a:moveTo>
                  <a:pt x="1170178" y="1148818"/>
                </a:moveTo>
                <a:cubicBezTo>
                  <a:pt x="1196975" y="1151732"/>
                  <a:pt x="1223772" y="1154583"/>
                  <a:pt x="1250442" y="1157623"/>
                </a:cubicBezTo>
                <a:cubicBezTo>
                  <a:pt x="1384891" y="1172827"/>
                  <a:pt x="1518749" y="1189443"/>
                  <a:pt x="1652016" y="1207478"/>
                </a:cubicBezTo>
                <a:cubicBezTo>
                  <a:pt x="1603883" y="1238056"/>
                  <a:pt x="1556239" y="1269096"/>
                  <a:pt x="1509078" y="1300599"/>
                </a:cubicBezTo>
                <a:cubicBezTo>
                  <a:pt x="1397908" y="1285142"/>
                  <a:pt x="1286085" y="1270617"/>
                  <a:pt x="1173607" y="1257016"/>
                </a:cubicBezTo>
                <a:cubicBezTo>
                  <a:pt x="1083393" y="1246038"/>
                  <a:pt x="992740" y="1235731"/>
                  <a:pt x="901637" y="1226102"/>
                </a:cubicBezTo>
                <a:cubicBezTo>
                  <a:pt x="986409" y="1201333"/>
                  <a:pt x="1076135" y="1175487"/>
                  <a:pt x="1170178" y="1148818"/>
                </a:cubicBezTo>
                <a:close/>
                <a:moveTo>
                  <a:pt x="877697" y="1233070"/>
                </a:moveTo>
                <a:cubicBezTo>
                  <a:pt x="976249" y="1243459"/>
                  <a:pt x="1074357" y="1254564"/>
                  <a:pt x="1172020" y="1266391"/>
                </a:cubicBezTo>
                <a:cubicBezTo>
                  <a:pt x="1280941" y="1279568"/>
                  <a:pt x="1389272" y="1293631"/>
                  <a:pt x="1497013" y="1308581"/>
                </a:cubicBezTo>
                <a:cubicBezTo>
                  <a:pt x="1430547" y="1353178"/>
                  <a:pt x="1365104" y="1398725"/>
                  <a:pt x="1300671" y="1445222"/>
                </a:cubicBezTo>
                <a:cubicBezTo>
                  <a:pt x="1236110" y="1436055"/>
                  <a:pt x="1171258" y="1427105"/>
                  <a:pt x="1106107" y="1418362"/>
                </a:cubicBezTo>
                <a:cubicBezTo>
                  <a:pt x="906336" y="1391756"/>
                  <a:pt x="703771" y="1367792"/>
                  <a:pt x="498412" y="1346463"/>
                </a:cubicBezTo>
                <a:cubicBezTo>
                  <a:pt x="609283" y="1312635"/>
                  <a:pt x="736664" y="1274436"/>
                  <a:pt x="877697" y="1233070"/>
                </a:cubicBezTo>
                <a:close/>
                <a:moveTo>
                  <a:pt x="475107" y="1353431"/>
                </a:moveTo>
                <a:cubicBezTo>
                  <a:pt x="687705" y="1375349"/>
                  <a:pt x="897426" y="1400036"/>
                  <a:pt x="1104265" y="1427485"/>
                </a:cubicBezTo>
                <a:cubicBezTo>
                  <a:pt x="1166324" y="1435929"/>
                  <a:pt x="1228109" y="1444379"/>
                  <a:pt x="1289622" y="1452824"/>
                </a:cubicBezTo>
                <a:cubicBezTo>
                  <a:pt x="1226801" y="1498181"/>
                  <a:pt x="1165035" y="1544380"/>
                  <a:pt x="1104329" y="1591429"/>
                </a:cubicBezTo>
                <a:cubicBezTo>
                  <a:pt x="994264" y="1550842"/>
                  <a:pt x="881189" y="1510489"/>
                  <a:pt x="765112" y="1470371"/>
                </a:cubicBezTo>
                <a:cubicBezTo>
                  <a:pt x="658476" y="1433547"/>
                  <a:pt x="551223" y="1397648"/>
                  <a:pt x="443357" y="1362680"/>
                </a:cubicBezTo>
                <a:close/>
                <a:moveTo>
                  <a:pt x="384112" y="1344182"/>
                </a:moveTo>
                <a:lnTo>
                  <a:pt x="450914" y="1351151"/>
                </a:lnTo>
                <a:lnTo>
                  <a:pt x="427736" y="1358246"/>
                </a:lnTo>
                <a:close/>
                <a:moveTo>
                  <a:pt x="388874" y="1523330"/>
                </a:moveTo>
                <a:cubicBezTo>
                  <a:pt x="316908" y="1497991"/>
                  <a:pt x="244496" y="1472968"/>
                  <a:pt x="171641" y="1448263"/>
                </a:cubicBezTo>
                <a:cubicBezTo>
                  <a:pt x="238760" y="1427041"/>
                  <a:pt x="324866" y="1399992"/>
                  <a:pt x="427609" y="1368318"/>
                </a:cubicBezTo>
                <a:cubicBezTo>
                  <a:pt x="539539" y="1404426"/>
                  <a:pt x="650856" y="1441548"/>
                  <a:pt x="761556" y="1479683"/>
                </a:cubicBezTo>
                <a:cubicBezTo>
                  <a:pt x="875856" y="1519168"/>
                  <a:pt x="987152" y="1558868"/>
                  <a:pt x="1095439" y="1598777"/>
                </a:cubicBezTo>
                <a:lnTo>
                  <a:pt x="1090930" y="1602198"/>
                </a:lnTo>
                <a:cubicBezTo>
                  <a:pt x="1036365" y="1644767"/>
                  <a:pt x="984104" y="1686704"/>
                  <a:pt x="934149" y="1728006"/>
                </a:cubicBezTo>
                <a:cubicBezTo>
                  <a:pt x="761892" y="1659591"/>
                  <a:pt x="580136" y="1591429"/>
                  <a:pt x="388874" y="1523520"/>
                </a:cubicBezTo>
                <a:close/>
                <a:moveTo>
                  <a:pt x="935927" y="1738712"/>
                </a:moveTo>
                <a:cubicBezTo>
                  <a:pt x="967042" y="1751046"/>
                  <a:pt x="997839" y="1763399"/>
                  <a:pt x="1028319" y="1775770"/>
                </a:cubicBezTo>
                <a:cubicBezTo>
                  <a:pt x="967785" y="1798956"/>
                  <a:pt x="910762" y="1821172"/>
                  <a:pt x="857250" y="1842412"/>
                </a:cubicBezTo>
                <a:cubicBezTo>
                  <a:pt x="832104" y="1852377"/>
                  <a:pt x="807485" y="1862196"/>
                  <a:pt x="783400" y="1871869"/>
                </a:cubicBezTo>
                <a:lnTo>
                  <a:pt x="781431" y="1870982"/>
                </a:lnTo>
                <a:cubicBezTo>
                  <a:pt x="830072" y="1828077"/>
                  <a:pt x="881571" y="1784050"/>
                  <a:pt x="935927" y="1738902"/>
                </a:cubicBezTo>
                <a:close/>
                <a:moveTo>
                  <a:pt x="593852" y="2030872"/>
                </a:moveTo>
                <a:cubicBezTo>
                  <a:pt x="566885" y="2018962"/>
                  <a:pt x="539496" y="2006990"/>
                  <a:pt x="511683" y="1994954"/>
                </a:cubicBezTo>
                <a:cubicBezTo>
                  <a:pt x="578569" y="1966403"/>
                  <a:pt x="651637" y="1935932"/>
                  <a:pt x="730885" y="1903543"/>
                </a:cubicBezTo>
                <a:cubicBezTo>
                  <a:pt x="682415" y="1947208"/>
                  <a:pt x="636734" y="1989651"/>
                  <a:pt x="593852" y="2030872"/>
                </a:cubicBezTo>
                <a:close/>
                <a:moveTo>
                  <a:pt x="603123" y="2034989"/>
                </a:moveTo>
                <a:cubicBezTo>
                  <a:pt x="650621" y="1989588"/>
                  <a:pt x="701866" y="1942267"/>
                  <a:pt x="756857" y="1893027"/>
                </a:cubicBezTo>
                <a:lnTo>
                  <a:pt x="783273" y="1882321"/>
                </a:lnTo>
                <a:cubicBezTo>
                  <a:pt x="1089279" y="2013261"/>
                  <a:pt x="1355471" y="2141160"/>
                  <a:pt x="1581214" y="2258797"/>
                </a:cubicBezTo>
                <a:cubicBezTo>
                  <a:pt x="1484122" y="2304534"/>
                  <a:pt x="1396683" y="2347484"/>
                  <a:pt x="1319086" y="2386886"/>
                </a:cubicBezTo>
                <a:cubicBezTo>
                  <a:pt x="1124014" y="2280525"/>
                  <a:pt x="885889" y="2160164"/>
                  <a:pt x="603314" y="2034989"/>
                </a:cubicBezTo>
                <a:close/>
                <a:moveTo>
                  <a:pt x="1675067" y="2594223"/>
                </a:moveTo>
                <a:cubicBezTo>
                  <a:pt x="1654620" y="2581553"/>
                  <a:pt x="1633455" y="2568567"/>
                  <a:pt x="1611567" y="2555264"/>
                </a:cubicBezTo>
                <a:cubicBezTo>
                  <a:pt x="1530795" y="2506233"/>
                  <a:pt x="1436561" y="2451437"/>
                  <a:pt x="1328865" y="2392397"/>
                </a:cubicBezTo>
                <a:cubicBezTo>
                  <a:pt x="1406652" y="2352995"/>
                  <a:pt x="1494282" y="2310045"/>
                  <a:pt x="1591501" y="2264308"/>
                </a:cubicBezTo>
                <a:cubicBezTo>
                  <a:pt x="1680401" y="2310761"/>
                  <a:pt x="1762951" y="2355231"/>
                  <a:pt x="1839151" y="2397718"/>
                </a:cubicBezTo>
                <a:cubicBezTo>
                  <a:pt x="1760601" y="2486025"/>
                  <a:pt x="1706182" y="2553934"/>
                  <a:pt x="1675067" y="2594223"/>
                </a:cubicBezTo>
                <a:close/>
                <a:moveTo>
                  <a:pt x="1845564" y="2390497"/>
                </a:moveTo>
                <a:cubicBezTo>
                  <a:pt x="1770761" y="2348687"/>
                  <a:pt x="1689716" y="2304914"/>
                  <a:pt x="1602423" y="2259177"/>
                </a:cubicBezTo>
                <a:lnTo>
                  <a:pt x="1612773" y="2254362"/>
                </a:lnTo>
                <a:cubicBezTo>
                  <a:pt x="1686687" y="2219775"/>
                  <a:pt x="1768602" y="2182653"/>
                  <a:pt x="1858518" y="2142997"/>
                </a:cubicBezTo>
                <a:cubicBezTo>
                  <a:pt x="1910080" y="2167747"/>
                  <a:pt x="1960055" y="2192174"/>
                  <a:pt x="2008442" y="2216290"/>
                </a:cubicBezTo>
                <a:cubicBezTo>
                  <a:pt x="1946021" y="2280145"/>
                  <a:pt x="1891792" y="2338678"/>
                  <a:pt x="1845564" y="2390497"/>
                </a:cubicBezTo>
                <a:close/>
                <a:moveTo>
                  <a:pt x="2015427" y="2209195"/>
                </a:moveTo>
                <a:cubicBezTo>
                  <a:pt x="1968437" y="2185839"/>
                  <a:pt x="1919967" y="2162084"/>
                  <a:pt x="1870012" y="2137929"/>
                </a:cubicBezTo>
                <a:cubicBezTo>
                  <a:pt x="1952733" y="2101694"/>
                  <a:pt x="2042033" y="2063686"/>
                  <a:pt x="2137918" y="2023903"/>
                </a:cubicBezTo>
                <a:lnTo>
                  <a:pt x="2183321" y="2044428"/>
                </a:lnTo>
                <a:cubicBezTo>
                  <a:pt x="2122043" y="2102455"/>
                  <a:pt x="2066099" y="2157504"/>
                  <a:pt x="2015427" y="2209195"/>
                </a:cubicBezTo>
                <a:close/>
                <a:moveTo>
                  <a:pt x="2637727" y="2541644"/>
                </a:moveTo>
                <a:lnTo>
                  <a:pt x="2576132" y="2506486"/>
                </a:lnTo>
                <a:cubicBezTo>
                  <a:pt x="2425129" y="2420840"/>
                  <a:pt x="2240598" y="2321321"/>
                  <a:pt x="2024253" y="2213440"/>
                </a:cubicBezTo>
                <a:cubicBezTo>
                  <a:pt x="2073974" y="2162762"/>
                  <a:pt x="2130171" y="2107649"/>
                  <a:pt x="2192719" y="2048736"/>
                </a:cubicBezTo>
                <a:cubicBezTo>
                  <a:pt x="2474087" y="2176761"/>
                  <a:pt x="2717419" y="2297692"/>
                  <a:pt x="2919984" y="2404307"/>
                </a:cubicBezTo>
                <a:cubicBezTo>
                  <a:pt x="2804160" y="2457899"/>
                  <a:pt x="2709736" y="2504713"/>
                  <a:pt x="2637536" y="2541644"/>
                </a:cubicBezTo>
                <a:close/>
                <a:moveTo>
                  <a:pt x="3194558" y="2542531"/>
                </a:moveTo>
                <a:cubicBezTo>
                  <a:pt x="3166745" y="2526948"/>
                  <a:pt x="3138170" y="2511111"/>
                  <a:pt x="3108833" y="2495020"/>
                </a:cubicBezTo>
                <a:cubicBezTo>
                  <a:pt x="3056681" y="2466470"/>
                  <a:pt x="3000864" y="2436443"/>
                  <a:pt x="2941384" y="2404940"/>
                </a:cubicBezTo>
                <a:cubicBezTo>
                  <a:pt x="2999378" y="2378163"/>
                  <a:pt x="3062459" y="2349783"/>
                  <a:pt x="3130614" y="2319801"/>
                </a:cubicBezTo>
                <a:cubicBezTo>
                  <a:pt x="3253804" y="2265955"/>
                  <a:pt x="3401759" y="2204001"/>
                  <a:pt x="3573018" y="2137106"/>
                </a:cubicBezTo>
                <a:cubicBezTo>
                  <a:pt x="3388678" y="2312199"/>
                  <a:pt x="3264662" y="2455175"/>
                  <a:pt x="3194114" y="2542531"/>
                </a:cubicBezTo>
                <a:close/>
                <a:moveTo>
                  <a:pt x="3591751" y="2119749"/>
                </a:moveTo>
                <a:cubicBezTo>
                  <a:pt x="3411029" y="2190001"/>
                  <a:pt x="3255582" y="2254933"/>
                  <a:pt x="3127121" y="2311122"/>
                </a:cubicBezTo>
                <a:cubicBezTo>
                  <a:pt x="3056128" y="2342162"/>
                  <a:pt x="2990704" y="2371575"/>
                  <a:pt x="2930843" y="2399365"/>
                </a:cubicBezTo>
                <a:cubicBezTo>
                  <a:pt x="2727643" y="2292371"/>
                  <a:pt x="2483231" y="2170680"/>
                  <a:pt x="2200212" y="2041831"/>
                </a:cubicBezTo>
                <a:cubicBezTo>
                  <a:pt x="2226837" y="2016916"/>
                  <a:pt x="2254587" y="1991406"/>
                  <a:pt x="2283460" y="1965307"/>
                </a:cubicBezTo>
                <a:cubicBezTo>
                  <a:pt x="2459800" y="1894991"/>
                  <a:pt x="2655062" y="1821317"/>
                  <a:pt x="2868486" y="1746440"/>
                </a:cubicBezTo>
                <a:cubicBezTo>
                  <a:pt x="3170663" y="1816839"/>
                  <a:pt x="3463970" y="1894085"/>
                  <a:pt x="3748405" y="1978166"/>
                </a:cubicBezTo>
                <a:cubicBezTo>
                  <a:pt x="3692144" y="2027153"/>
                  <a:pt x="3639865" y="2074347"/>
                  <a:pt x="3591560" y="2119749"/>
                </a:cubicBezTo>
                <a:close/>
                <a:moveTo>
                  <a:pt x="3614928" y="2110753"/>
                </a:moveTo>
                <a:cubicBezTo>
                  <a:pt x="3659207" y="2069621"/>
                  <a:pt x="3707276" y="2026501"/>
                  <a:pt x="3759137" y="1981397"/>
                </a:cubicBezTo>
                <a:cubicBezTo>
                  <a:pt x="3796430" y="1992502"/>
                  <a:pt x="3833514" y="2003695"/>
                  <a:pt x="3870389" y="2014971"/>
                </a:cubicBezTo>
                <a:cubicBezTo>
                  <a:pt x="3780346" y="2047659"/>
                  <a:pt x="3695129" y="2079586"/>
                  <a:pt x="3614738" y="2110753"/>
                </a:cubicBezTo>
                <a:close/>
                <a:moveTo>
                  <a:pt x="3885184" y="2009397"/>
                </a:moveTo>
                <a:cubicBezTo>
                  <a:pt x="3846195" y="1997487"/>
                  <a:pt x="3807016" y="1985660"/>
                  <a:pt x="3767646" y="1973922"/>
                </a:cubicBezTo>
                <a:cubicBezTo>
                  <a:pt x="3822129" y="1926791"/>
                  <a:pt x="3880822" y="1878014"/>
                  <a:pt x="3943731" y="1827589"/>
                </a:cubicBezTo>
                <a:cubicBezTo>
                  <a:pt x="4026535" y="1851997"/>
                  <a:pt x="4108748" y="1876981"/>
                  <a:pt x="4190365" y="1902529"/>
                </a:cubicBezTo>
                <a:cubicBezTo>
                  <a:pt x="4083260" y="1938764"/>
                  <a:pt x="3981469" y="1974429"/>
                  <a:pt x="3884994" y="2009523"/>
                </a:cubicBezTo>
                <a:close/>
                <a:moveTo>
                  <a:pt x="4296728" y="2142427"/>
                </a:moveTo>
                <a:cubicBezTo>
                  <a:pt x="4166851" y="2097957"/>
                  <a:pt x="4034708" y="2055089"/>
                  <a:pt x="3900297" y="2013831"/>
                </a:cubicBezTo>
                <a:cubicBezTo>
                  <a:pt x="3996900" y="1978863"/>
                  <a:pt x="4098715" y="1943281"/>
                  <a:pt x="4205732" y="1907090"/>
                </a:cubicBezTo>
                <a:cubicBezTo>
                  <a:pt x="4323252" y="1944041"/>
                  <a:pt x="4439666" y="1982221"/>
                  <a:pt x="4554982" y="2021623"/>
                </a:cubicBezTo>
                <a:cubicBezTo>
                  <a:pt x="4694047" y="2069260"/>
                  <a:pt x="4827397" y="2117278"/>
                  <a:pt x="4955032" y="2165676"/>
                </a:cubicBezTo>
                <a:cubicBezTo>
                  <a:pt x="4935982" y="2183983"/>
                  <a:pt x="4918266" y="2201657"/>
                  <a:pt x="4901375" y="2218698"/>
                </a:cubicBezTo>
                <a:cubicBezTo>
                  <a:pt x="4863910" y="2256453"/>
                  <a:pt x="4829747" y="2292352"/>
                  <a:pt x="4798886" y="2326389"/>
                </a:cubicBezTo>
                <a:cubicBezTo>
                  <a:pt x="4642377" y="2265366"/>
                  <a:pt x="4474928" y="2204172"/>
                  <a:pt x="4296537" y="2142807"/>
                </a:cubicBezTo>
                <a:close/>
                <a:moveTo>
                  <a:pt x="4772978" y="2368515"/>
                </a:moveTo>
                <a:cubicBezTo>
                  <a:pt x="4782058" y="2358379"/>
                  <a:pt x="4791393" y="2347990"/>
                  <a:pt x="4801108" y="2337348"/>
                </a:cubicBezTo>
                <a:lnTo>
                  <a:pt x="4827016" y="2347547"/>
                </a:lnTo>
                <a:cubicBezTo>
                  <a:pt x="4808220" y="2355085"/>
                  <a:pt x="4790123" y="2362054"/>
                  <a:pt x="4772660" y="2369212"/>
                </a:cubicBezTo>
                <a:close/>
                <a:moveTo>
                  <a:pt x="4840097" y="2342479"/>
                </a:moveTo>
                <a:lnTo>
                  <a:pt x="4807966" y="2329810"/>
                </a:lnTo>
                <a:cubicBezTo>
                  <a:pt x="4838192" y="2296913"/>
                  <a:pt x="4871447" y="2262110"/>
                  <a:pt x="4907725" y="2225412"/>
                </a:cubicBezTo>
                <a:cubicBezTo>
                  <a:pt x="4926775" y="2206408"/>
                  <a:pt x="4945444" y="2187911"/>
                  <a:pt x="4964494" y="2169413"/>
                </a:cubicBezTo>
                <a:cubicBezTo>
                  <a:pt x="5021599" y="2191078"/>
                  <a:pt x="5077505" y="2212743"/>
                  <a:pt x="5132197" y="2234408"/>
                </a:cubicBezTo>
                <a:cubicBezTo>
                  <a:pt x="5023993" y="2273240"/>
                  <a:pt x="4926457" y="2309538"/>
                  <a:pt x="4839780" y="2342859"/>
                </a:cubicBezTo>
                <a:close/>
                <a:moveTo>
                  <a:pt x="4972050" y="2162128"/>
                </a:moveTo>
                <a:cubicBezTo>
                  <a:pt x="5018831" y="2117025"/>
                  <a:pt x="5066284" y="2073296"/>
                  <a:pt x="5114417" y="2030935"/>
                </a:cubicBezTo>
                <a:cubicBezTo>
                  <a:pt x="5215636" y="2066790"/>
                  <a:pt x="5313979" y="2102689"/>
                  <a:pt x="5409438" y="2138626"/>
                </a:cubicBezTo>
                <a:cubicBezTo>
                  <a:pt x="5315884" y="2169749"/>
                  <a:pt x="5228000" y="2199966"/>
                  <a:pt x="5145786" y="2229277"/>
                </a:cubicBezTo>
                <a:cubicBezTo>
                  <a:pt x="5088935" y="2207276"/>
                  <a:pt x="5030915" y="2185016"/>
                  <a:pt x="4971733" y="2162508"/>
                </a:cubicBezTo>
                <a:close/>
                <a:moveTo>
                  <a:pt x="5994400" y="2603662"/>
                </a:moveTo>
                <a:cubicBezTo>
                  <a:pt x="5757228" y="2487545"/>
                  <a:pt x="5478463" y="2361864"/>
                  <a:pt x="5159248" y="2234851"/>
                </a:cubicBezTo>
                <a:cubicBezTo>
                  <a:pt x="5241627" y="2205629"/>
                  <a:pt x="5329701" y="2175387"/>
                  <a:pt x="5423472" y="2144137"/>
                </a:cubicBezTo>
                <a:cubicBezTo>
                  <a:pt x="5686870" y="2243910"/>
                  <a:pt x="5927662" y="2343619"/>
                  <a:pt x="6144768" y="2439528"/>
                </a:cubicBezTo>
                <a:cubicBezTo>
                  <a:pt x="6071299" y="2514405"/>
                  <a:pt x="6021515" y="2571291"/>
                  <a:pt x="5994083" y="2604042"/>
                </a:cubicBezTo>
                <a:close/>
                <a:moveTo>
                  <a:pt x="6045200" y="2628621"/>
                </a:moveTo>
                <a:lnTo>
                  <a:pt x="6003354" y="2607969"/>
                </a:lnTo>
                <a:cubicBezTo>
                  <a:pt x="6031294" y="2574775"/>
                  <a:pt x="6081268" y="2517826"/>
                  <a:pt x="6154293" y="2443645"/>
                </a:cubicBezTo>
                <a:cubicBezTo>
                  <a:pt x="6209919" y="2468269"/>
                  <a:pt x="6263977" y="2492632"/>
                  <a:pt x="6316472" y="2516749"/>
                </a:cubicBezTo>
                <a:cubicBezTo>
                  <a:pt x="6196775" y="2562486"/>
                  <a:pt x="6105144" y="2601001"/>
                  <a:pt x="6044692" y="2628938"/>
                </a:cubicBezTo>
                <a:close/>
                <a:moveTo>
                  <a:pt x="6328474" y="2512378"/>
                </a:moveTo>
                <a:cubicBezTo>
                  <a:pt x="6274327" y="2487501"/>
                  <a:pt x="6218473" y="2462314"/>
                  <a:pt x="6160897" y="2436804"/>
                </a:cubicBezTo>
                <a:cubicBezTo>
                  <a:pt x="6204141" y="2393094"/>
                  <a:pt x="6255068" y="2343746"/>
                  <a:pt x="6314059" y="2289837"/>
                </a:cubicBezTo>
                <a:lnTo>
                  <a:pt x="6323584" y="2281222"/>
                </a:lnTo>
                <a:cubicBezTo>
                  <a:pt x="6427978" y="2323456"/>
                  <a:pt x="6528182" y="2365303"/>
                  <a:pt x="6624130" y="2406777"/>
                </a:cubicBezTo>
                <a:cubicBezTo>
                  <a:pt x="6512814" y="2444469"/>
                  <a:pt x="6413564" y="2480070"/>
                  <a:pt x="6328474" y="2512378"/>
                </a:cubicBezTo>
                <a:close/>
                <a:moveTo>
                  <a:pt x="8305864" y="1970691"/>
                </a:moveTo>
                <a:cubicBezTo>
                  <a:pt x="8093837" y="2011234"/>
                  <a:pt x="7885176" y="2055957"/>
                  <a:pt x="7680007" y="2104862"/>
                </a:cubicBezTo>
                <a:cubicBezTo>
                  <a:pt x="7269861" y="2202797"/>
                  <a:pt x="6915976" y="2308525"/>
                  <a:pt x="6637528" y="2402216"/>
                </a:cubicBezTo>
                <a:cubicBezTo>
                  <a:pt x="6539929" y="2359982"/>
                  <a:pt x="6437884" y="2317286"/>
                  <a:pt x="6331331" y="2274127"/>
                </a:cubicBezTo>
                <a:cubicBezTo>
                  <a:pt x="6592761" y="2037586"/>
                  <a:pt x="6869303" y="1840195"/>
                  <a:pt x="7107111" y="1688540"/>
                </a:cubicBezTo>
                <a:cubicBezTo>
                  <a:pt x="7407974" y="1624179"/>
                  <a:pt x="7711948" y="1567755"/>
                  <a:pt x="8019034" y="1519275"/>
                </a:cubicBezTo>
                <a:cubicBezTo>
                  <a:pt x="8243062" y="1594659"/>
                  <a:pt x="8448929" y="1670867"/>
                  <a:pt x="8636762" y="1745807"/>
                </a:cubicBezTo>
                <a:cubicBezTo>
                  <a:pt x="8519414" y="1822268"/>
                  <a:pt x="8408797" y="1897841"/>
                  <a:pt x="8305864" y="1970691"/>
                </a:cubicBezTo>
                <a:close/>
                <a:moveTo>
                  <a:pt x="8328407" y="1966447"/>
                </a:moveTo>
                <a:cubicBezTo>
                  <a:pt x="8427974" y="1896194"/>
                  <a:pt x="8534654" y="1823598"/>
                  <a:pt x="8647557" y="1750178"/>
                </a:cubicBezTo>
                <a:cubicBezTo>
                  <a:pt x="8744903" y="1789156"/>
                  <a:pt x="8837422" y="1827671"/>
                  <a:pt x="8924988" y="1865724"/>
                </a:cubicBezTo>
                <a:cubicBezTo>
                  <a:pt x="8723884" y="1895624"/>
                  <a:pt x="8525066" y="1929199"/>
                  <a:pt x="8328470" y="1966447"/>
                </a:cubicBezTo>
                <a:close/>
                <a:moveTo>
                  <a:pt x="8657336" y="1743843"/>
                </a:moveTo>
                <a:cubicBezTo>
                  <a:pt x="8728520" y="1697682"/>
                  <a:pt x="8802116" y="1651336"/>
                  <a:pt x="8878062" y="1604795"/>
                </a:cubicBezTo>
                <a:cubicBezTo>
                  <a:pt x="9052370" y="1673020"/>
                  <a:pt x="9214231" y="1740802"/>
                  <a:pt x="9363520" y="1806874"/>
                </a:cubicBezTo>
                <a:cubicBezTo>
                  <a:pt x="9222359" y="1823769"/>
                  <a:pt x="9082087" y="1842495"/>
                  <a:pt x="8942769" y="1863064"/>
                </a:cubicBezTo>
                <a:cubicBezTo>
                  <a:pt x="8852853" y="1823915"/>
                  <a:pt x="8757730" y="1784177"/>
                  <a:pt x="8657399" y="1743843"/>
                </a:cubicBezTo>
                <a:close/>
                <a:moveTo>
                  <a:pt x="9606534" y="2183286"/>
                </a:moveTo>
                <a:cubicBezTo>
                  <a:pt x="9433814" y="2090545"/>
                  <a:pt x="9218295" y="1983551"/>
                  <a:pt x="8959279" y="1870285"/>
                </a:cubicBezTo>
                <a:cubicBezTo>
                  <a:pt x="9098724" y="1849887"/>
                  <a:pt x="9239186" y="1831263"/>
                  <a:pt x="9380601" y="1814413"/>
                </a:cubicBezTo>
                <a:cubicBezTo>
                  <a:pt x="9546654" y="1888149"/>
                  <a:pt x="9696895" y="1959542"/>
                  <a:pt x="9831070" y="2026564"/>
                </a:cubicBezTo>
                <a:cubicBezTo>
                  <a:pt x="9751822" y="2079839"/>
                  <a:pt x="9676765" y="2132481"/>
                  <a:pt x="9606597" y="2183286"/>
                </a:cubicBezTo>
                <a:close/>
                <a:moveTo>
                  <a:pt x="9840150" y="2020483"/>
                </a:moveTo>
                <a:cubicBezTo>
                  <a:pt x="9708579" y="1954664"/>
                  <a:pt x="9561449" y="1884602"/>
                  <a:pt x="9399143" y="1812259"/>
                </a:cubicBezTo>
                <a:cubicBezTo>
                  <a:pt x="9471914" y="1803814"/>
                  <a:pt x="9544875" y="1795706"/>
                  <a:pt x="9618091" y="1787933"/>
                </a:cubicBezTo>
                <a:cubicBezTo>
                  <a:pt x="9682988" y="1781218"/>
                  <a:pt x="9748075" y="1774883"/>
                  <a:pt x="9813354" y="1768929"/>
                </a:cubicBezTo>
                <a:cubicBezTo>
                  <a:pt x="9899586" y="1805968"/>
                  <a:pt x="9982136" y="1842412"/>
                  <a:pt x="10061004" y="1878267"/>
                </a:cubicBezTo>
                <a:cubicBezTo>
                  <a:pt x="10014458" y="1907027"/>
                  <a:pt x="9968294" y="1936312"/>
                  <a:pt x="9922637" y="1966130"/>
                </a:cubicBezTo>
                <a:cubicBezTo>
                  <a:pt x="9894633" y="1984330"/>
                  <a:pt x="9867202" y="2002555"/>
                  <a:pt x="9840214" y="2020799"/>
                </a:cubicBezTo>
                <a:close/>
                <a:moveTo>
                  <a:pt x="10799000" y="2583200"/>
                </a:moveTo>
                <a:cubicBezTo>
                  <a:pt x="10700068" y="2512568"/>
                  <a:pt x="10507282" y="2382515"/>
                  <a:pt x="10220706" y="2222118"/>
                </a:cubicBezTo>
                <a:cubicBezTo>
                  <a:pt x="10115550" y="2163205"/>
                  <a:pt x="9991725" y="2096880"/>
                  <a:pt x="9849675" y="2025740"/>
                </a:cubicBezTo>
                <a:cubicBezTo>
                  <a:pt x="9875075" y="2008637"/>
                  <a:pt x="9901047" y="1991488"/>
                  <a:pt x="9927590" y="1974302"/>
                </a:cubicBezTo>
                <a:cubicBezTo>
                  <a:pt x="9975088" y="1943388"/>
                  <a:pt x="10022904" y="1913064"/>
                  <a:pt x="10070973" y="1883335"/>
                </a:cubicBezTo>
                <a:cubicBezTo>
                  <a:pt x="10326433" y="1999515"/>
                  <a:pt x="10541698" y="2107269"/>
                  <a:pt x="10714037" y="2198617"/>
                </a:cubicBezTo>
                <a:cubicBezTo>
                  <a:pt x="10832592" y="2261457"/>
                  <a:pt x="10937494" y="2319927"/>
                  <a:pt x="11028617" y="2372633"/>
                </a:cubicBezTo>
                <a:cubicBezTo>
                  <a:pt x="10922445" y="2461636"/>
                  <a:pt x="10845102" y="2536450"/>
                  <a:pt x="10799318" y="2583200"/>
                </a:cubicBezTo>
                <a:close/>
                <a:moveTo>
                  <a:pt x="11122850" y="2295792"/>
                </a:moveTo>
                <a:cubicBezTo>
                  <a:pt x="11092244" y="2319864"/>
                  <a:pt x="11063415" y="2343220"/>
                  <a:pt x="11036427" y="2365854"/>
                </a:cubicBezTo>
                <a:cubicBezTo>
                  <a:pt x="10944606" y="2312706"/>
                  <a:pt x="10838688" y="2253602"/>
                  <a:pt x="10718927" y="2190128"/>
                </a:cubicBezTo>
                <a:cubicBezTo>
                  <a:pt x="10547477" y="2099351"/>
                  <a:pt x="10334117" y="1992356"/>
                  <a:pt x="10080752" y="1877000"/>
                </a:cubicBezTo>
                <a:cubicBezTo>
                  <a:pt x="10157460" y="1829616"/>
                  <a:pt x="10234740" y="1783708"/>
                  <a:pt x="10312527" y="1739282"/>
                </a:cubicBezTo>
                <a:cubicBezTo>
                  <a:pt x="10694289" y="1899679"/>
                  <a:pt x="11007916" y="2049686"/>
                  <a:pt x="11246421" y="2171820"/>
                </a:cubicBezTo>
                <a:lnTo>
                  <a:pt x="11271313" y="2184490"/>
                </a:lnTo>
                <a:cubicBezTo>
                  <a:pt x="11216704" y="2223512"/>
                  <a:pt x="11167110" y="2261521"/>
                  <a:pt x="11123105" y="2295792"/>
                </a:cubicBezTo>
                <a:close/>
                <a:moveTo>
                  <a:pt x="12123103" y="1715400"/>
                </a:moveTo>
                <a:cubicBezTo>
                  <a:pt x="11825160" y="1836838"/>
                  <a:pt x="11542205" y="1992198"/>
                  <a:pt x="11280013" y="2178409"/>
                </a:cubicBezTo>
                <a:lnTo>
                  <a:pt x="11251120" y="2163585"/>
                </a:lnTo>
                <a:cubicBezTo>
                  <a:pt x="11013757" y="2042021"/>
                  <a:pt x="10702099" y="1892900"/>
                  <a:pt x="10322941" y="1733391"/>
                </a:cubicBezTo>
                <a:lnTo>
                  <a:pt x="10329291" y="1729843"/>
                </a:lnTo>
                <a:cubicBezTo>
                  <a:pt x="10926699" y="1694343"/>
                  <a:pt x="11525504" y="1689522"/>
                  <a:pt x="12123357" y="1715400"/>
                </a:cubicBezTo>
                <a:close/>
                <a:moveTo>
                  <a:pt x="10914253" y="1420833"/>
                </a:moveTo>
                <a:cubicBezTo>
                  <a:pt x="10716450" y="1510533"/>
                  <a:pt x="10519855" y="1610876"/>
                  <a:pt x="10326307" y="1720531"/>
                </a:cubicBezTo>
                <a:lnTo>
                  <a:pt x="10296652" y="1722368"/>
                </a:lnTo>
                <a:cubicBezTo>
                  <a:pt x="10016490" y="1605112"/>
                  <a:pt x="9700133" y="1482534"/>
                  <a:pt x="9350502" y="1361286"/>
                </a:cubicBezTo>
                <a:cubicBezTo>
                  <a:pt x="9956292" y="1313142"/>
                  <a:pt x="10564178" y="1296228"/>
                  <a:pt x="11171682" y="1310608"/>
                </a:cubicBezTo>
                <a:cubicBezTo>
                  <a:pt x="11085703" y="1345367"/>
                  <a:pt x="10999978" y="1382109"/>
                  <a:pt x="10914507" y="1420833"/>
                </a:cubicBezTo>
                <a:close/>
                <a:moveTo>
                  <a:pt x="11945620" y="1051579"/>
                </a:moveTo>
                <a:cubicBezTo>
                  <a:pt x="11690096" y="1119273"/>
                  <a:pt x="11439017" y="1202759"/>
                  <a:pt x="11193907" y="1301549"/>
                </a:cubicBezTo>
                <a:cubicBezTo>
                  <a:pt x="10571544" y="1286168"/>
                  <a:pt x="9948735" y="1303570"/>
                  <a:pt x="9328213" y="1353685"/>
                </a:cubicBezTo>
                <a:lnTo>
                  <a:pt x="9320594" y="1351087"/>
                </a:lnTo>
                <a:cubicBezTo>
                  <a:pt x="9577197" y="1212723"/>
                  <a:pt x="9841547" y="1089227"/>
                  <a:pt x="10112375" y="981200"/>
                </a:cubicBezTo>
                <a:cubicBezTo>
                  <a:pt x="10717847" y="979109"/>
                  <a:pt x="11330115" y="1002548"/>
                  <a:pt x="11945620" y="1051579"/>
                </a:cubicBezTo>
                <a:close/>
                <a:moveTo>
                  <a:pt x="10896219" y="720587"/>
                </a:moveTo>
                <a:cubicBezTo>
                  <a:pt x="10754106" y="754668"/>
                  <a:pt x="10610152" y="795591"/>
                  <a:pt x="10464419" y="843355"/>
                </a:cubicBezTo>
                <a:cubicBezTo>
                  <a:pt x="10347516" y="881744"/>
                  <a:pt x="10229469" y="924523"/>
                  <a:pt x="10110407" y="971698"/>
                </a:cubicBezTo>
                <a:cubicBezTo>
                  <a:pt x="9521761" y="973807"/>
                  <a:pt x="8940356" y="1000014"/>
                  <a:pt x="8366189" y="1050312"/>
                </a:cubicBezTo>
                <a:cubicBezTo>
                  <a:pt x="8677783" y="927133"/>
                  <a:pt x="8996172" y="821804"/>
                  <a:pt x="9319832" y="734841"/>
                </a:cubicBezTo>
                <a:cubicBezTo>
                  <a:pt x="9381299" y="718243"/>
                  <a:pt x="9443212" y="702216"/>
                  <a:pt x="9505506" y="686760"/>
                </a:cubicBezTo>
                <a:cubicBezTo>
                  <a:pt x="9964547" y="685030"/>
                  <a:pt x="10428160" y="696306"/>
                  <a:pt x="10896219" y="720587"/>
                </a:cubicBezTo>
                <a:close/>
                <a:moveTo>
                  <a:pt x="9504362" y="677258"/>
                </a:moveTo>
                <a:cubicBezTo>
                  <a:pt x="8778431" y="679665"/>
                  <a:pt x="8064818" y="714126"/>
                  <a:pt x="7367588" y="780704"/>
                </a:cubicBezTo>
                <a:cubicBezTo>
                  <a:pt x="7726553" y="658177"/>
                  <a:pt x="8092313" y="556334"/>
                  <a:pt x="8463026" y="475685"/>
                </a:cubicBezTo>
                <a:cubicBezTo>
                  <a:pt x="8738997" y="415125"/>
                  <a:pt x="9024239" y="363750"/>
                  <a:pt x="9318816" y="321560"/>
                </a:cubicBezTo>
                <a:cubicBezTo>
                  <a:pt x="10015093" y="316492"/>
                  <a:pt x="10714609" y="338115"/>
                  <a:pt x="11417363" y="386428"/>
                </a:cubicBezTo>
                <a:cubicBezTo>
                  <a:pt x="10745978" y="430771"/>
                  <a:pt x="10105581" y="528010"/>
                  <a:pt x="9504362" y="677258"/>
                </a:cubicBezTo>
                <a:close/>
              </a:path>
            </a:pathLst>
          </a:custGeom>
          <a:gradFill rotWithShape="0">
            <a:gsLst>
              <a:gs pos="0">
                <a:srgbClr val="e3e8fb">
                  <a:alpha val="0"/>
                </a:srgbClr>
              </a:gs>
              <a:gs pos="100000">
                <a:srgbClr val="e3e8fb">
                  <a:alpha val="59000"/>
                </a:srgbClr>
              </a:gs>
            </a:gsLst>
            <a:lin ang="54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CA" sz="1800" strike="noStrike" u="none">
              <a:solidFill>
                <a:srgbClr val="000000"/>
              </a:solidFill>
              <a:uFillTx/>
              <a:latin typeface="Calibri"/>
              <a:ea typeface="Calibri"/>
            </a:endParaRPr>
          </a:p>
        </p:txBody>
      </p:sp>
      <p:sp>
        <p:nvSpPr>
          <p:cNvPr id="1238" name="Google Shape;142;p9"/>
          <p:cNvSpPr/>
          <p:nvPr/>
        </p:nvSpPr>
        <p:spPr>
          <a:xfrm>
            <a:off x="485280" y="484920"/>
            <a:ext cx="8176680" cy="4182480"/>
          </a:xfrm>
          <a:prstGeom prst="rect">
            <a:avLst/>
          </a:prstGeom>
          <a:solidFill>
            <a:schemeClr val="dk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CA" sz="1400" strike="noStrike" u="non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grpSp>
        <p:nvGrpSpPr>
          <p:cNvPr id="1239" name="Google Shape;144;p9"/>
          <p:cNvGrpSpPr/>
          <p:nvPr/>
        </p:nvGrpSpPr>
        <p:grpSpPr>
          <a:xfrm>
            <a:off x="572760" y="572760"/>
            <a:ext cx="1265040" cy="4017600"/>
            <a:chOff x="572760" y="572760"/>
            <a:chExt cx="1265040" cy="4017600"/>
          </a:xfrm>
        </p:grpSpPr>
        <p:sp>
          <p:nvSpPr>
            <p:cNvPr id="1240" name="Google Shape;145;p9"/>
            <p:cNvSpPr/>
            <p:nvPr/>
          </p:nvSpPr>
          <p:spPr>
            <a:xfrm>
              <a:off x="572760" y="57276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41" name="Google Shape;146;p9"/>
            <p:cNvSpPr/>
            <p:nvPr/>
          </p:nvSpPr>
          <p:spPr>
            <a:xfrm>
              <a:off x="572760" y="131796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42" name="Google Shape;147;p9"/>
            <p:cNvSpPr/>
            <p:nvPr/>
          </p:nvSpPr>
          <p:spPr>
            <a:xfrm>
              <a:off x="572760" y="198972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43" name="Google Shape;148;p9"/>
            <p:cNvSpPr/>
            <p:nvPr/>
          </p:nvSpPr>
          <p:spPr>
            <a:xfrm>
              <a:off x="572760" y="266112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44" name="Google Shape;149;p9"/>
            <p:cNvSpPr/>
            <p:nvPr/>
          </p:nvSpPr>
          <p:spPr>
            <a:xfrm>
              <a:off x="572760" y="333288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45" name="Google Shape;150;p9"/>
            <p:cNvSpPr/>
            <p:nvPr/>
          </p:nvSpPr>
          <p:spPr>
            <a:xfrm>
              <a:off x="572760" y="400464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</p:grpSp>
      <p:grpSp>
        <p:nvGrpSpPr>
          <p:cNvPr id="1246" name="Google Shape;151;p9"/>
          <p:cNvGrpSpPr/>
          <p:nvPr/>
        </p:nvGrpSpPr>
        <p:grpSpPr>
          <a:xfrm>
            <a:off x="1917720" y="572760"/>
            <a:ext cx="1265040" cy="4017600"/>
            <a:chOff x="1917720" y="572760"/>
            <a:chExt cx="1265040" cy="4017600"/>
          </a:xfrm>
        </p:grpSpPr>
        <p:sp>
          <p:nvSpPr>
            <p:cNvPr id="1247" name="Google Shape;152;p9"/>
            <p:cNvSpPr/>
            <p:nvPr/>
          </p:nvSpPr>
          <p:spPr>
            <a:xfrm>
              <a:off x="1917720" y="57276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48" name="Google Shape;153;p9"/>
            <p:cNvSpPr/>
            <p:nvPr/>
          </p:nvSpPr>
          <p:spPr>
            <a:xfrm>
              <a:off x="1917720" y="131796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49" name="Google Shape;154;p9"/>
            <p:cNvSpPr/>
            <p:nvPr/>
          </p:nvSpPr>
          <p:spPr>
            <a:xfrm>
              <a:off x="1917720" y="198972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50" name="Google Shape;155;p9"/>
            <p:cNvSpPr/>
            <p:nvPr/>
          </p:nvSpPr>
          <p:spPr>
            <a:xfrm>
              <a:off x="1917720" y="266112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51" name="Google Shape;156;p9"/>
            <p:cNvSpPr/>
            <p:nvPr/>
          </p:nvSpPr>
          <p:spPr>
            <a:xfrm>
              <a:off x="1917720" y="333288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52" name="Google Shape;157;p9"/>
            <p:cNvSpPr/>
            <p:nvPr/>
          </p:nvSpPr>
          <p:spPr>
            <a:xfrm>
              <a:off x="1917720" y="400464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</p:grpSp>
      <p:grpSp>
        <p:nvGrpSpPr>
          <p:cNvPr id="1253" name="Google Shape;158;p9"/>
          <p:cNvGrpSpPr/>
          <p:nvPr/>
        </p:nvGrpSpPr>
        <p:grpSpPr>
          <a:xfrm>
            <a:off x="3263040" y="572760"/>
            <a:ext cx="1265040" cy="4017600"/>
            <a:chOff x="3263040" y="572760"/>
            <a:chExt cx="1265040" cy="4017600"/>
          </a:xfrm>
        </p:grpSpPr>
        <p:sp>
          <p:nvSpPr>
            <p:cNvPr id="1254" name="Google Shape;159;p9"/>
            <p:cNvSpPr/>
            <p:nvPr/>
          </p:nvSpPr>
          <p:spPr>
            <a:xfrm>
              <a:off x="3263040" y="57276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55" name="Google Shape;160;p9"/>
            <p:cNvSpPr/>
            <p:nvPr/>
          </p:nvSpPr>
          <p:spPr>
            <a:xfrm>
              <a:off x="3263040" y="131796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56" name="Google Shape;161;p9"/>
            <p:cNvSpPr/>
            <p:nvPr/>
          </p:nvSpPr>
          <p:spPr>
            <a:xfrm>
              <a:off x="3263040" y="198972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57" name="Google Shape;162;p9"/>
            <p:cNvSpPr/>
            <p:nvPr/>
          </p:nvSpPr>
          <p:spPr>
            <a:xfrm>
              <a:off x="3263040" y="266112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58" name="Google Shape;163;p9"/>
            <p:cNvSpPr/>
            <p:nvPr/>
          </p:nvSpPr>
          <p:spPr>
            <a:xfrm>
              <a:off x="3263040" y="333288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59" name="Google Shape;164;p9"/>
            <p:cNvSpPr/>
            <p:nvPr/>
          </p:nvSpPr>
          <p:spPr>
            <a:xfrm>
              <a:off x="3263040" y="400464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</p:grpSp>
      <p:grpSp>
        <p:nvGrpSpPr>
          <p:cNvPr id="1260" name="Google Shape;165;p9"/>
          <p:cNvGrpSpPr/>
          <p:nvPr/>
        </p:nvGrpSpPr>
        <p:grpSpPr>
          <a:xfrm>
            <a:off x="4608000" y="572760"/>
            <a:ext cx="1265040" cy="4017600"/>
            <a:chOff x="4608000" y="572760"/>
            <a:chExt cx="1265040" cy="4017600"/>
          </a:xfrm>
        </p:grpSpPr>
        <p:sp>
          <p:nvSpPr>
            <p:cNvPr id="1261" name="Google Shape;166;p9"/>
            <p:cNvSpPr/>
            <p:nvPr/>
          </p:nvSpPr>
          <p:spPr>
            <a:xfrm>
              <a:off x="4608000" y="57276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62" name="Google Shape;167;p9"/>
            <p:cNvSpPr/>
            <p:nvPr/>
          </p:nvSpPr>
          <p:spPr>
            <a:xfrm>
              <a:off x="4608000" y="131796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63" name="Google Shape;168;p9"/>
            <p:cNvSpPr/>
            <p:nvPr/>
          </p:nvSpPr>
          <p:spPr>
            <a:xfrm>
              <a:off x="4608000" y="198972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64" name="Google Shape;169;p9"/>
            <p:cNvSpPr/>
            <p:nvPr/>
          </p:nvSpPr>
          <p:spPr>
            <a:xfrm>
              <a:off x="4608000" y="266112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65" name="Google Shape;170;p9"/>
            <p:cNvSpPr/>
            <p:nvPr/>
          </p:nvSpPr>
          <p:spPr>
            <a:xfrm>
              <a:off x="4608000" y="333288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66" name="Google Shape;171;p9"/>
            <p:cNvSpPr/>
            <p:nvPr/>
          </p:nvSpPr>
          <p:spPr>
            <a:xfrm>
              <a:off x="4608000" y="400464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</p:grpSp>
      <p:grpSp>
        <p:nvGrpSpPr>
          <p:cNvPr id="1267" name="Google Shape;172;p9"/>
          <p:cNvGrpSpPr/>
          <p:nvPr/>
        </p:nvGrpSpPr>
        <p:grpSpPr>
          <a:xfrm>
            <a:off x="5952960" y="572760"/>
            <a:ext cx="1265040" cy="4017600"/>
            <a:chOff x="5952960" y="572760"/>
            <a:chExt cx="1265040" cy="4017600"/>
          </a:xfrm>
        </p:grpSpPr>
        <p:sp>
          <p:nvSpPr>
            <p:cNvPr id="1268" name="Google Shape;173;p9"/>
            <p:cNvSpPr/>
            <p:nvPr/>
          </p:nvSpPr>
          <p:spPr>
            <a:xfrm>
              <a:off x="5952960" y="57276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69" name="Google Shape;174;p9"/>
            <p:cNvSpPr/>
            <p:nvPr/>
          </p:nvSpPr>
          <p:spPr>
            <a:xfrm>
              <a:off x="5952960" y="131796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70" name="Google Shape;175;p9"/>
            <p:cNvSpPr/>
            <p:nvPr/>
          </p:nvSpPr>
          <p:spPr>
            <a:xfrm>
              <a:off x="5952960" y="198972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71" name="Google Shape;176;p9"/>
            <p:cNvSpPr/>
            <p:nvPr/>
          </p:nvSpPr>
          <p:spPr>
            <a:xfrm>
              <a:off x="5952960" y="266112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72" name="Google Shape;177;p9"/>
            <p:cNvSpPr/>
            <p:nvPr/>
          </p:nvSpPr>
          <p:spPr>
            <a:xfrm>
              <a:off x="5952960" y="333288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73" name="Google Shape;178;p9"/>
            <p:cNvSpPr/>
            <p:nvPr/>
          </p:nvSpPr>
          <p:spPr>
            <a:xfrm>
              <a:off x="5952960" y="400464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</p:grpSp>
      <p:grpSp>
        <p:nvGrpSpPr>
          <p:cNvPr id="1274" name="Google Shape;179;p9"/>
          <p:cNvGrpSpPr/>
          <p:nvPr/>
        </p:nvGrpSpPr>
        <p:grpSpPr>
          <a:xfrm>
            <a:off x="7298280" y="572760"/>
            <a:ext cx="1265040" cy="4017600"/>
            <a:chOff x="7298280" y="572760"/>
            <a:chExt cx="1265040" cy="4017600"/>
          </a:xfrm>
        </p:grpSpPr>
        <p:sp>
          <p:nvSpPr>
            <p:cNvPr id="1275" name="Google Shape;180;p9"/>
            <p:cNvSpPr/>
            <p:nvPr/>
          </p:nvSpPr>
          <p:spPr>
            <a:xfrm>
              <a:off x="7298280" y="57276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76" name="Google Shape;181;p9"/>
            <p:cNvSpPr/>
            <p:nvPr/>
          </p:nvSpPr>
          <p:spPr>
            <a:xfrm>
              <a:off x="7298280" y="131796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77" name="Google Shape;182;p9"/>
            <p:cNvSpPr/>
            <p:nvPr/>
          </p:nvSpPr>
          <p:spPr>
            <a:xfrm>
              <a:off x="7298280" y="198972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78" name="Google Shape;183;p9"/>
            <p:cNvSpPr/>
            <p:nvPr/>
          </p:nvSpPr>
          <p:spPr>
            <a:xfrm>
              <a:off x="7298280" y="266112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79" name="Google Shape;184;p9"/>
            <p:cNvSpPr/>
            <p:nvPr/>
          </p:nvSpPr>
          <p:spPr>
            <a:xfrm>
              <a:off x="7298280" y="333288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80" name="Google Shape;185;p9"/>
            <p:cNvSpPr/>
            <p:nvPr/>
          </p:nvSpPr>
          <p:spPr>
            <a:xfrm>
              <a:off x="7298280" y="4004640"/>
              <a:ext cx="1265040" cy="58572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</p:grpSp>
      <p:sp>
        <p:nvSpPr>
          <p:cNvPr id="128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CA" sz="4400" strike="noStrike" u="none">
                <a:solidFill>
                  <a:srgbClr val="ffffff"/>
                </a:solidFill>
                <a:uFillTx/>
                <a:latin typeface="Arial"/>
              </a:rPr>
              <a:t>Click to edit the title text format</a:t>
            </a:r>
            <a:endParaRPr b="0" lang="en-CA" sz="4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8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3200" strike="noStrike" u="none">
                <a:solidFill>
                  <a:srgbClr val="ffffff"/>
                </a:solidFill>
                <a:uFillTx/>
                <a:latin typeface="Arial"/>
              </a:rPr>
              <a:t>Click to edit the outline text format</a:t>
            </a:r>
            <a:endParaRPr b="0" lang="en-CA" sz="32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CA" sz="2800" strike="noStrike" u="none">
                <a:solidFill>
                  <a:srgbClr val="ffffff"/>
                </a:solidFill>
                <a:uFillTx/>
                <a:latin typeface="Arial"/>
              </a:rPr>
              <a:t>Second Outline Level</a:t>
            </a:r>
            <a:endParaRPr b="0" lang="en-CA" sz="2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2400" strike="noStrike" u="none">
                <a:solidFill>
                  <a:srgbClr val="ffffff"/>
                </a:solidFill>
                <a:uFillTx/>
                <a:latin typeface="Arial"/>
              </a:rPr>
              <a:t>Third Outline Level</a:t>
            </a:r>
            <a:endParaRPr b="0" lang="en-CA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CA" sz="2000" strike="noStrike" u="none">
                <a:solidFill>
                  <a:srgbClr val="ffffff"/>
                </a:solidFill>
                <a:uFillTx/>
                <a:latin typeface="Arial"/>
              </a:rPr>
              <a:t>Fourth Outline Level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2000" strike="noStrike" u="none">
                <a:solidFill>
                  <a:srgbClr val="ffffff"/>
                </a:solidFill>
                <a:uFillTx/>
                <a:latin typeface="Arial"/>
              </a:rPr>
              <a:t>Fifth Outline Level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2000" strike="noStrike" u="none">
                <a:solidFill>
                  <a:srgbClr val="ffffff"/>
                </a:solidFill>
                <a:uFillTx/>
                <a:latin typeface="Arial"/>
              </a:rPr>
              <a:t>Sixth Outline Level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2000" strike="noStrike" u="none">
                <a:solidFill>
                  <a:srgbClr val="ffffff"/>
                </a:solidFill>
                <a:uFillTx/>
                <a:latin typeface="Arial"/>
              </a:rPr>
              <a:t>Seventh Outline Level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7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80687"/>
            </a:gs>
            <a:gs pos="19000">
              <a:srgbClr val="271bc3"/>
            </a:gs>
            <a:gs pos="39000">
              <a:srgbClr val="9b0eaa"/>
            </a:gs>
            <a:gs pos="52999">
              <a:srgbClr val="ec0370"/>
            </a:gs>
            <a:gs pos="63000">
              <a:srgbClr val="fca11d"/>
            </a:gs>
            <a:gs pos="65000">
              <a:srgbClr val="ec0370"/>
            </a:gs>
            <a:gs pos="71000">
              <a:srgbClr val="9b0eaa"/>
            </a:gs>
            <a:gs pos="82000">
              <a:srgbClr val="271bc3"/>
            </a:gs>
            <a:gs pos="95000">
              <a:srgbClr val="026bd6"/>
            </a:gs>
            <a:gs pos="100000">
              <a:srgbClr val="026bd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6;p1"/>
          <p:cNvGrpSpPr/>
          <p:nvPr/>
        </p:nvGrpSpPr>
        <p:grpSpPr>
          <a:xfrm>
            <a:off x="-118080" y="-233640"/>
            <a:ext cx="9239040" cy="3010320"/>
            <a:chOff x="-118080" y="-233640"/>
            <a:chExt cx="9239040" cy="3010320"/>
          </a:xfrm>
        </p:grpSpPr>
        <p:grpSp>
          <p:nvGrpSpPr>
            <p:cNvPr id="1284" name="Google Shape;7;p1"/>
            <p:cNvGrpSpPr/>
            <p:nvPr/>
          </p:nvGrpSpPr>
          <p:grpSpPr>
            <a:xfrm>
              <a:off x="1431360" y="-101160"/>
              <a:ext cx="1032120" cy="1032120"/>
              <a:chOff x="1431360" y="-101160"/>
              <a:chExt cx="1032120" cy="1032120"/>
            </a:xfrm>
          </p:grpSpPr>
          <p:sp>
            <p:nvSpPr>
              <p:cNvPr id="1285" name="Google Shape;8;p1"/>
              <p:cNvSpPr/>
              <p:nvPr/>
            </p:nvSpPr>
            <p:spPr>
              <a:xfrm>
                <a:off x="1431360" y="-10116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286" name="Google Shape;9;p1"/>
              <p:cNvSpPr/>
              <p:nvPr/>
            </p:nvSpPr>
            <p:spPr>
              <a:xfrm>
                <a:off x="1926720" y="39420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287" name="Google Shape;10;p1"/>
            <p:cNvGrpSpPr/>
            <p:nvPr/>
          </p:nvGrpSpPr>
          <p:grpSpPr>
            <a:xfrm>
              <a:off x="50400" y="-233640"/>
              <a:ext cx="1032120" cy="1032120"/>
              <a:chOff x="50400" y="-233640"/>
              <a:chExt cx="1032120" cy="1032120"/>
            </a:xfrm>
          </p:grpSpPr>
          <p:sp>
            <p:nvSpPr>
              <p:cNvPr id="1288" name="Google Shape;11;p1"/>
              <p:cNvSpPr/>
              <p:nvPr/>
            </p:nvSpPr>
            <p:spPr>
              <a:xfrm>
                <a:off x="50400" y="-23364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289" name="Google Shape;12;p1"/>
              <p:cNvSpPr/>
              <p:nvPr/>
            </p:nvSpPr>
            <p:spPr>
              <a:xfrm>
                <a:off x="545760" y="26172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290" name="Google Shape;13;p1"/>
            <p:cNvGrpSpPr/>
            <p:nvPr/>
          </p:nvGrpSpPr>
          <p:grpSpPr>
            <a:xfrm>
              <a:off x="7125480" y="371520"/>
              <a:ext cx="1032120" cy="1032120"/>
              <a:chOff x="7125480" y="371520"/>
              <a:chExt cx="1032120" cy="1032120"/>
            </a:xfrm>
          </p:grpSpPr>
          <p:sp>
            <p:nvSpPr>
              <p:cNvPr id="1291" name="Google Shape;14;p1"/>
              <p:cNvSpPr/>
              <p:nvPr/>
            </p:nvSpPr>
            <p:spPr>
              <a:xfrm>
                <a:off x="7125480" y="37152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292" name="Google Shape;15;p1"/>
              <p:cNvSpPr/>
              <p:nvPr/>
            </p:nvSpPr>
            <p:spPr>
              <a:xfrm>
                <a:off x="7620840" y="86688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293" name="Google Shape;16;p1"/>
            <p:cNvGrpSpPr/>
            <p:nvPr/>
          </p:nvGrpSpPr>
          <p:grpSpPr>
            <a:xfrm>
              <a:off x="-118080" y="419040"/>
              <a:ext cx="802800" cy="802800"/>
              <a:chOff x="-118080" y="419040"/>
              <a:chExt cx="802800" cy="802800"/>
            </a:xfrm>
          </p:grpSpPr>
          <p:sp>
            <p:nvSpPr>
              <p:cNvPr id="1294" name="Google Shape;17;p1"/>
              <p:cNvSpPr/>
              <p:nvPr/>
            </p:nvSpPr>
            <p:spPr>
              <a:xfrm>
                <a:off x="-118080" y="41904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295" name="Google Shape;18;p1"/>
              <p:cNvSpPr/>
              <p:nvPr/>
            </p:nvSpPr>
            <p:spPr>
              <a:xfrm>
                <a:off x="267120" y="80460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296" name="Google Shape;19;p1"/>
            <p:cNvGrpSpPr/>
            <p:nvPr/>
          </p:nvGrpSpPr>
          <p:grpSpPr>
            <a:xfrm>
              <a:off x="2717280" y="1008360"/>
              <a:ext cx="1032120" cy="1032120"/>
              <a:chOff x="2717280" y="1008360"/>
              <a:chExt cx="1032120" cy="1032120"/>
            </a:xfrm>
          </p:grpSpPr>
          <p:sp>
            <p:nvSpPr>
              <p:cNvPr id="1297" name="Google Shape;20;p1"/>
              <p:cNvSpPr/>
              <p:nvPr/>
            </p:nvSpPr>
            <p:spPr>
              <a:xfrm>
                <a:off x="2717280" y="100836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298" name="Google Shape;21;p1"/>
              <p:cNvSpPr/>
              <p:nvPr/>
            </p:nvSpPr>
            <p:spPr>
              <a:xfrm>
                <a:off x="3212280" y="150372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299" name="Google Shape;22;p1"/>
            <p:cNvGrpSpPr/>
            <p:nvPr/>
          </p:nvGrpSpPr>
          <p:grpSpPr>
            <a:xfrm>
              <a:off x="6613560" y="128160"/>
              <a:ext cx="802800" cy="802800"/>
              <a:chOff x="6613560" y="128160"/>
              <a:chExt cx="802800" cy="802800"/>
            </a:xfrm>
          </p:grpSpPr>
          <p:sp>
            <p:nvSpPr>
              <p:cNvPr id="1300" name="Google Shape;23;p1"/>
              <p:cNvSpPr/>
              <p:nvPr/>
            </p:nvSpPr>
            <p:spPr>
              <a:xfrm>
                <a:off x="6613560" y="12816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301" name="Google Shape;24;p1"/>
              <p:cNvSpPr/>
              <p:nvPr/>
            </p:nvSpPr>
            <p:spPr>
              <a:xfrm>
                <a:off x="6998760" y="51372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302" name="Google Shape;25;p1"/>
            <p:cNvGrpSpPr/>
            <p:nvPr/>
          </p:nvGrpSpPr>
          <p:grpSpPr>
            <a:xfrm>
              <a:off x="3610800" y="-101160"/>
              <a:ext cx="732240" cy="732240"/>
              <a:chOff x="3610800" y="-101160"/>
              <a:chExt cx="732240" cy="732240"/>
            </a:xfrm>
          </p:grpSpPr>
          <p:sp>
            <p:nvSpPr>
              <p:cNvPr id="1303" name="Google Shape;26;p1"/>
              <p:cNvSpPr/>
              <p:nvPr/>
            </p:nvSpPr>
            <p:spPr>
              <a:xfrm>
                <a:off x="3610800" y="-101160"/>
                <a:ext cx="732240" cy="732240"/>
              </a:xfrm>
              <a:custGeom>
                <a:avLst/>
                <a:gdLst>
                  <a:gd name="textAreaLeft" fmla="*/ 0 w 732240"/>
                  <a:gd name="textAreaRight" fmla="*/ 732960 w 732240"/>
                  <a:gd name="textAreaTop" fmla="*/ 0 h 732240"/>
                  <a:gd name="textAreaBottom" fmla="*/ 732960 h 73224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304" name="Google Shape;27;p1"/>
              <p:cNvSpPr/>
              <p:nvPr/>
            </p:nvSpPr>
            <p:spPr>
              <a:xfrm>
                <a:off x="3962520" y="250560"/>
                <a:ext cx="29520" cy="29520"/>
              </a:xfrm>
              <a:custGeom>
                <a:avLst/>
                <a:gdLst>
                  <a:gd name="textAreaLeft" fmla="*/ 0 w 29520"/>
                  <a:gd name="textAreaRight" fmla="*/ 30240 w 29520"/>
                  <a:gd name="textAreaTop" fmla="*/ 0 h 29520"/>
                  <a:gd name="textAreaBottom" fmla="*/ 30240 h 2952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5120" bIns="1512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305" name="Google Shape;28;p1"/>
            <p:cNvGrpSpPr/>
            <p:nvPr/>
          </p:nvGrpSpPr>
          <p:grpSpPr>
            <a:xfrm>
              <a:off x="50400" y="1973880"/>
              <a:ext cx="802800" cy="802800"/>
              <a:chOff x="50400" y="1973880"/>
              <a:chExt cx="802800" cy="802800"/>
            </a:xfrm>
          </p:grpSpPr>
          <p:sp>
            <p:nvSpPr>
              <p:cNvPr id="1306" name="Google Shape;29;p1"/>
              <p:cNvSpPr/>
              <p:nvPr/>
            </p:nvSpPr>
            <p:spPr>
              <a:xfrm>
                <a:off x="50400" y="197388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307" name="Google Shape;30;p1"/>
              <p:cNvSpPr/>
              <p:nvPr/>
            </p:nvSpPr>
            <p:spPr>
              <a:xfrm>
                <a:off x="435600" y="235944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sp>
          <p:nvSpPr>
            <p:cNvPr id="1308" name="Google Shape;31;p1"/>
            <p:cNvSpPr/>
            <p:nvPr/>
          </p:nvSpPr>
          <p:spPr>
            <a:xfrm>
              <a:off x="491148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09" name="Google Shape;32;p1"/>
            <p:cNvSpPr/>
            <p:nvPr/>
          </p:nvSpPr>
          <p:spPr>
            <a:xfrm>
              <a:off x="536868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10" name="Google Shape;33;p1"/>
            <p:cNvSpPr/>
            <p:nvPr/>
          </p:nvSpPr>
          <p:spPr>
            <a:xfrm>
              <a:off x="552096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11" name="Google Shape;34;p1"/>
            <p:cNvSpPr/>
            <p:nvPr/>
          </p:nvSpPr>
          <p:spPr>
            <a:xfrm>
              <a:off x="6130800" y="10591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12" name="Google Shape;35;p1"/>
            <p:cNvSpPr/>
            <p:nvPr/>
          </p:nvSpPr>
          <p:spPr>
            <a:xfrm>
              <a:off x="582588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13" name="Google Shape;36;p1"/>
            <p:cNvSpPr/>
            <p:nvPr/>
          </p:nvSpPr>
          <p:spPr>
            <a:xfrm>
              <a:off x="4682880" y="1364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14" name="Google Shape;37;p1"/>
            <p:cNvSpPr/>
            <p:nvPr/>
          </p:nvSpPr>
          <p:spPr>
            <a:xfrm>
              <a:off x="4835160" y="221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15" name="Google Shape;38;p1"/>
            <p:cNvSpPr/>
            <p:nvPr/>
          </p:nvSpPr>
          <p:spPr>
            <a:xfrm>
              <a:off x="3844800" y="9068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16" name="Google Shape;39;p1"/>
            <p:cNvSpPr/>
            <p:nvPr/>
          </p:nvSpPr>
          <p:spPr>
            <a:xfrm>
              <a:off x="369216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17" name="Google Shape;40;p1"/>
            <p:cNvSpPr/>
            <p:nvPr/>
          </p:nvSpPr>
          <p:spPr>
            <a:xfrm>
              <a:off x="437796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18" name="Google Shape;41;p1"/>
            <p:cNvSpPr/>
            <p:nvPr/>
          </p:nvSpPr>
          <p:spPr>
            <a:xfrm>
              <a:off x="323496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19" name="Google Shape;42;p1"/>
            <p:cNvSpPr/>
            <p:nvPr/>
          </p:nvSpPr>
          <p:spPr>
            <a:xfrm>
              <a:off x="2701800" y="8305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20" name="Google Shape;43;p1"/>
            <p:cNvSpPr/>
            <p:nvPr/>
          </p:nvSpPr>
          <p:spPr>
            <a:xfrm>
              <a:off x="193968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21" name="Google Shape;44;p1"/>
            <p:cNvSpPr/>
            <p:nvPr/>
          </p:nvSpPr>
          <p:spPr>
            <a:xfrm>
              <a:off x="2244600" y="12877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22" name="Google Shape;45;p1"/>
            <p:cNvSpPr/>
            <p:nvPr/>
          </p:nvSpPr>
          <p:spPr>
            <a:xfrm>
              <a:off x="216828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23" name="Google Shape;46;p1"/>
            <p:cNvSpPr/>
            <p:nvPr/>
          </p:nvSpPr>
          <p:spPr>
            <a:xfrm>
              <a:off x="117756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24" name="Google Shape;47;p1"/>
            <p:cNvSpPr/>
            <p:nvPr/>
          </p:nvSpPr>
          <p:spPr>
            <a:xfrm>
              <a:off x="148248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25" name="Google Shape;48;p1"/>
            <p:cNvSpPr/>
            <p:nvPr/>
          </p:nvSpPr>
          <p:spPr>
            <a:xfrm>
              <a:off x="102528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26" name="Google Shape;49;p1"/>
            <p:cNvSpPr/>
            <p:nvPr/>
          </p:nvSpPr>
          <p:spPr>
            <a:xfrm>
              <a:off x="1101600" y="10591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27" name="Google Shape;50;p1"/>
            <p:cNvSpPr/>
            <p:nvPr/>
          </p:nvSpPr>
          <p:spPr>
            <a:xfrm>
              <a:off x="1253880" y="1821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28" name="Google Shape;51;p1"/>
            <p:cNvSpPr/>
            <p:nvPr/>
          </p:nvSpPr>
          <p:spPr>
            <a:xfrm>
              <a:off x="41580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29" name="Google Shape;52;p1"/>
            <p:cNvSpPr/>
            <p:nvPr/>
          </p:nvSpPr>
          <p:spPr>
            <a:xfrm>
              <a:off x="4225680" y="1668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30" name="Google Shape;53;p1"/>
            <p:cNvSpPr/>
            <p:nvPr/>
          </p:nvSpPr>
          <p:spPr>
            <a:xfrm>
              <a:off x="597816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31" name="Google Shape;54;p1"/>
            <p:cNvSpPr/>
            <p:nvPr/>
          </p:nvSpPr>
          <p:spPr>
            <a:xfrm>
              <a:off x="658800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32" name="Google Shape;55;p1"/>
            <p:cNvSpPr/>
            <p:nvPr/>
          </p:nvSpPr>
          <p:spPr>
            <a:xfrm>
              <a:off x="658800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33" name="Google Shape;56;p1"/>
            <p:cNvSpPr/>
            <p:nvPr/>
          </p:nvSpPr>
          <p:spPr>
            <a:xfrm>
              <a:off x="5978160" y="297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34" name="Google Shape;57;p1"/>
            <p:cNvSpPr/>
            <p:nvPr/>
          </p:nvSpPr>
          <p:spPr>
            <a:xfrm>
              <a:off x="590220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35" name="Google Shape;58;p1"/>
            <p:cNvSpPr/>
            <p:nvPr/>
          </p:nvSpPr>
          <p:spPr>
            <a:xfrm>
              <a:off x="742608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36" name="Google Shape;59;p1"/>
            <p:cNvSpPr/>
            <p:nvPr/>
          </p:nvSpPr>
          <p:spPr>
            <a:xfrm>
              <a:off x="7578360" y="684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37" name="Google Shape;60;p1"/>
            <p:cNvSpPr/>
            <p:nvPr/>
          </p:nvSpPr>
          <p:spPr>
            <a:xfrm>
              <a:off x="7731000" y="1364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38" name="Google Shape;61;p1"/>
            <p:cNvSpPr/>
            <p:nvPr/>
          </p:nvSpPr>
          <p:spPr>
            <a:xfrm>
              <a:off x="704520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39" name="Google Shape;62;p1"/>
            <p:cNvSpPr/>
            <p:nvPr/>
          </p:nvSpPr>
          <p:spPr>
            <a:xfrm>
              <a:off x="8264160" y="12877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40" name="Google Shape;63;p1"/>
            <p:cNvSpPr/>
            <p:nvPr/>
          </p:nvSpPr>
          <p:spPr>
            <a:xfrm>
              <a:off x="841680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41" name="Google Shape;64;p1"/>
            <p:cNvSpPr/>
            <p:nvPr/>
          </p:nvSpPr>
          <p:spPr>
            <a:xfrm>
              <a:off x="8569080" y="1821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42" name="Google Shape;65;p1"/>
            <p:cNvSpPr/>
            <p:nvPr/>
          </p:nvSpPr>
          <p:spPr>
            <a:xfrm>
              <a:off x="887400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43" name="Google Shape;66;p1"/>
            <p:cNvSpPr/>
            <p:nvPr/>
          </p:nvSpPr>
          <p:spPr>
            <a:xfrm>
              <a:off x="8645400" y="678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44" name="Google Shape;67;p1"/>
            <p:cNvSpPr/>
            <p:nvPr/>
          </p:nvSpPr>
          <p:spPr>
            <a:xfrm>
              <a:off x="8416800" y="8305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45" name="Google Shape;68;p1"/>
            <p:cNvSpPr/>
            <p:nvPr/>
          </p:nvSpPr>
          <p:spPr>
            <a:xfrm>
              <a:off x="811188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46" name="Google Shape;69;p1"/>
            <p:cNvSpPr/>
            <p:nvPr/>
          </p:nvSpPr>
          <p:spPr>
            <a:xfrm>
              <a:off x="8188200" y="221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47" name="Google Shape;70;p1"/>
            <p:cNvSpPr/>
            <p:nvPr/>
          </p:nvSpPr>
          <p:spPr>
            <a:xfrm>
              <a:off x="8721360" y="297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48" name="Google Shape;71;p1"/>
            <p:cNvSpPr/>
            <p:nvPr/>
          </p:nvSpPr>
          <p:spPr>
            <a:xfrm>
              <a:off x="910260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49" name="Google Shape;72;p1"/>
            <p:cNvSpPr/>
            <p:nvPr/>
          </p:nvSpPr>
          <p:spPr>
            <a:xfrm>
              <a:off x="8035560" y="754200"/>
              <a:ext cx="18360" cy="18360"/>
            </a:xfrm>
            <a:prstGeom prst="ellipse">
              <a:avLst/>
            </a:prstGeom>
            <a:solidFill>
              <a:srgbClr val="ffffff">
                <a:alpha val="55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50" name="Google Shape;73;p1"/>
            <p:cNvSpPr/>
            <p:nvPr/>
          </p:nvSpPr>
          <p:spPr>
            <a:xfrm>
              <a:off x="6968880" y="10591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51" name="Google Shape;74;p1"/>
            <p:cNvSpPr/>
            <p:nvPr/>
          </p:nvSpPr>
          <p:spPr>
            <a:xfrm>
              <a:off x="635940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52" name="Google Shape;75;p1"/>
            <p:cNvSpPr/>
            <p:nvPr/>
          </p:nvSpPr>
          <p:spPr>
            <a:xfrm>
              <a:off x="6359400" y="449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53" name="Google Shape;76;p1"/>
            <p:cNvSpPr/>
            <p:nvPr/>
          </p:nvSpPr>
          <p:spPr>
            <a:xfrm>
              <a:off x="6054480" y="6782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54" name="Google Shape;77;p1"/>
            <p:cNvSpPr/>
            <p:nvPr/>
          </p:nvSpPr>
          <p:spPr>
            <a:xfrm>
              <a:off x="5292360" y="8305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55" name="Google Shape;78;p1"/>
            <p:cNvSpPr/>
            <p:nvPr/>
          </p:nvSpPr>
          <p:spPr>
            <a:xfrm>
              <a:off x="483516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56" name="Google Shape;79;p1"/>
            <p:cNvSpPr/>
            <p:nvPr/>
          </p:nvSpPr>
          <p:spPr>
            <a:xfrm>
              <a:off x="4987800" y="449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57" name="Google Shape;80;p1"/>
            <p:cNvSpPr/>
            <p:nvPr/>
          </p:nvSpPr>
          <p:spPr>
            <a:xfrm>
              <a:off x="4302000" y="601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58" name="Google Shape;81;p1"/>
            <p:cNvSpPr/>
            <p:nvPr/>
          </p:nvSpPr>
          <p:spPr>
            <a:xfrm>
              <a:off x="4682880" y="144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59" name="Google Shape;82;p1"/>
            <p:cNvSpPr/>
            <p:nvPr/>
          </p:nvSpPr>
          <p:spPr>
            <a:xfrm>
              <a:off x="2701800" y="2970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60" name="Google Shape;83;p1"/>
            <p:cNvSpPr/>
            <p:nvPr/>
          </p:nvSpPr>
          <p:spPr>
            <a:xfrm>
              <a:off x="2854080" y="9068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61" name="Google Shape;84;p1"/>
            <p:cNvSpPr/>
            <p:nvPr/>
          </p:nvSpPr>
          <p:spPr>
            <a:xfrm>
              <a:off x="3311280" y="12114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62" name="Google Shape;85;p1"/>
            <p:cNvSpPr/>
            <p:nvPr/>
          </p:nvSpPr>
          <p:spPr>
            <a:xfrm>
              <a:off x="3387600" y="144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63" name="Google Shape;86;p1"/>
            <p:cNvSpPr/>
            <p:nvPr/>
          </p:nvSpPr>
          <p:spPr>
            <a:xfrm>
              <a:off x="1863360" y="2210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64" name="Google Shape;87;p1"/>
            <p:cNvSpPr/>
            <p:nvPr/>
          </p:nvSpPr>
          <p:spPr>
            <a:xfrm>
              <a:off x="2091960" y="9828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65" name="Google Shape;88;p1"/>
            <p:cNvSpPr/>
            <p:nvPr/>
          </p:nvSpPr>
          <p:spPr>
            <a:xfrm>
              <a:off x="2549160" y="1744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66" name="Google Shape;89;p1"/>
            <p:cNvSpPr/>
            <p:nvPr/>
          </p:nvSpPr>
          <p:spPr>
            <a:xfrm>
              <a:off x="1634760" y="14400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67" name="Google Shape;90;p1"/>
            <p:cNvSpPr/>
            <p:nvPr/>
          </p:nvSpPr>
          <p:spPr>
            <a:xfrm>
              <a:off x="948960" y="11354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68" name="Google Shape;91;p1"/>
            <p:cNvSpPr/>
            <p:nvPr/>
          </p:nvSpPr>
          <p:spPr>
            <a:xfrm>
              <a:off x="720360" y="601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69" name="Google Shape;92;p1"/>
            <p:cNvSpPr/>
            <p:nvPr/>
          </p:nvSpPr>
          <p:spPr>
            <a:xfrm>
              <a:off x="49176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70" name="Google Shape;93;p1"/>
            <p:cNvSpPr/>
            <p:nvPr/>
          </p:nvSpPr>
          <p:spPr>
            <a:xfrm>
              <a:off x="796680" y="1592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71" name="Google Shape;94;p1"/>
            <p:cNvSpPr/>
            <p:nvPr/>
          </p:nvSpPr>
          <p:spPr>
            <a:xfrm>
              <a:off x="110880" y="1592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</p:grpSp>
      <p:sp>
        <p:nvSpPr>
          <p:cNvPr id="1372" name="Google Shape;95;p1"/>
          <p:cNvSpPr/>
          <p:nvPr/>
        </p:nvSpPr>
        <p:spPr>
          <a:xfrm>
            <a:off x="0" y="3000600"/>
            <a:ext cx="9143280" cy="2139120"/>
          </a:xfrm>
          <a:custGeom>
            <a:avLst/>
            <a:gdLst>
              <a:gd name="textAreaLeft" fmla="*/ 0 w 9143280"/>
              <a:gd name="textAreaRight" fmla="*/ 9144000 w 9143280"/>
              <a:gd name="textAreaTop" fmla="*/ 0 h 2139120"/>
              <a:gd name="textAreaBottom" fmla="*/ 2139840 h 2139120"/>
            </a:gdLst>
            <a:ahLst/>
            <a:rect l="textAreaLeft" t="textAreaTop" r="textAreaRight" b="textAreaBottom"/>
            <a:pathLst>
              <a:path w="12192063" h="2641923">
                <a:moveTo>
                  <a:pt x="12192063" y="451106"/>
                </a:moveTo>
                <a:lnTo>
                  <a:pt x="12192063" y="441541"/>
                </a:lnTo>
                <a:cubicBezTo>
                  <a:pt x="11982259" y="421143"/>
                  <a:pt x="11772456" y="403152"/>
                  <a:pt x="11562715" y="387568"/>
                </a:cubicBezTo>
                <a:cubicBezTo>
                  <a:pt x="11768709" y="376419"/>
                  <a:pt x="11977433" y="370232"/>
                  <a:pt x="12188888" y="369007"/>
                </a:cubicBezTo>
                <a:lnTo>
                  <a:pt x="12188888" y="359505"/>
                </a:lnTo>
                <a:cubicBezTo>
                  <a:pt x="11952097" y="360815"/>
                  <a:pt x="11718671" y="368395"/>
                  <a:pt x="11488610" y="382247"/>
                </a:cubicBezTo>
                <a:cubicBezTo>
                  <a:pt x="10787126" y="331949"/>
                  <a:pt x="10087610" y="308426"/>
                  <a:pt x="9390062" y="311678"/>
                </a:cubicBezTo>
                <a:cubicBezTo>
                  <a:pt x="10252075" y="193091"/>
                  <a:pt x="11189398" y="152675"/>
                  <a:pt x="12188698" y="191317"/>
                </a:cubicBezTo>
                <a:lnTo>
                  <a:pt x="12189079" y="181815"/>
                </a:lnTo>
                <a:cubicBezTo>
                  <a:pt x="11161840" y="141716"/>
                  <a:pt x="10200005" y="185426"/>
                  <a:pt x="9318117" y="311741"/>
                </a:cubicBezTo>
                <a:cubicBezTo>
                  <a:pt x="8591868" y="317062"/>
                  <a:pt x="7870317" y="351460"/>
                  <a:pt x="7157212" y="415061"/>
                </a:cubicBezTo>
                <a:cubicBezTo>
                  <a:pt x="6968617" y="431954"/>
                  <a:pt x="6780594" y="450810"/>
                  <a:pt x="6593142" y="471631"/>
                </a:cubicBezTo>
                <a:cubicBezTo>
                  <a:pt x="7049707" y="331118"/>
                  <a:pt x="7514971" y="220531"/>
                  <a:pt x="7986014" y="140576"/>
                </a:cubicBezTo>
                <a:lnTo>
                  <a:pt x="7984363" y="131200"/>
                </a:lnTo>
                <a:cubicBezTo>
                  <a:pt x="7497001" y="213886"/>
                  <a:pt x="7015798" y="329444"/>
                  <a:pt x="6544057" y="477079"/>
                </a:cubicBezTo>
                <a:cubicBezTo>
                  <a:pt x="6349321" y="499208"/>
                  <a:pt x="6155074" y="523492"/>
                  <a:pt x="5961317" y="549929"/>
                </a:cubicBezTo>
                <a:cubicBezTo>
                  <a:pt x="5671376" y="508499"/>
                  <a:pt x="5379276" y="473405"/>
                  <a:pt x="5085017" y="444645"/>
                </a:cubicBezTo>
                <a:cubicBezTo>
                  <a:pt x="5051870" y="441414"/>
                  <a:pt x="5018596" y="438310"/>
                  <a:pt x="4985449" y="435333"/>
                </a:cubicBezTo>
                <a:cubicBezTo>
                  <a:pt x="5201984" y="366199"/>
                  <a:pt x="5422945" y="305554"/>
                  <a:pt x="5648325" y="253398"/>
                </a:cubicBezTo>
                <a:cubicBezTo>
                  <a:pt x="6088126" y="215389"/>
                  <a:pt x="6489573" y="203290"/>
                  <a:pt x="6848475" y="216720"/>
                </a:cubicBezTo>
                <a:lnTo>
                  <a:pt x="6848857" y="207217"/>
                </a:lnTo>
                <a:cubicBezTo>
                  <a:pt x="6508115" y="194548"/>
                  <a:pt x="6128957" y="204937"/>
                  <a:pt x="5715127" y="238258"/>
                </a:cubicBezTo>
                <a:cubicBezTo>
                  <a:pt x="5883701" y="200798"/>
                  <a:pt x="6054363" y="168259"/>
                  <a:pt x="6227128" y="140639"/>
                </a:cubicBezTo>
                <a:lnTo>
                  <a:pt x="6225604" y="131263"/>
                </a:lnTo>
                <a:cubicBezTo>
                  <a:pt x="6030233" y="162431"/>
                  <a:pt x="5837384" y="199996"/>
                  <a:pt x="5647055" y="243959"/>
                </a:cubicBezTo>
                <a:cubicBezTo>
                  <a:pt x="5329047" y="271368"/>
                  <a:pt x="4991481" y="311952"/>
                  <a:pt x="4634357" y="365713"/>
                </a:cubicBezTo>
                <a:cubicBezTo>
                  <a:pt x="4575093" y="374582"/>
                  <a:pt x="4515466" y="383852"/>
                  <a:pt x="4455478" y="393523"/>
                </a:cubicBezTo>
                <a:cubicBezTo>
                  <a:pt x="4140517" y="372703"/>
                  <a:pt x="3823481" y="359062"/>
                  <a:pt x="3504375" y="352600"/>
                </a:cubicBezTo>
                <a:cubicBezTo>
                  <a:pt x="3837305" y="244197"/>
                  <a:pt x="4176059" y="154461"/>
                  <a:pt x="4519041" y="83816"/>
                </a:cubicBezTo>
                <a:lnTo>
                  <a:pt x="4517136" y="74567"/>
                </a:lnTo>
                <a:cubicBezTo>
                  <a:pt x="4164851" y="147083"/>
                  <a:pt x="3817042" y="239745"/>
                  <a:pt x="3475419" y="352094"/>
                </a:cubicBezTo>
                <a:cubicBezTo>
                  <a:pt x="3181033" y="346519"/>
                  <a:pt x="2885142" y="347047"/>
                  <a:pt x="2587752" y="353677"/>
                </a:cubicBezTo>
                <a:cubicBezTo>
                  <a:pt x="2806256" y="318646"/>
                  <a:pt x="3033586" y="285072"/>
                  <a:pt x="3267773" y="254918"/>
                </a:cubicBezTo>
                <a:lnTo>
                  <a:pt x="3266504" y="245543"/>
                </a:lnTo>
                <a:cubicBezTo>
                  <a:pt x="3007487" y="279117"/>
                  <a:pt x="2756789" y="316365"/>
                  <a:pt x="2517204" y="355451"/>
                </a:cubicBezTo>
                <a:cubicBezTo>
                  <a:pt x="2220405" y="363053"/>
                  <a:pt x="1922399" y="376693"/>
                  <a:pt x="1623187" y="396374"/>
                </a:cubicBezTo>
                <a:cubicBezTo>
                  <a:pt x="1883759" y="305486"/>
                  <a:pt x="2148891" y="228161"/>
                  <a:pt x="2417509" y="164711"/>
                </a:cubicBezTo>
                <a:cubicBezTo>
                  <a:pt x="2903665" y="51255"/>
                  <a:pt x="3361436" y="-436"/>
                  <a:pt x="3778314" y="11093"/>
                </a:cubicBezTo>
                <a:lnTo>
                  <a:pt x="3778314" y="1591"/>
                </a:lnTo>
                <a:cubicBezTo>
                  <a:pt x="3360928" y="-10002"/>
                  <a:pt x="2902014" y="41816"/>
                  <a:pt x="2415350" y="155526"/>
                </a:cubicBezTo>
                <a:cubicBezTo>
                  <a:pt x="2135054" y="221849"/>
                  <a:pt x="1858537" y="303157"/>
                  <a:pt x="1586992" y="399098"/>
                </a:cubicBezTo>
                <a:cubicBezTo>
                  <a:pt x="1060704" y="434488"/>
                  <a:pt x="531728" y="488714"/>
                  <a:pt x="64" y="561775"/>
                </a:cubicBezTo>
                <a:lnTo>
                  <a:pt x="64" y="571340"/>
                </a:lnTo>
                <a:cubicBezTo>
                  <a:pt x="520086" y="499757"/>
                  <a:pt x="1037927" y="446207"/>
                  <a:pt x="1553591" y="410690"/>
                </a:cubicBezTo>
                <a:cubicBezTo>
                  <a:pt x="1498810" y="430159"/>
                  <a:pt x="1443780" y="450262"/>
                  <a:pt x="1388491" y="470997"/>
                </a:cubicBezTo>
                <a:cubicBezTo>
                  <a:pt x="928922" y="501658"/>
                  <a:pt x="466111" y="546698"/>
                  <a:pt x="64" y="606118"/>
                </a:cubicBezTo>
                <a:lnTo>
                  <a:pt x="64" y="615684"/>
                </a:lnTo>
                <a:cubicBezTo>
                  <a:pt x="455316" y="557615"/>
                  <a:pt x="907796" y="513271"/>
                  <a:pt x="1357503" y="482653"/>
                </a:cubicBezTo>
                <a:cubicBezTo>
                  <a:pt x="1305687" y="502375"/>
                  <a:pt x="1253725" y="522647"/>
                  <a:pt x="1201611" y="543467"/>
                </a:cubicBezTo>
                <a:lnTo>
                  <a:pt x="1184783" y="550245"/>
                </a:lnTo>
                <a:cubicBezTo>
                  <a:pt x="794004" y="572206"/>
                  <a:pt x="399098" y="603542"/>
                  <a:pt x="64" y="644253"/>
                </a:cubicBezTo>
                <a:lnTo>
                  <a:pt x="64" y="653755"/>
                </a:lnTo>
                <a:cubicBezTo>
                  <a:pt x="389530" y="613889"/>
                  <a:pt x="775316" y="583102"/>
                  <a:pt x="1157415" y="561395"/>
                </a:cubicBezTo>
                <a:cubicBezTo>
                  <a:pt x="1093534" y="587325"/>
                  <a:pt x="1031602" y="613213"/>
                  <a:pt x="971614" y="639059"/>
                </a:cubicBezTo>
                <a:cubicBezTo>
                  <a:pt x="651701" y="648308"/>
                  <a:pt x="327851" y="662751"/>
                  <a:pt x="64" y="682389"/>
                </a:cubicBezTo>
                <a:lnTo>
                  <a:pt x="64" y="691891"/>
                </a:lnTo>
                <a:cubicBezTo>
                  <a:pt x="319723" y="672677"/>
                  <a:pt x="635718" y="658443"/>
                  <a:pt x="948055" y="649194"/>
                </a:cubicBezTo>
                <a:cubicBezTo>
                  <a:pt x="924433" y="659457"/>
                  <a:pt x="901148" y="669656"/>
                  <a:pt x="878205" y="679791"/>
                </a:cubicBezTo>
                <a:cubicBezTo>
                  <a:pt x="336614" y="805980"/>
                  <a:pt x="8636" y="902522"/>
                  <a:pt x="1905" y="904486"/>
                </a:cubicBezTo>
                <a:lnTo>
                  <a:pt x="4572" y="913608"/>
                </a:lnTo>
                <a:cubicBezTo>
                  <a:pt x="10922" y="911644"/>
                  <a:pt x="319723" y="820930"/>
                  <a:pt x="831787" y="700379"/>
                </a:cubicBezTo>
                <a:cubicBezTo>
                  <a:pt x="599631" y="804523"/>
                  <a:pt x="405067" y="901888"/>
                  <a:pt x="262446" y="977019"/>
                </a:cubicBezTo>
                <a:cubicBezTo>
                  <a:pt x="175154" y="972667"/>
                  <a:pt x="87694" y="968891"/>
                  <a:pt x="64" y="965680"/>
                </a:cubicBezTo>
                <a:lnTo>
                  <a:pt x="64" y="975182"/>
                </a:lnTo>
                <a:cubicBezTo>
                  <a:pt x="82190" y="978305"/>
                  <a:pt x="164168" y="981814"/>
                  <a:pt x="245999" y="985698"/>
                </a:cubicBezTo>
                <a:cubicBezTo>
                  <a:pt x="197612" y="1011353"/>
                  <a:pt x="155639" y="1034159"/>
                  <a:pt x="120650" y="1053480"/>
                </a:cubicBezTo>
                <a:cubicBezTo>
                  <a:pt x="80518" y="1051244"/>
                  <a:pt x="40301" y="1049128"/>
                  <a:pt x="0" y="1047145"/>
                </a:cubicBezTo>
                <a:lnTo>
                  <a:pt x="0" y="1056647"/>
                </a:lnTo>
                <a:cubicBezTo>
                  <a:pt x="35052" y="1058376"/>
                  <a:pt x="70041" y="1060195"/>
                  <a:pt x="104966" y="1062095"/>
                </a:cubicBezTo>
                <a:cubicBezTo>
                  <a:pt x="45593" y="1095099"/>
                  <a:pt x="9716" y="1116447"/>
                  <a:pt x="0" y="1122022"/>
                </a:cubicBezTo>
                <a:lnTo>
                  <a:pt x="0" y="1127596"/>
                </a:lnTo>
                <a:lnTo>
                  <a:pt x="2477" y="1131651"/>
                </a:lnTo>
                <a:cubicBezTo>
                  <a:pt x="3874" y="1130827"/>
                  <a:pt x="46228" y="1105488"/>
                  <a:pt x="123126" y="1063109"/>
                </a:cubicBezTo>
                <a:cubicBezTo>
                  <a:pt x="467254" y="1082195"/>
                  <a:pt x="808038" y="1109859"/>
                  <a:pt x="1145477" y="1146094"/>
                </a:cubicBezTo>
                <a:cubicBezTo>
                  <a:pt x="1051370" y="1172827"/>
                  <a:pt x="961943" y="1198609"/>
                  <a:pt x="877189" y="1223442"/>
                </a:cubicBezTo>
                <a:cubicBezTo>
                  <a:pt x="588772" y="1193035"/>
                  <a:pt x="296397" y="1168753"/>
                  <a:pt x="64" y="1150592"/>
                </a:cubicBezTo>
                <a:lnTo>
                  <a:pt x="64" y="1159967"/>
                </a:lnTo>
                <a:cubicBezTo>
                  <a:pt x="287930" y="1177749"/>
                  <a:pt x="572114" y="1201270"/>
                  <a:pt x="852614" y="1230537"/>
                </a:cubicBezTo>
                <a:cubicBezTo>
                  <a:pt x="711264" y="1272029"/>
                  <a:pt x="584264" y="1310291"/>
                  <a:pt x="474155" y="1343992"/>
                </a:cubicBezTo>
                <a:cubicBezTo>
                  <a:pt x="429916" y="1339431"/>
                  <a:pt x="385466" y="1334997"/>
                  <a:pt x="340805" y="1330689"/>
                </a:cubicBezTo>
                <a:cubicBezTo>
                  <a:pt x="227944" y="1294879"/>
                  <a:pt x="114364" y="1260183"/>
                  <a:pt x="64" y="1226609"/>
                </a:cubicBezTo>
                <a:lnTo>
                  <a:pt x="64" y="1236428"/>
                </a:lnTo>
                <a:cubicBezTo>
                  <a:pt x="98997" y="1265612"/>
                  <a:pt x="197464" y="1295550"/>
                  <a:pt x="295466" y="1326255"/>
                </a:cubicBezTo>
                <a:cubicBezTo>
                  <a:pt x="197591" y="1316924"/>
                  <a:pt x="99124" y="1308264"/>
                  <a:pt x="64" y="1300282"/>
                </a:cubicBezTo>
                <a:lnTo>
                  <a:pt x="64" y="1309721"/>
                </a:lnTo>
                <a:cubicBezTo>
                  <a:pt x="113856" y="1319014"/>
                  <a:pt x="226865" y="1329106"/>
                  <a:pt x="339090" y="1340001"/>
                </a:cubicBezTo>
                <a:cubicBezTo>
                  <a:pt x="363347" y="1347730"/>
                  <a:pt x="387541" y="1355395"/>
                  <a:pt x="411734" y="1363187"/>
                </a:cubicBezTo>
                <a:cubicBezTo>
                  <a:pt x="308356" y="1394861"/>
                  <a:pt x="222441" y="1422227"/>
                  <a:pt x="156401" y="1443385"/>
                </a:cubicBezTo>
                <a:cubicBezTo>
                  <a:pt x="104458" y="1425901"/>
                  <a:pt x="52345" y="1408689"/>
                  <a:pt x="64" y="1391756"/>
                </a:cubicBezTo>
                <a:lnTo>
                  <a:pt x="64" y="1401765"/>
                </a:lnTo>
                <a:cubicBezTo>
                  <a:pt x="47181" y="1417096"/>
                  <a:pt x="94191" y="1432597"/>
                  <a:pt x="141097" y="1448263"/>
                </a:cubicBezTo>
                <a:cubicBezTo>
                  <a:pt x="52642" y="1476642"/>
                  <a:pt x="3937" y="1492606"/>
                  <a:pt x="1714" y="1493683"/>
                </a:cubicBezTo>
                <a:lnTo>
                  <a:pt x="4763" y="1502678"/>
                </a:lnTo>
                <a:cubicBezTo>
                  <a:pt x="7049" y="1501918"/>
                  <a:pt x="60198" y="1484181"/>
                  <a:pt x="156337" y="1453394"/>
                </a:cubicBezTo>
                <a:cubicBezTo>
                  <a:pt x="233002" y="1479157"/>
                  <a:pt x="309202" y="1505466"/>
                  <a:pt x="384937" y="1532325"/>
                </a:cubicBezTo>
                <a:cubicBezTo>
                  <a:pt x="574421" y="1599303"/>
                  <a:pt x="754634" y="1666876"/>
                  <a:pt x="925576" y="1735038"/>
                </a:cubicBezTo>
                <a:cubicBezTo>
                  <a:pt x="871601" y="1779888"/>
                  <a:pt x="820312" y="1823896"/>
                  <a:pt x="771716" y="1867055"/>
                </a:cubicBezTo>
                <a:cubicBezTo>
                  <a:pt x="566230" y="1779508"/>
                  <a:pt x="342964" y="1690758"/>
                  <a:pt x="102362" y="1603338"/>
                </a:cubicBezTo>
                <a:cubicBezTo>
                  <a:pt x="68390" y="1590985"/>
                  <a:pt x="34227" y="1578886"/>
                  <a:pt x="64" y="1566723"/>
                </a:cubicBezTo>
                <a:lnTo>
                  <a:pt x="64" y="1576859"/>
                </a:lnTo>
                <a:cubicBezTo>
                  <a:pt x="32957" y="1588514"/>
                  <a:pt x="65850" y="1600171"/>
                  <a:pt x="98489" y="1612017"/>
                </a:cubicBezTo>
                <a:cubicBezTo>
                  <a:pt x="337693" y="1698930"/>
                  <a:pt x="559499" y="1787046"/>
                  <a:pt x="763842" y="1874086"/>
                </a:cubicBezTo>
                <a:lnTo>
                  <a:pt x="751777" y="1884792"/>
                </a:lnTo>
                <a:cubicBezTo>
                  <a:pt x="659702" y="1922123"/>
                  <a:pt x="575670" y="1957116"/>
                  <a:pt x="499682" y="1989759"/>
                </a:cubicBezTo>
                <a:cubicBezTo>
                  <a:pt x="345504" y="1923307"/>
                  <a:pt x="178943" y="1855652"/>
                  <a:pt x="64" y="1787996"/>
                </a:cubicBezTo>
                <a:lnTo>
                  <a:pt x="64" y="1798132"/>
                </a:lnTo>
                <a:cubicBezTo>
                  <a:pt x="174371" y="1864077"/>
                  <a:pt x="336614" y="1930085"/>
                  <a:pt x="487617" y="1994954"/>
                </a:cubicBezTo>
                <a:cubicBezTo>
                  <a:pt x="198374" y="2119115"/>
                  <a:pt x="31306" y="2203621"/>
                  <a:pt x="64" y="2219711"/>
                </a:cubicBezTo>
                <a:lnTo>
                  <a:pt x="64" y="2230417"/>
                </a:lnTo>
                <a:cubicBezTo>
                  <a:pt x="14034" y="2223132"/>
                  <a:pt x="186182" y="2134445"/>
                  <a:pt x="499618" y="2000085"/>
                </a:cubicBezTo>
                <a:cubicBezTo>
                  <a:pt x="528998" y="2012754"/>
                  <a:pt x="557932" y="2025424"/>
                  <a:pt x="586423" y="2038093"/>
                </a:cubicBezTo>
                <a:cubicBezTo>
                  <a:pt x="227203" y="2383465"/>
                  <a:pt x="58738" y="2632485"/>
                  <a:pt x="56452" y="2635906"/>
                </a:cubicBezTo>
                <a:lnTo>
                  <a:pt x="64326" y="2641227"/>
                </a:lnTo>
                <a:cubicBezTo>
                  <a:pt x="65151" y="2640023"/>
                  <a:pt x="145606" y="2520359"/>
                  <a:pt x="312420" y="2334181"/>
                </a:cubicBezTo>
                <a:cubicBezTo>
                  <a:pt x="383794" y="2254616"/>
                  <a:pt x="478219" y="2154907"/>
                  <a:pt x="595694" y="2042211"/>
                </a:cubicBezTo>
                <a:cubicBezTo>
                  <a:pt x="876999" y="2166816"/>
                  <a:pt x="1114362" y="2286226"/>
                  <a:pt x="1308608" y="2392207"/>
                </a:cubicBezTo>
                <a:cubicBezTo>
                  <a:pt x="1021461" y="2538350"/>
                  <a:pt x="872553" y="2633372"/>
                  <a:pt x="870458" y="2634576"/>
                </a:cubicBezTo>
                <a:lnTo>
                  <a:pt x="875094" y="2641734"/>
                </a:lnTo>
                <a:lnTo>
                  <a:pt x="876935" y="2641734"/>
                </a:lnTo>
                <a:cubicBezTo>
                  <a:pt x="891731" y="2632358"/>
                  <a:pt x="1041464" y="2538477"/>
                  <a:pt x="1318578" y="2397718"/>
                </a:cubicBezTo>
                <a:cubicBezTo>
                  <a:pt x="1428433" y="2457899"/>
                  <a:pt x="1524064" y="2513328"/>
                  <a:pt x="1606233" y="2563056"/>
                </a:cubicBezTo>
                <a:cubicBezTo>
                  <a:pt x="1627949" y="2576232"/>
                  <a:pt x="1648905" y="2589092"/>
                  <a:pt x="1669288" y="2601761"/>
                </a:cubicBezTo>
                <a:cubicBezTo>
                  <a:pt x="1652968" y="2623109"/>
                  <a:pt x="1644523" y="2634956"/>
                  <a:pt x="1643888" y="2635716"/>
                </a:cubicBezTo>
                <a:lnTo>
                  <a:pt x="1651635" y="2641164"/>
                </a:lnTo>
                <a:cubicBezTo>
                  <a:pt x="1651953" y="2640784"/>
                  <a:pt x="1660462" y="2628494"/>
                  <a:pt x="1677035" y="2606829"/>
                </a:cubicBezTo>
                <a:cubicBezTo>
                  <a:pt x="1696041" y="2618694"/>
                  <a:pt x="1714417" y="2630287"/>
                  <a:pt x="1732153" y="2641607"/>
                </a:cubicBezTo>
                <a:lnTo>
                  <a:pt x="1749806" y="2641607"/>
                </a:lnTo>
                <a:cubicBezTo>
                  <a:pt x="1728280" y="2627797"/>
                  <a:pt x="1706055" y="2613734"/>
                  <a:pt x="1682877" y="2599227"/>
                </a:cubicBezTo>
                <a:cubicBezTo>
                  <a:pt x="1714056" y="2558685"/>
                  <a:pt x="1768729" y="2490460"/>
                  <a:pt x="1847024" y="2402279"/>
                </a:cubicBezTo>
                <a:cubicBezTo>
                  <a:pt x="1929530" y="2448441"/>
                  <a:pt x="2004358" y="2491707"/>
                  <a:pt x="2071497" y="2532079"/>
                </a:cubicBezTo>
                <a:cubicBezTo>
                  <a:pt x="2135632" y="2570385"/>
                  <a:pt x="2194897" y="2606892"/>
                  <a:pt x="2249297" y="2641607"/>
                </a:cubicBezTo>
                <a:lnTo>
                  <a:pt x="2267014" y="2641607"/>
                </a:lnTo>
                <a:cubicBezTo>
                  <a:pt x="2209102" y="2604739"/>
                  <a:pt x="2145602" y="2565590"/>
                  <a:pt x="2076514" y="2524160"/>
                </a:cubicBezTo>
                <a:cubicBezTo>
                  <a:pt x="2009712" y="2484188"/>
                  <a:pt x="1935226" y="2440922"/>
                  <a:pt x="1853184" y="2395058"/>
                </a:cubicBezTo>
                <a:cubicBezTo>
                  <a:pt x="1873841" y="2371873"/>
                  <a:pt x="1896091" y="2347420"/>
                  <a:pt x="1919923" y="2321701"/>
                </a:cubicBezTo>
                <a:cubicBezTo>
                  <a:pt x="1948688" y="2290787"/>
                  <a:pt x="1980946" y="2256896"/>
                  <a:pt x="2016506" y="2220345"/>
                </a:cubicBezTo>
                <a:cubicBezTo>
                  <a:pt x="2233676" y="2328543"/>
                  <a:pt x="2418906" y="2428442"/>
                  <a:pt x="2570353" y="2514278"/>
                </a:cubicBezTo>
                <a:cubicBezTo>
                  <a:pt x="2589530" y="2525174"/>
                  <a:pt x="2608371" y="2535943"/>
                  <a:pt x="2626868" y="2546586"/>
                </a:cubicBezTo>
                <a:cubicBezTo>
                  <a:pt x="2520569" y="2601191"/>
                  <a:pt x="2465197" y="2633435"/>
                  <a:pt x="2464054" y="2634069"/>
                </a:cubicBezTo>
                <a:lnTo>
                  <a:pt x="2468309" y="2641354"/>
                </a:lnTo>
                <a:lnTo>
                  <a:pt x="2470468" y="2641354"/>
                </a:lnTo>
                <a:cubicBezTo>
                  <a:pt x="2480056" y="2635842"/>
                  <a:pt x="2536190" y="2603725"/>
                  <a:pt x="2636647" y="2552224"/>
                </a:cubicBezTo>
                <a:cubicBezTo>
                  <a:pt x="2690794" y="2583308"/>
                  <a:pt x="2741467" y="2613101"/>
                  <a:pt x="2788666" y="2641607"/>
                </a:cubicBezTo>
                <a:lnTo>
                  <a:pt x="2807081" y="2641607"/>
                </a:lnTo>
                <a:cubicBezTo>
                  <a:pt x="2757380" y="2611580"/>
                  <a:pt x="2704129" y="2580160"/>
                  <a:pt x="2647315" y="2547346"/>
                </a:cubicBezTo>
                <a:cubicBezTo>
                  <a:pt x="2720086" y="2510161"/>
                  <a:pt x="2814701" y="2463537"/>
                  <a:pt x="2930398" y="2410008"/>
                </a:cubicBezTo>
                <a:cubicBezTo>
                  <a:pt x="2991993" y="2442486"/>
                  <a:pt x="3049778" y="2473546"/>
                  <a:pt x="3103753" y="2503192"/>
                </a:cubicBezTo>
                <a:cubicBezTo>
                  <a:pt x="3132709" y="2519112"/>
                  <a:pt x="3160903" y="2534721"/>
                  <a:pt x="3188335" y="2550006"/>
                </a:cubicBezTo>
                <a:cubicBezTo>
                  <a:pt x="3145346" y="2603915"/>
                  <a:pt x="3124264" y="2634576"/>
                  <a:pt x="3123502" y="2635779"/>
                </a:cubicBezTo>
                <a:lnTo>
                  <a:pt x="3131376" y="2641100"/>
                </a:lnTo>
                <a:cubicBezTo>
                  <a:pt x="3131820" y="2640467"/>
                  <a:pt x="3153029" y="2609427"/>
                  <a:pt x="3196590" y="2554631"/>
                </a:cubicBezTo>
                <a:cubicBezTo>
                  <a:pt x="3250394" y="2584784"/>
                  <a:pt x="3301194" y="2613778"/>
                  <a:pt x="3348990" y="2641607"/>
                </a:cubicBezTo>
                <a:lnTo>
                  <a:pt x="3368040" y="2641607"/>
                </a:lnTo>
                <a:cubicBezTo>
                  <a:pt x="3316478" y="2611536"/>
                  <a:pt x="3261443" y="2580033"/>
                  <a:pt x="3202940" y="2547092"/>
                </a:cubicBezTo>
                <a:cubicBezTo>
                  <a:pt x="3244850" y="2494894"/>
                  <a:pt x="3305747" y="2422994"/>
                  <a:pt x="3387090" y="2336778"/>
                </a:cubicBezTo>
                <a:cubicBezTo>
                  <a:pt x="3442907" y="2277484"/>
                  <a:pt x="3512693" y="2206915"/>
                  <a:pt x="3596640" y="2128174"/>
                </a:cubicBezTo>
                <a:cubicBezTo>
                  <a:pt x="3686810" y="2093161"/>
                  <a:pt x="3783184" y="2056971"/>
                  <a:pt x="3885756" y="2019596"/>
                </a:cubicBezTo>
                <a:cubicBezTo>
                  <a:pt x="4023887" y="2061830"/>
                  <a:pt x="4159714" y="2105812"/>
                  <a:pt x="4293235" y="2151549"/>
                </a:cubicBezTo>
                <a:cubicBezTo>
                  <a:pt x="4470610" y="2212192"/>
                  <a:pt x="4636815" y="2273006"/>
                  <a:pt x="4791837" y="2333991"/>
                </a:cubicBezTo>
                <a:cubicBezTo>
                  <a:pt x="4778502" y="2348624"/>
                  <a:pt x="4765866" y="2362814"/>
                  <a:pt x="4753737" y="2376560"/>
                </a:cubicBezTo>
                <a:lnTo>
                  <a:pt x="4745673" y="2379728"/>
                </a:lnTo>
                <a:cubicBezTo>
                  <a:pt x="4369372" y="2528278"/>
                  <a:pt x="4162870" y="2633119"/>
                  <a:pt x="4160838" y="2634195"/>
                </a:cubicBezTo>
                <a:lnTo>
                  <a:pt x="4164648" y="2641607"/>
                </a:lnTo>
                <a:lnTo>
                  <a:pt x="4167251" y="2641607"/>
                </a:lnTo>
                <a:cubicBezTo>
                  <a:pt x="4189095" y="2630648"/>
                  <a:pt x="4389501" y="2530875"/>
                  <a:pt x="4740085" y="2392207"/>
                </a:cubicBezTo>
                <a:cubicBezTo>
                  <a:pt x="4610164" y="2540947"/>
                  <a:pt x="4553014" y="2634766"/>
                  <a:pt x="4552125" y="2635969"/>
                </a:cubicBezTo>
                <a:lnTo>
                  <a:pt x="4560253" y="2640910"/>
                </a:lnTo>
                <a:cubicBezTo>
                  <a:pt x="4561015" y="2639643"/>
                  <a:pt x="4621657" y="2540631"/>
                  <a:pt x="4758817" y="2384542"/>
                </a:cubicBezTo>
                <a:cubicBezTo>
                  <a:pt x="4784598" y="2374406"/>
                  <a:pt x="4811567" y="2363846"/>
                  <a:pt x="4839716" y="2352868"/>
                </a:cubicBezTo>
                <a:cubicBezTo>
                  <a:pt x="5090097" y="2452197"/>
                  <a:pt x="5310632" y="2549816"/>
                  <a:pt x="5502021" y="2641417"/>
                </a:cubicBezTo>
                <a:lnTo>
                  <a:pt x="5523992" y="2641417"/>
                </a:lnTo>
                <a:cubicBezTo>
                  <a:pt x="5330762" y="2548423"/>
                  <a:pt x="5107242" y="2449030"/>
                  <a:pt x="4852797" y="2347864"/>
                </a:cubicBezTo>
                <a:cubicBezTo>
                  <a:pt x="4939729" y="2314543"/>
                  <a:pt x="5037519" y="2278181"/>
                  <a:pt x="5145278" y="2240173"/>
                </a:cubicBezTo>
                <a:cubicBezTo>
                  <a:pt x="5467604" y="2368008"/>
                  <a:pt x="5748528" y="2494640"/>
                  <a:pt x="5987796" y="2611644"/>
                </a:cubicBezTo>
                <a:cubicBezTo>
                  <a:pt x="5975096" y="2626910"/>
                  <a:pt x="5968746" y="2635272"/>
                  <a:pt x="5968429" y="2635652"/>
                </a:cubicBezTo>
                <a:lnTo>
                  <a:pt x="5976049" y="2641354"/>
                </a:lnTo>
                <a:cubicBezTo>
                  <a:pt x="5976049" y="2641037"/>
                  <a:pt x="5983097" y="2632168"/>
                  <a:pt x="5996559" y="2616015"/>
                </a:cubicBezTo>
                <a:lnTo>
                  <a:pt x="6033707" y="2634322"/>
                </a:lnTo>
                <a:lnTo>
                  <a:pt x="6037263" y="2641734"/>
                </a:lnTo>
                <a:lnTo>
                  <a:pt x="6040184" y="2641734"/>
                </a:lnTo>
                <a:lnTo>
                  <a:pt x="6044565" y="2639707"/>
                </a:lnTo>
                <a:lnTo>
                  <a:pt x="6048629" y="2641734"/>
                </a:lnTo>
                <a:lnTo>
                  <a:pt x="6069902" y="2641734"/>
                </a:lnTo>
                <a:lnTo>
                  <a:pt x="6055614" y="2634576"/>
                </a:lnTo>
                <a:cubicBezTo>
                  <a:pt x="6117400" y="2606259"/>
                  <a:pt x="6209411" y="2567807"/>
                  <a:pt x="6328093" y="2522767"/>
                </a:cubicBezTo>
                <a:cubicBezTo>
                  <a:pt x="6416612" y="2563480"/>
                  <a:pt x="6500495" y="2603136"/>
                  <a:pt x="6579807" y="2641734"/>
                </a:cubicBezTo>
                <a:lnTo>
                  <a:pt x="6601524" y="2641734"/>
                </a:lnTo>
                <a:cubicBezTo>
                  <a:pt x="6519482" y="2601742"/>
                  <a:pt x="6432487" y="2560522"/>
                  <a:pt x="6340539" y="2518079"/>
                </a:cubicBezTo>
                <a:cubicBezTo>
                  <a:pt x="6426391" y="2485708"/>
                  <a:pt x="6525705" y="2450107"/>
                  <a:pt x="6637211" y="2412542"/>
                </a:cubicBezTo>
                <a:cubicBezTo>
                  <a:pt x="6821805" y="2492170"/>
                  <a:pt x="6990398" y="2569201"/>
                  <a:pt x="7142353" y="2641734"/>
                </a:cubicBezTo>
                <a:lnTo>
                  <a:pt x="7164388" y="2641734"/>
                </a:lnTo>
                <a:cubicBezTo>
                  <a:pt x="7010337" y="2567934"/>
                  <a:pt x="6838887" y="2489319"/>
                  <a:pt x="6650673" y="2407981"/>
                </a:cubicBezTo>
                <a:cubicBezTo>
                  <a:pt x="6927342" y="2315240"/>
                  <a:pt x="7277545" y="2210843"/>
                  <a:pt x="7682611" y="2114174"/>
                </a:cubicBezTo>
                <a:cubicBezTo>
                  <a:pt x="7880732" y="2066834"/>
                  <a:pt x="8082280" y="2023441"/>
                  <a:pt x="8287321" y="1983994"/>
                </a:cubicBezTo>
                <a:cubicBezTo>
                  <a:pt x="7784592" y="2341592"/>
                  <a:pt x="7471855" y="2630965"/>
                  <a:pt x="7467664" y="2635272"/>
                </a:cubicBezTo>
                <a:lnTo>
                  <a:pt x="7474014" y="2641924"/>
                </a:lnTo>
                <a:lnTo>
                  <a:pt x="7474585" y="2641924"/>
                </a:lnTo>
                <a:cubicBezTo>
                  <a:pt x="7486206" y="2631155"/>
                  <a:pt x="7803960" y="2338488"/>
                  <a:pt x="8309991" y="1979940"/>
                </a:cubicBezTo>
                <a:cubicBezTo>
                  <a:pt x="8517636" y="1940284"/>
                  <a:pt x="8728202" y="1904702"/>
                  <a:pt x="8941753" y="1873199"/>
                </a:cubicBezTo>
                <a:cubicBezTo>
                  <a:pt x="9204706" y="1987732"/>
                  <a:pt x="9423336" y="2096056"/>
                  <a:pt x="9598216" y="2189938"/>
                </a:cubicBezTo>
                <a:cubicBezTo>
                  <a:pt x="9326880" y="2387139"/>
                  <a:pt x="9130220" y="2557355"/>
                  <a:pt x="9048877" y="2635462"/>
                </a:cubicBezTo>
                <a:lnTo>
                  <a:pt x="9055227" y="2641797"/>
                </a:lnTo>
                <a:lnTo>
                  <a:pt x="9055735" y="2641797"/>
                </a:lnTo>
                <a:cubicBezTo>
                  <a:pt x="9137523" y="2563119"/>
                  <a:pt x="9335135" y="2392461"/>
                  <a:pt x="9607550" y="2194689"/>
                </a:cubicBezTo>
                <a:cubicBezTo>
                  <a:pt x="9659493" y="2222606"/>
                  <a:pt x="9707562" y="2249168"/>
                  <a:pt x="9751695" y="2274380"/>
                </a:cubicBezTo>
                <a:cubicBezTo>
                  <a:pt x="10121202" y="2484441"/>
                  <a:pt x="10301795" y="2633119"/>
                  <a:pt x="10312209" y="2641797"/>
                </a:cubicBezTo>
                <a:lnTo>
                  <a:pt x="10313162" y="2641797"/>
                </a:lnTo>
                <a:lnTo>
                  <a:pt x="10318877" y="2635019"/>
                </a:lnTo>
                <a:cubicBezTo>
                  <a:pt x="10317099" y="2633499"/>
                  <a:pt x="10136378" y="2482161"/>
                  <a:pt x="9756902" y="2266398"/>
                </a:cubicBezTo>
                <a:cubicBezTo>
                  <a:pt x="9713722" y="2241820"/>
                  <a:pt x="9666795" y="2215847"/>
                  <a:pt x="9616059" y="2188481"/>
                </a:cubicBezTo>
                <a:cubicBezTo>
                  <a:pt x="9686417" y="2137803"/>
                  <a:pt x="9761665" y="2084971"/>
                  <a:pt x="9841103" y="2031695"/>
                </a:cubicBezTo>
                <a:cubicBezTo>
                  <a:pt x="9984867" y="2103722"/>
                  <a:pt x="10110025" y="2170744"/>
                  <a:pt x="10216134" y="2230164"/>
                </a:cubicBezTo>
                <a:cubicBezTo>
                  <a:pt x="10501503" y="2390053"/>
                  <a:pt x="10693781" y="2519663"/>
                  <a:pt x="10792778" y="2590295"/>
                </a:cubicBezTo>
                <a:cubicBezTo>
                  <a:pt x="10765219" y="2618675"/>
                  <a:pt x="10750804" y="2635019"/>
                  <a:pt x="10750359" y="2635526"/>
                </a:cubicBezTo>
                <a:lnTo>
                  <a:pt x="10757598" y="2641861"/>
                </a:lnTo>
                <a:cubicBezTo>
                  <a:pt x="10757980" y="2641417"/>
                  <a:pt x="10772584" y="2624757"/>
                  <a:pt x="10800588" y="2595997"/>
                </a:cubicBezTo>
                <a:cubicBezTo>
                  <a:pt x="10831258" y="2617978"/>
                  <a:pt x="10851959" y="2633625"/>
                  <a:pt x="10862818" y="2641924"/>
                </a:cubicBezTo>
                <a:lnTo>
                  <a:pt x="10877169" y="2641924"/>
                </a:lnTo>
                <a:lnTo>
                  <a:pt x="10877613" y="2641354"/>
                </a:lnTo>
                <a:cubicBezTo>
                  <a:pt x="10876915" y="2640847"/>
                  <a:pt x="10853357" y="2622349"/>
                  <a:pt x="10807319" y="2589155"/>
                </a:cubicBezTo>
                <a:cubicBezTo>
                  <a:pt x="10853420" y="2542151"/>
                  <a:pt x="10931081" y="2467147"/>
                  <a:pt x="11037824" y="2377700"/>
                </a:cubicBezTo>
                <a:cubicBezTo>
                  <a:pt x="11279569" y="2517889"/>
                  <a:pt x="11421808" y="2615825"/>
                  <a:pt x="11458893" y="2641924"/>
                </a:cubicBezTo>
                <a:lnTo>
                  <a:pt x="11473879" y="2641924"/>
                </a:lnTo>
                <a:lnTo>
                  <a:pt x="11474323" y="2641227"/>
                </a:lnTo>
                <a:cubicBezTo>
                  <a:pt x="11472418" y="2639833"/>
                  <a:pt x="11326432" y="2534169"/>
                  <a:pt x="11045634" y="2371239"/>
                </a:cubicBezTo>
                <a:cubicBezTo>
                  <a:pt x="11071860" y="2349403"/>
                  <a:pt x="11099736" y="2326788"/>
                  <a:pt x="11129391" y="2303394"/>
                </a:cubicBezTo>
                <a:cubicBezTo>
                  <a:pt x="11174285" y="2268109"/>
                  <a:pt x="11225022" y="2229910"/>
                  <a:pt x="11281283" y="2189875"/>
                </a:cubicBezTo>
                <a:cubicBezTo>
                  <a:pt x="11775567" y="2444912"/>
                  <a:pt x="12045632" y="2628874"/>
                  <a:pt x="12064619" y="2641924"/>
                </a:cubicBezTo>
                <a:lnTo>
                  <a:pt x="12066207" y="2641924"/>
                </a:lnTo>
                <a:lnTo>
                  <a:pt x="12071159" y="2634892"/>
                </a:lnTo>
                <a:cubicBezTo>
                  <a:pt x="12068429" y="2632992"/>
                  <a:pt x="11798109" y="2446179"/>
                  <a:pt x="11290109" y="2183666"/>
                </a:cubicBezTo>
                <a:cubicBezTo>
                  <a:pt x="11556111" y="1995106"/>
                  <a:pt x="11843448" y="1838383"/>
                  <a:pt x="12146153" y="1716730"/>
                </a:cubicBezTo>
                <a:lnTo>
                  <a:pt x="12188634" y="1718631"/>
                </a:lnTo>
                <a:lnTo>
                  <a:pt x="12189143" y="1709128"/>
                </a:lnTo>
                <a:lnTo>
                  <a:pt x="12167933" y="1708178"/>
                </a:lnTo>
                <a:cubicBezTo>
                  <a:pt x="12175490" y="1705264"/>
                  <a:pt x="12182983" y="1702224"/>
                  <a:pt x="12190603" y="1699310"/>
                </a:cubicBezTo>
                <a:lnTo>
                  <a:pt x="12187174" y="1690441"/>
                </a:lnTo>
                <a:cubicBezTo>
                  <a:pt x="12172886" y="1695971"/>
                  <a:pt x="12158726" y="1701546"/>
                  <a:pt x="12144566" y="1707165"/>
                </a:cubicBezTo>
                <a:cubicBezTo>
                  <a:pt x="11545887" y="1680679"/>
                  <a:pt x="10946257" y="1684904"/>
                  <a:pt x="10348023" y="1719834"/>
                </a:cubicBezTo>
                <a:cubicBezTo>
                  <a:pt x="10535920" y="1613980"/>
                  <a:pt x="10726737" y="1517122"/>
                  <a:pt x="10918634" y="1429955"/>
                </a:cubicBezTo>
                <a:cubicBezTo>
                  <a:pt x="11010646" y="1388228"/>
                  <a:pt x="11102975" y="1348807"/>
                  <a:pt x="11195621" y="1311685"/>
                </a:cubicBezTo>
                <a:cubicBezTo>
                  <a:pt x="11527092" y="1320129"/>
                  <a:pt x="11858054" y="1337613"/>
                  <a:pt x="12188507" y="1364137"/>
                </a:cubicBezTo>
                <a:lnTo>
                  <a:pt x="12189270" y="1354635"/>
                </a:lnTo>
                <a:cubicBezTo>
                  <a:pt x="11866245" y="1328491"/>
                  <a:pt x="11542395" y="1311197"/>
                  <a:pt x="11217720" y="1302753"/>
                </a:cubicBezTo>
                <a:cubicBezTo>
                  <a:pt x="11464481" y="1204285"/>
                  <a:pt x="11717210" y="1121369"/>
                  <a:pt x="11974385" y="1054493"/>
                </a:cubicBezTo>
                <a:cubicBezTo>
                  <a:pt x="12045632" y="1060277"/>
                  <a:pt x="12116943" y="1066358"/>
                  <a:pt x="12188317" y="1072737"/>
                </a:cubicBezTo>
                <a:lnTo>
                  <a:pt x="12189206" y="1063235"/>
                </a:lnTo>
                <a:cubicBezTo>
                  <a:pt x="12126976" y="1057661"/>
                  <a:pt x="12064809" y="1052339"/>
                  <a:pt x="12002643" y="1047272"/>
                </a:cubicBezTo>
                <a:cubicBezTo>
                  <a:pt x="12065127" y="1031435"/>
                  <a:pt x="12127484" y="1016656"/>
                  <a:pt x="12189778" y="1002928"/>
                </a:cubicBezTo>
                <a:lnTo>
                  <a:pt x="12187745" y="993679"/>
                </a:lnTo>
                <a:cubicBezTo>
                  <a:pt x="12116498" y="1009263"/>
                  <a:pt x="12045124" y="1026322"/>
                  <a:pt x="11973560" y="1044864"/>
                </a:cubicBezTo>
                <a:cubicBezTo>
                  <a:pt x="11356848" y="995010"/>
                  <a:pt x="10743311" y="970811"/>
                  <a:pt x="10136251" y="972204"/>
                </a:cubicBezTo>
                <a:cubicBezTo>
                  <a:pt x="10247503" y="928621"/>
                  <a:pt x="10357866" y="888858"/>
                  <a:pt x="10467340" y="852921"/>
                </a:cubicBezTo>
                <a:cubicBezTo>
                  <a:pt x="10623677" y="801609"/>
                  <a:pt x="10777919" y="758260"/>
                  <a:pt x="10930065" y="722868"/>
                </a:cubicBezTo>
                <a:cubicBezTo>
                  <a:pt x="11346688" y="744831"/>
                  <a:pt x="11766106" y="776986"/>
                  <a:pt x="12188254" y="819346"/>
                </a:cubicBezTo>
                <a:lnTo>
                  <a:pt x="12189270" y="809844"/>
                </a:lnTo>
                <a:cubicBezTo>
                  <a:pt x="11778297" y="768668"/>
                  <a:pt x="11369802" y="736994"/>
                  <a:pt x="10963720" y="714823"/>
                </a:cubicBezTo>
                <a:cubicBezTo>
                  <a:pt x="11392408" y="618091"/>
                  <a:pt x="11802682" y="584960"/>
                  <a:pt x="12188444" y="616317"/>
                </a:cubicBezTo>
                <a:lnTo>
                  <a:pt x="12189206" y="606815"/>
                </a:lnTo>
                <a:cubicBezTo>
                  <a:pt x="11792839" y="574571"/>
                  <a:pt x="11370628" y="610299"/>
                  <a:pt x="10929239" y="712986"/>
                </a:cubicBezTo>
                <a:cubicBezTo>
                  <a:pt x="10463594" y="688407"/>
                  <a:pt x="10002139" y="676516"/>
                  <a:pt x="9544939" y="677321"/>
                </a:cubicBezTo>
                <a:cubicBezTo>
                  <a:pt x="10155619" y="528390"/>
                  <a:pt x="10806367" y="432925"/>
                  <a:pt x="11488674" y="392256"/>
                </a:cubicBezTo>
                <a:cubicBezTo>
                  <a:pt x="11723053" y="408769"/>
                  <a:pt x="11957495" y="428385"/>
                  <a:pt x="12192063" y="451106"/>
                </a:cubicBezTo>
                <a:close/>
                <a:moveTo>
                  <a:pt x="6546088" y="486771"/>
                </a:moveTo>
                <a:cubicBezTo>
                  <a:pt x="6749288" y="463712"/>
                  <a:pt x="6953377" y="443061"/>
                  <a:pt x="7158292" y="424817"/>
                </a:cubicBezTo>
                <a:cubicBezTo>
                  <a:pt x="7848346" y="363243"/>
                  <a:pt x="8545385" y="329035"/>
                  <a:pt x="9249410" y="322194"/>
                </a:cubicBezTo>
                <a:cubicBezTo>
                  <a:pt x="8978900" y="362483"/>
                  <a:pt x="8716073" y="410564"/>
                  <a:pt x="8460994" y="466436"/>
                </a:cubicBezTo>
                <a:cubicBezTo>
                  <a:pt x="8077327" y="549851"/>
                  <a:pt x="7698931" y="656042"/>
                  <a:pt x="7327964" y="784442"/>
                </a:cubicBezTo>
                <a:cubicBezTo>
                  <a:pt x="7315835" y="785645"/>
                  <a:pt x="7303770" y="786912"/>
                  <a:pt x="7291642" y="788053"/>
                </a:cubicBezTo>
                <a:cubicBezTo>
                  <a:pt x="6943345" y="712922"/>
                  <a:pt x="6590602" y="647275"/>
                  <a:pt x="6233414" y="591105"/>
                </a:cubicBezTo>
                <a:cubicBezTo>
                  <a:pt x="6336284" y="554827"/>
                  <a:pt x="6440488" y="520049"/>
                  <a:pt x="6546088" y="486771"/>
                </a:cubicBezTo>
                <a:close/>
                <a:moveTo>
                  <a:pt x="9814941" y="1759237"/>
                </a:moveTo>
                <a:cubicBezTo>
                  <a:pt x="9599041" y="1666496"/>
                  <a:pt x="9359836" y="1570270"/>
                  <a:pt x="9098597" y="1474172"/>
                </a:cubicBezTo>
                <a:cubicBezTo>
                  <a:pt x="9163241" y="1437050"/>
                  <a:pt x="9227757" y="1401151"/>
                  <a:pt x="9292209" y="1366481"/>
                </a:cubicBezTo>
                <a:lnTo>
                  <a:pt x="9326817" y="1363567"/>
                </a:lnTo>
                <a:cubicBezTo>
                  <a:pt x="9677273" y="1484371"/>
                  <a:pt x="9994392" y="1606759"/>
                  <a:pt x="10275507" y="1723952"/>
                </a:cubicBezTo>
                <a:cubicBezTo>
                  <a:pt x="10121138" y="1733537"/>
                  <a:pt x="9967595" y="1745300"/>
                  <a:pt x="9814941" y="1759237"/>
                </a:cubicBezTo>
                <a:close/>
                <a:moveTo>
                  <a:pt x="10295255" y="1731997"/>
                </a:moveTo>
                <a:lnTo>
                  <a:pt x="10301605" y="1734658"/>
                </a:lnTo>
                <a:cubicBezTo>
                  <a:pt x="10224008" y="1779001"/>
                  <a:pt x="10146982" y="1824865"/>
                  <a:pt x="10070529" y="1872249"/>
                </a:cubicBezTo>
                <a:cubicBezTo>
                  <a:pt x="9994773" y="1837832"/>
                  <a:pt x="9915652" y="1802883"/>
                  <a:pt x="9833229" y="1767408"/>
                </a:cubicBezTo>
                <a:cubicBezTo>
                  <a:pt x="9986391" y="1753428"/>
                  <a:pt x="10140379" y="1741626"/>
                  <a:pt x="10295255" y="1731997"/>
                </a:cubicBezTo>
                <a:close/>
                <a:moveTo>
                  <a:pt x="2138045" y="2013831"/>
                </a:moveTo>
                <a:cubicBezTo>
                  <a:pt x="1894205" y="1904176"/>
                  <a:pt x="1622933" y="1789834"/>
                  <a:pt x="1325944" y="1675428"/>
                </a:cubicBezTo>
                <a:cubicBezTo>
                  <a:pt x="1458024" y="1627619"/>
                  <a:pt x="1601641" y="1577619"/>
                  <a:pt x="1756791" y="1525420"/>
                </a:cubicBezTo>
                <a:cubicBezTo>
                  <a:pt x="2043729" y="1573311"/>
                  <a:pt x="2324208" y="1626821"/>
                  <a:pt x="2598230" y="1685943"/>
                </a:cubicBezTo>
                <a:cubicBezTo>
                  <a:pt x="2480501" y="1779571"/>
                  <a:pt x="2373884" y="1870602"/>
                  <a:pt x="2278380" y="1957008"/>
                </a:cubicBezTo>
                <a:cubicBezTo>
                  <a:pt x="2230203" y="1976184"/>
                  <a:pt x="2183429" y="1995124"/>
                  <a:pt x="2138045" y="2013831"/>
                </a:cubicBezTo>
                <a:close/>
                <a:moveTo>
                  <a:pt x="2258187" y="1975316"/>
                </a:moveTo>
                <a:cubicBezTo>
                  <a:pt x="2235073" y="1996430"/>
                  <a:pt x="2212613" y="2017208"/>
                  <a:pt x="2190814" y="2037650"/>
                </a:cubicBezTo>
                <a:lnTo>
                  <a:pt x="2149983" y="2019216"/>
                </a:lnTo>
                <a:cubicBezTo>
                  <a:pt x="2185245" y="2004690"/>
                  <a:pt x="2221313" y="1990057"/>
                  <a:pt x="2258187" y="1975316"/>
                </a:cubicBezTo>
                <a:close/>
                <a:moveTo>
                  <a:pt x="5040694" y="1641663"/>
                </a:moveTo>
                <a:cubicBezTo>
                  <a:pt x="4941716" y="1669112"/>
                  <a:pt x="4845495" y="1696712"/>
                  <a:pt x="4752023" y="1724459"/>
                </a:cubicBezTo>
                <a:cubicBezTo>
                  <a:pt x="4590396" y="1676866"/>
                  <a:pt x="4427411" y="1631464"/>
                  <a:pt x="4263073" y="1588261"/>
                </a:cubicBezTo>
                <a:cubicBezTo>
                  <a:pt x="4482465" y="1434440"/>
                  <a:pt x="4710157" y="1292750"/>
                  <a:pt x="4945126" y="1163831"/>
                </a:cubicBezTo>
                <a:cubicBezTo>
                  <a:pt x="5259026" y="1095752"/>
                  <a:pt x="5577923" y="1034792"/>
                  <a:pt x="5901817" y="980947"/>
                </a:cubicBezTo>
                <a:cubicBezTo>
                  <a:pt x="6115476" y="1020222"/>
                  <a:pt x="6325299" y="1062747"/>
                  <a:pt x="6531293" y="1108529"/>
                </a:cubicBezTo>
                <a:cubicBezTo>
                  <a:pt x="6388862" y="1175804"/>
                  <a:pt x="6250877" y="1246456"/>
                  <a:pt x="6117273" y="1320490"/>
                </a:cubicBezTo>
                <a:cubicBezTo>
                  <a:pt x="6059697" y="1352500"/>
                  <a:pt x="6003989" y="1384490"/>
                  <a:pt x="5950141" y="1416462"/>
                </a:cubicBezTo>
                <a:cubicBezTo>
                  <a:pt x="5642039" y="1484162"/>
                  <a:pt x="5338890" y="1559229"/>
                  <a:pt x="5040694" y="1641663"/>
                </a:cubicBezTo>
                <a:close/>
                <a:moveTo>
                  <a:pt x="5924614" y="1432046"/>
                </a:moveTo>
                <a:cubicBezTo>
                  <a:pt x="5696801" y="1568205"/>
                  <a:pt x="5478685" y="1719904"/>
                  <a:pt x="5271834" y="1886059"/>
                </a:cubicBezTo>
                <a:lnTo>
                  <a:pt x="5218494" y="1868765"/>
                </a:lnTo>
                <a:cubicBezTo>
                  <a:pt x="5069777" y="1820412"/>
                  <a:pt x="4919917" y="1773952"/>
                  <a:pt x="4768914" y="1729400"/>
                </a:cubicBezTo>
                <a:cubicBezTo>
                  <a:pt x="4857814" y="1703091"/>
                  <a:pt x="4949273" y="1676929"/>
                  <a:pt x="5043297" y="1650912"/>
                </a:cubicBezTo>
                <a:cubicBezTo>
                  <a:pt x="5332051" y="1570923"/>
                  <a:pt x="5625827" y="1497972"/>
                  <a:pt x="5924614" y="1432046"/>
                </a:cubicBezTo>
                <a:close/>
                <a:moveTo>
                  <a:pt x="2143379" y="1400372"/>
                </a:moveTo>
                <a:cubicBezTo>
                  <a:pt x="2225212" y="1374779"/>
                  <a:pt x="2309432" y="1349016"/>
                  <a:pt x="2396046" y="1323088"/>
                </a:cubicBezTo>
                <a:cubicBezTo>
                  <a:pt x="2580113" y="1355522"/>
                  <a:pt x="2762822" y="1390616"/>
                  <a:pt x="2944178" y="1428371"/>
                </a:cubicBezTo>
                <a:cubicBezTo>
                  <a:pt x="2896851" y="1461439"/>
                  <a:pt x="2850007" y="1495013"/>
                  <a:pt x="2803652" y="1529094"/>
                </a:cubicBezTo>
                <a:cubicBezTo>
                  <a:pt x="2586736" y="1482261"/>
                  <a:pt x="2366709" y="1439223"/>
                  <a:pt x="2143570" y="1399992"/>
                </a:cubicBezTo>
                <a:close/>
                <a:moveTo>
                  <a:pt x="2793492" y="1536633"/>
                </a:moveTo>
                <a:cubicBezTo>
                  <a:pt x="2776728" y="1548922"/>
                  <a:pt x="2759964" y="1561212"/>
                  <a:pt x="2743391" y="1573691"/>
                </a:cubicBezTo>
                <a:cubicBezTo>
                  <a:pt x="2696572" y="1608830"/>
                  <a:pt x="2651335" y="1643735"/>
                  <a:pt x="2607691" y="1678405"/>
                </a:cubicBezTo>
                <a:cubicBezTo>
                  <a:pt x="2336756" y="1619872"/>
                  <a:pt x="2059476" y="1566786"/>
                  <a:pt x="1775841" y="1519149"/>
                </a:cubicBezTo>
                <a:cubicBezTo>
                  <a:pt x="1886248" y="1482280"/>
                  <a:pt x="2002199" y="1444760"/>
                  <a:pt x="2123694" y="1406580"/>
                </a:cubicBezTo>
                <a:cubicBezTo>
                  <a:pt x="2350091" y="1445900"/>
                  <a:pt x="2573420" y="1489204"/>
                  <a:pt x="2793683" y="1536506"/>
                </a:cubicBezTo>
                <a:close/>
                <a:moveTo>
                  <a:pt x="3638614" y="549802"/>
                </a:moveTo>
                <a:cubicBezTo>
                  <a:pt x="3919665" y="564118"/>
                  <a:pt x="4197395" y="583925"/>
                  <a:pt x="4471797" y="609222"/>
                </a:cubicBezTo>
                <a:cubicBezTo>
                  <a:pt x="4371893" y="648878"/>
                  <a:pt x="4273125" y="690478"/>
                  <a:pt x="4175506" y="734017"/>
                </a:cubicBezTo>
                <a:cubicBezTo>
                  <a:pt x="3830276" y="701285"/>
                  <a:pt x="3477749" y="676054"/>
                  <a:pt x="3117914" y="658317"/>
                </a:cubicBezTo>
                <a:cubicBezTo>
                  <a:pt x="3294317" y="619759"/>
                  <a:pt x="3467881" y="583587"/>
                  <a:pt x="3638614" y="549802"/>
                </a:cubicBezTo>
                <a:close/>
                <a:moveTo>
                  <a:pt x="3081592" y="656479"/>
                </a:moveTo>
                <a:cubicBezTo>
                  <a:pt x="2968352" y="651032"/>
                  <a:pt x="2854408" y="646344"/>
                  <a:pt x="2739771" y="642416"/>
                </a:cubicBezTo>
                <a:cubicBezTo>
                  <a:pt x="2831338" y="602634"/>
                  <a:pt x="2924048" y="564266"/>
                  <a:pt x="3017901" y="527313"/>
                </a:cubicBezTo>
                <a:cubicBezTo>
                  <a:pt x="3213227" y="531537"/>
                  <a:pt x="3407092" y="538399"/>
                  <a:pt x="3599498" y="547901"/>
                </a:cubicBezTo>
                <a:cubicBezTo>
                  <a:pt x="3429870" y="581729"/>
                  <a:pt x="3257214" y="617922"/>
                  <a:pt x="3081528" y="656479"/>
                </a:cubicBezTo>
                <a:close/>
                <a:moveTo>
                  <a:pt x="6837236" y="972521"/>
                </a:moveTo>
                <a:cubicBezTo>
                  <a:pt x="6717856" y="945155"/>
                  <a:pt x="6597460" y="918973"/>
                  <a:pt x="6476111" y="893970"/>
                </a:cubicBezTo>
                <a:cubicBezTo>
                  <a:pt x="6606033" y="876106"/>
                  <a:pt x="6736588" y="859363"/>
                  <a:pt x="6867779" y="843735"/>
                </a:cubicBezTo>
                <a:cubicBezTo>
                  <a:pt x="6930327" y="857121"/>
                  <a:pt x="6992620" y="870804"/>
                  <a:pt x="7054723" y="884785"/>
                </a:cubicBezTo>
                <a:cubicBezTo>
                  <a:pt x="6981254" y="913247"/>
                  <a:pt x="6908737" y="942494"/>
                  <a:pt x="6837172" y="972521"/>
                </a:cubicBezTo>
                <a:close/>
                <a:moveTo>
                  <a:pt x="7071424" y="888522"/>
                </a:moveTo>
                <a:cubicBezTo>
                  <a:pt x="7350570" y="951616"/>
                  <a:pt x="7625906" y="1021109"/>
                  <a:pt x="7897369" y="1097000"/>
                </a:cubicBezTo>
                <a:cubicBezTo>
                  <a:pt x="7769543" y="1111316"/>
                  <a:pt x="7642225" y="1126817"/>
                  <a:pt x="7515416" y="1143497"/>
                </a:cubicBezTo>
                <a:cubicBezTo>
                  <a:pt x="7298309" y="1083525"/>
                  <a:pt x="7077520" y="1027741"/>
                  <a:pt x="6853047" y="976132"/>
                </a:cubicBezTo>
                <a:cubicBezTo>
                  <a:pt x="6924866" y="946188"/>
                  <a:pt x="6997637" y="916984"/>
                  <a:pt x="7071360" y="888522"/>
                </a:cubicBezTo>
                <a:close/>
                <a:moveTo>
                  <a:pt x="6822313" y="978793"/>
                </a:moveTo>
                <a:cubicBezTo>
                  <a:pt x="6728396" y="1018531"/>
                  <a:pt x="6636258" y="1059624"/>
                  <a:pt x="6545770" y="1102067"/>
                </a:cubicBezTo>
                <a:cubicBezTo>
                  <a:pt x="6344222" y="1057090"/>
                  <a:pt x="6138907" y="1015237"/>
                  <a:pt x="5929821" y="976512"/>
                </a:cubicBezTo>
                <a:cubicBezTo>
                  <a:pt x="6101188" y="948259"/>
                  <a:pt x="6273781" y="922052"/>
                  <a:pt x="6447600" y="897898"/>
                </a:cubicBezTo>
                <a:cubicBezTo>
                  <a:pt x="6573520" y="923617"/>
                  <a:pt x="6698425" y="950584"/>
                  <a:pt x="6822250" y="978793"/>
                </a:cubicBezTo>
                <a:close/>
                <a:moveTo>
                  <a:pt x="5902262" y="971444"/>
                </a:moveTo>
                <a:cubicBezTo>
                  <a:pt x="5761209" y="945516"/>
                  <a:pt x="5618525" y="921039"/>
                  <a:pt x="5474208" y="898024"/>
                </a:cubicBezTo>
                <a:cubicBezTo>
                  <a:pt x="5554263" y="861283"/>
                  <a:pt x="5635371" y="825491"/>
                  <a:pt x="5717540" y="790650"/>
                </a:cubicBezTo>
                <a:lnTo>
                  <a:pt x="5761228" y="772342"/>
                </a:lnTo>
                <a:cubicBezTo>
                  <a:pt x="5983523" y="808495"/>
                  <a:pt x="6202953" y="848442"/>
                  <a:pt x="6419533" y="892196"/>
                </a:cubicBezTo>
                <a:cubicBezTo>
                  <a:pt x="6245841" y="916604"/>
                  <a:pt x="6073394" y="943020"/>
                  <a:pt x="5902198" y="971444"/>
                </a:cubicBezTo>
                <a:close/>
                <a:moveTo>
                  <a:pt x="5874576" y="976069"/>
                </a:moveTo>
                <a:cubicBezTo>
                  <a:pt x="5570538" y="1027000"/>
                  <a:pt x="5270691" y="1084267"/>
                  <a:pt x="4975035" y="1147868"/>
                </a:cubicBezTo>
                <a:cubicBezTo>
                  <a:pt x="5131372" y="1062811"/>
                  <a:pt x="5292598" y="981916"/>
                  <a:pt x="5458714" y="905183"/>
                </a:cubicBezTo>
                <a:cubicBezTo>
                  <a:pt x="5598751" y="927481"/>
                  <a:pt x="5737352" y="951110"/>
                  <a:pt x="5874512" y="976069"/>
                </a:cubicBezTo>
                <a:close/>
                <a:moveTo>
                  <a:pt x="5713476" y="782035"/>
                </a:moveTo>
                <a:cubicBezTo>
                  <a:pt x="5626862" y="818650"/>
                  <a:pt x="5541474" y="856424"/>
                  <a:pt x="5457317" y="895364"/>
                </a:cubicBezTo>
                <a:cubicBezTo>
                  <a:pt x="5229651" y="859255"/>
                  <a:pt x="4998066" y="826714"/>
                  <a:pt x="4762564" y="797745"/>
                </a:cubicBezTo>
                <a:cubicBezTo>
                  <a:pt x="4714767" y="791835"/>
                  <a:pt x="4666787" y="786108"/>
                  <a:pt x="4618609" y="780578"/>
                </a:cubicBezTo>
                <a:cubicBezTo>
                  <a:pt x="4795393" y="746497"/>
                  <a:pt x="4973193" y="714272"/>
                  <a:pt x="5152009" y="683909"/>
                </a:cubicBezTo>
                <a:cubicBezTo>
                  <a:pt x="5351190" y="709248"/>
                  <a:pt x="5548332" y="737774"/>
                  <a:pt x="5743448" y="769492"/>
                </a:cubicBezTo>
                <a:cubicBezTo>
                  <a:pt x="5733479" y="773673"/>
                  <a:pt x="5723382" y="777790"/>
                  <a:pt x="5713413" y="782035"/>
                </a:cubicBezTo>
                <a:close/>
                <a:moveTo>
                  <a:pt x="4587304" y="777030"/>
                </a:moveTo>
                <a:cubicBezTo>
                  <a:pt x="4457637" y="762207"/>
                  <a:pt x="4326846" y="748460"/>
                  <a:pt x="4194937" y="735791"/>
                </a:cubicBezTo>
                <a:cubicBezTo>
                  <a:pt x="4293026" y="692334"/>
                  <a:pt x="4392340" y="650778"/>
                  <a:pt x="4492879" y="611122"/>
                </a:cubicBezTo>
                <a:cubicBezTo>
                  <a:pt x="4604893" y="621596"/>
                  <a:pt x="4716355" y="632914"/>
                  <a:pt x="4827270" y="645077"/>
                </a:cubicBezTo>
                <a:cubicBezTo>
                  <a:pt x="4925143" y="655928"/>
                  <a:pt x="5022514" y="667502"/>
                  <a:pt x="5119370" y="679791"/>
                </a:cubicBezTo>
                <a:cubicBezTo>
                  <a:pt x="4941189" y="710407"/>
                  <a:pt x="4763815" y="742822"/>
                  <a:pt x="4587240" y="777030"/>
                </a:cubicBezTo>
                <a:close/>
                <a:moveTo>
                  <a:pt x="4177094" y="743709"/>
                </a:moveTo>
                <a:cubicBezTo>
                  <a:pt x="4304557" y="755790"/>
                  <a:pt x="4430986" y="768922"/>
                  <a:pt x="4556379" y="783112"/>
                </a:cubicBezTo>
                <a:cubicBezTo>
                  <a:pt x="4279900" y="837166"/>
                  <a:pt x="4005917" y="895725"/>
                  <a:pt x="3734435" y="958775"/>
                </a:cubicBezTo>
                <a:cubicBezTo>
                  <a:pt x="3877945" y="883264"/>
                  <a:pt x="4024357" y="812080"/>
                  <a:pt x="4173665" y="745230"/>
                </a:cubicBezTo>
                <a:close/>
                <a:moveTo>
                  <a:pt x="4587685" y="786596"/>
                </a:moveTo>
                <a:cubicBezTo>
                  <a:pt x="4645724" y="793266"/>
                  <a:pt x="4703553" y="800108"/>
                  <a:pt x="4761167" y="807120"/>
                </a:cubicBezTo>
                <a:cubicBezTo>
                  <a:pt x="4991627" y="835373"/>
                  <a:pt x="5218576" y="867174"/>
                  <a:pt x="5442014" y="902522"/>
                </a:cubicBezTo>
                <a:cubicBezTo>
                  <a:pt x="5270310" y="982087"/>
                  <a:pt x="5103749" y="1066232"/>
                  <a:pt x="4942332" y="1154963"/>
                </a:cubicBezTo>
                <a:cubicBezTo>
                  <a:pt x="4546937" y="1240818"/>
                  <a:pt x="4160158" y="1337955"/>
                  <a:pt x="3781997" y="1446362"/>
                </a:cubicBezTo>
                <a:lnTo>
                  <a:pt x="3739579" y="1458588"/>
                </a:lnTo>
                <a:cubicBezTo>
                  <a:pt x="3533032" y="1410571"/>
                  <a:pt x="3324816" y="1365892"/>
                  <a:pt x="3114929" y="1324545"/>
                </a:cubicBezTo>
                <a:cubicBezTo>
                  <a:pt x="3303607" y="1200383"/>
                  <a:pt x="3499041" y="1084393"/>
                  <a:pt x="3701225" y="976576"/>
                </a:cubicBezTo>
                <a:cubicBezTo>
                  <a:pt x="3993534" y="907989"/>
                  <a:pt x="4289000" y="844667"/>
                  <a:pt x="4587621" y="786596"/>
                </a:cubicBezTo>
                <a:close/>
                <a:moveTo>
                  <a:pt x="4912741" y="1171180"/>
                </a:moveTo>
                <a:cubicBezTo>
                  <a:pt x="4685049" y="1297305"/>
                  <a:pt x="4464279" y="1435498"/>
                  <a:pt x="4251389" y="1585157"/>
                </a:cubicBezTo>
                <a:cubicBezTo>
                  <a:pt x="4088194" y="1542207"/>
                  <a:pt x="3923837" y="1501411"/>
                  <a:pt x="3758311" y="1462769"/>
                </a:cubicBezTo>
                <a:lnTo>
                  <a:pt x="3784473" y="1455231"/>
                </a:lnTo>
                <a:cubicBezTo>
                  <a:pt x="4151840" y="1350029"/>
                  <a:pt x="4527912" y="1255350"/>
                  <a:pt x="4912678" y="1171180"/>
                </a:cubicBezTo>
                <a:close/>
                <a:moveTo>
                  <a:pt x="3101277" y="1321694"/>
                </a:moveTo>
                <a:cubicBezTo>
                  <a:pt x="2958910" y="1293739"/>
                  <a:pt x="2815844" y="1267342"/>
                  <a:pt x="2672080" y="1242509"/>
                </a:cubicBezTo>
                <a:cubicBezTo>
                  <a:pt x="2874982" y="1184819"/>
                  <a:pt x="3088913" y="1127514"/>
                  <a:pt x="3313875" y="1070584"/>
                </a:cubicBezTo>
                <a:cubicBezTo>
                  <a:pt x="3430632" y="1041019"/>
                  <a:pt x="3547955" y="1012411"/>
                  <a:pt x="3665855" y="984747"/>
                </a:cubicBezTo>
                <a:cubicBezTo>
                  <a:pt x="3471628" y="1089227"/>
                  <a:pt x="3283439" y="1201542"/>
                  <a:pt x="3101277" y="1321694"/>
                </a:cubicBezTo>
                <a:close/>
                <a:moveTo>
                  <a:pt x="3089910" y="1329169"/>
                </a:moveTo>
                <a:cubicBezTo>
                  <a:pt x="3044527" y="1359196"/>
                  <a:pt x="2999594" y="1389729"/>
                  <a:pt x="2955100" y="1420770"/>
                </a:cubicBezTo>
                <a:cubicBezTo>
                  <a:pt x="2776963" y="1383648"/>
                  <a:pt x="2597487" y="1349016"/>
                  <a:pt x="2416683" y="1316880"/>
                </a:cubicBezTo>
                <a:cubicBezTo>
                  <a:pt x="2492883" y="1294157"/>
                  <a:pt x="2571033" y="1271377"/>
                  <a:pt x="2651125" y="1248527"/>
                </a:cubicBezTo>
                <a:cubicBezTo>
                  <a:pt x="2798064" y="1273740"/>
                  <a:pt x="2944324" y="1300618"/>
                  <a:pt x="3089910" y="1329169"/>
                </a:cubicBezTo>
                <a:close/>
                <a:moveTo>
                  <a:pt x="2395665" y="1313269"/>
                </a:moveTo>
                <a:cubicBezTo>
                  <a:pt x="2158937" y="1271586"/>
                  <a:pt x="1920094" y="1234337"/>
                  <a:pt x="1679131" y="1201523"/>
                </a:cubicBezTo>
                <a:cubicBezTo>
                  <a:pt x="1721466" y="1174873"/>
                  <a:pt x="1764201" y="1148565"/>
                  <a:pt x="1807337" y="1122592"/>
                </a:cubicBezTo>
                <a:cubicBezTo>
                  <a:pt x="2083435" y="1157687"/>
                  <a:pt x="2357438" y="1198438"/>
                  <a:pt x="2629345" y="1244853"/>
                </a:cubicBezTo>
                <a:cubicBezTo>
                  <a:pt x="2549671" y="1267658"/>
                  <a:pt x="2471782" y="1290464"/>
                  <a:pt x="2395665" y="1313269"/>
                </a:cubicBezTo>
                <a:close/>
                <a:moveTo>
                  <a:pt x="2957195" y="1430905"/>
                </a:moveTo>
                <a:cubicBezTo>
                  <a:pt x="3124918" y="1465956"/>
                  <a:pt x="3291351" y="1503267"/>
                  <a:pt x="3456496" y="1542841"/>
                </a:cubicBezTo>
                <a:cubicBezTo>
                  <a:pt x="3371831" y="1568940"/>
                  <a:pt x="3289173" y="1595122"/>
                  <a:pt x="3208528" y="1621392"/>
                </a:cubicBezTo>
                <a:cubicBezTo>
                  <a:pt x="3078944" y="1590098"/>
                  <a:pt x="2948178" y="1560154"/>
                  <a:pt x="2816225" y="1531565"/>
                </a:cubicBezTo>
                <a:cubicBezTo>
                  <a:pt x="2862707" y="1497484"/>
                  <a:pt x="2909697" y="1463929"/>
                  <a:pt x="2957195" y="1430905"/>
                </a:cubicBezTo>
                <a:close/>
                <a:moveTo>
                  <a:pt x="2967927" y="1423430"/>
                </a:moveTo>
                <a:cubicBezTo>
                  <a:pt x="3012631" y="1392472"/>
                  <a:pt x="3057735" y="1361920"/>
                  <a:pt x="3103245" y="1331766"/>
                </a:cubicBezTo>
                <a:cubicBezTo>
                  <a:pt x="3310681" y="1372518"/>
                  <a:pt x="3516522" y="1416506"/>
                  <a:pt x="3720783" y="1463719"/>
                </a:cubicBezTo>
                <a:cubicBezTo>
                  <a:pt x="3636753" y="1488089"/>
                  <a:pt x="3554584" y="1512624"/>
                  <a:pt x="3474276" y="1537329"/>
                </a:cubicBezTo>
                <a:cubicBezTo>
                  <a:pt x="3306845" y="1497040"/>
                  <a:pt x="3138062" y="1459076"/>
                  <a:pt x="2967927" y="1423430"/>
                </a:cubicBezTo>
                <a:close/>
                <a:moveTo>
                  <a:pt x="3739579" y="1468154"/>
                </a:moveTo>
                <a:cubicBezTo>
                  <a:pt x="3907898" y="1507303"/>
                  <a:pt x="4075113" y="1548688"/>
                  <a:pt x="4241229" y="1592315"/>
                </a:cubicBezTo>
                <a:cubicBezTo>
                  <a:pt x="4231069" y="1599474"/>
                  <a:pt x="4220718" y="1606632"/>
                  <a:pt x="4210558" y="1613917"/>
                </a:cubicBezTo>
                <a:cubicBezTo>
                  <a:pt x="4170763" y="1642341"/>
                  <a:pt x="4132155" y="1670613"/>
                  <a:pt x="4094734" y="1698740"/>
                </a:cubicBezTo>
                <a:cubicBezTo>
                  <a:pt x="3896151" y="1643165"/>
                  <a:pt x="3695427" y="1590814"/>
                  <a:pt x="3492564" y="1541701"/>
                </a:cubicBezTo>
                <a:cubicBezTo>
                  <a:pt x="3572999" y="1517039"/>
                  <a:pt x="3655333" y="1492524"/>
                  <a:pt x="3739579" y="1468154"/>
                </a:cubicBezTo>
                <a:close/>
                <a:moveTo>
                  <a:pt x="4216464" y="1621265"/>
                </a:moveTo>
                <a:cubicBezTo>
                  <a:pt x="4228592" y="1612587"/>
                  <a:pt x="4240911" y="1604098"/>
                  <a:pt x="4253167" y="1595419"/>
                </a:cubicBezTo>
                <a:cubicBezTo>
                  <a:pt x="4414965" y="1638071"/>
                  <a:pt x="4575639" y="1682732"/>
                  <a:pt x="4735195" y="1729400"/>
                </a:cubicBezTo>
                <a:cubicBezTo>
                  <a:pt x="4645197" y="1756215"/>
                  <a:pt x="4557859" y="1783036"/>
                  <a:pt x="4473194" y="1809852"/>
                </a:cubicBezTo>
                <a:cubicBezTo>
                  <a:pt x="4351700" y="1772603"/>
                  <a:pt x="4229354" y="1736704"/>
                  <a:pt x="4106164" y="1702160"/>
                </a:cubicBezTo>
                <a:cubicBezTo>
                  <a:pt x="4141851" y="1675428"/>
                  <a:pt x="4178617" y="1648460"/>
                  <a:pt x="4216464" y="1621265"/>
                </a:cubicBezTo>
                <a:close/>
                <a:moveTo>
                  <a:pt x="6122099" y="1328916"/>
                </a:moveTo>
                <a:cubicBezTo>
                  <a:pt x="6258878" y="1252898"/>
                  <a:pt x="6400419" y="1180618"/>
                  <a:pt x="6546723" y="1112076"/>
                </a:cubicBezTo>
                <a:cubicBezTo>
                  <a:pt x="6698615" y="1145860"/>
                  <a:pt x="6848285" y="1181550"/>
                  <a:pt x="6995669" y="1219134"/>
                </a:cubicBezTo>
                <a:cubicBezTo>
                  <a:pt x="6652324" y="1274037"/>
                  <a:pt x="6313824" y="1337702"/>
                  <a:pt x="5980240" y="1410127"/>
                </a:cubicBezTo>
                <a:cubicBezTo>
                  <a:pt x="6029960" y="1380987"/>
                  <a:pt x="6077458" y="1353748"/>
                  <a:pt x="6122162" y="1328916"/>
                </a:cubicBezTo>
                <a:close/>
                <a:moveTo>
                  <a:pt x="6560694" y="1105488"/>
                </a:moveTo>
                <a:cubicBezTo>
                  <a:pt x="6651371" y="1063254"/>
                  <a:pt x="6743827" y="1022249"/>
                  <a:pt x="6837998" y="982467"/>
                </a:cubicBezTo>
                <a:cubicBezTo>
                  <a:pt x="7059169" y="1033145"/>
                  <a:pt x="7276846" y="1087896"/>
                  <a:pt x="7490969" y="1146728"/>
                </a:cubicBezTo>
                <a:cubicBezTo>
                  <a:pt x="7332917" y="1167841"/>
                  <a:pt x="7175691" y="1190710"/>
                  <a:pt x="7019417" y="1215333"/>
                </a:cubicBezTo>
                <a:cubicBezTo>
                  <a:pt x="6868922" y="1176900"/>
                  <a:pt x="6716014" y="1140285"/>
                  <a:pt x="6560757" y="1105488"/>
                </a:cubicBezTo>
                <a:close/>
                <a:moveTo>
                  <a:pt x="7514654" y="1152936"/>
                </a:moveTo>
                <a:cubicBezTo>
                  <a:pt x="7634288" y="1186003"/>
                  <a:pt x="7752715" y="1220338"/>
                  <a:pt x="7869936" y="1255939"/>
                </a:cubicBezTo>
                <a:cubicBezTo>
                  <a:pt x="7784846" y="1296564"/>
                  <a:pt x="7701026" y="1338437"/>
                  <a:pt x="7618540" y="1381557"/>
                </a:cubicBezTo>
                <a:cubicBezTo>
                  <a:pt x="7430770" y="1324969"/>
                  <a:pt x="7238873" y="1271459"/>
                  <a:pt x="7042785" y="1221034"/>
                </a:cubicBezTo>
                <a:cubicBezTo>
                  <a:pt x="7199058" y="1196753"/>
                  <a:pt x="7356348" y="1174049"/>
                  <a:pt x="7514654" y="1152936"/>
                </a:cubicBezTo>
                <a:close/>
                <a:moveTo>
                  <a:pt x="7538847" y="1149768"/>
                </a:moveTo>
                <a:cubicBezTo>
                  <a:pt x="7665847" y="1133171"/>
                  <a:pt x="7793483" y="1117797"/>
                  <a:pt x="7921816" y="1103651"/>
                </a:cubicBezTo>
                <a:cubicBezTo>
                  <a:pt x="7979601" y="1119868"/>
                  <a:pt x="8037195" y="1136383"/>
                  <a:pt x="8094536" y="1153189"/>
                </a:cubicBezTo>
                <a:cubicBezTo>
                  <a:pt x="8023035" y="1184527"/>
                  <a:pt x="7952423" y="1216746"/>
                  <a:pt x="7882636" y="1249858"/>
                </a:cubicBezTo>
                <a:cubicBezTo>
                  <a:pt x="7769098" y="1215479"/>
                  <a:pt x="7654481" y="1182202"/>
                  <a:pt x="7538847" y="1150022"/>
                </a:cubicBezTo>
                <a:close/>
                <a:moveTo>
                  <a:pt x="8108696" y="1157370"/>
                </a:moveTo>
                <a:cubicBezTo>
                  <a:pt x="8240649" y="1196139"/>
                  <a:pt x="8371586" y="1236428"/>
                  <a:pt x="8501570" y="1278237"/>
                </a:cubicBezTo>
                <a:cubicBezTo>
                  <a:pt x="8624316" y="1317722"/>
                  <a:pt x="8743252" y="1357612"/>
                  <a:pt x="8858377" y="1397901"/>
                </a:cubicBezTo>
                <a:cubicBezTo>
                  <a:pt x="8729917" y="1411755"/>
                  <a:pt x="8601710" y="1427060"/>
                  <a:pt x="8473821" y="1443828"/>
                </a:cubicBezTo>
                <a:cubicBezTo>
                  <a:pt x="8391716" y="1414815"/>
                  <a:pt x="8307388" y="1385948"/>
                  <a:pt x="8220837" y="1357232"/>
                </a:cubicBezTo>
                <a:cubicBezTo>
                  <a:pt x="8113649" y="1321713"/>
                  <a:pt x="8005382" y="1287296"/>
                  <a:pt x="7896098" y="1253975"/>
                </a:cubicBezTo>
                <a:cubicBezTo>
                  <a:pt x="7966075" y="1221034"/>
                  <a:pt x="8037069" y="1188917"/>
                  <a:pt x="8109014" y="1157623"/>
                </a:cubicBezTo>
                <a:close/>
                <a:moveTo>
                  <a:pt x="8108061" y="1147234"/>
                </a:moveTo>
                <a:cubicBezTo>
                  <a:pt x="8054595" y="1131524"/>
                  <a:pt x="8000937" y="1116067"/>
                  <a:pt x="7947152" y="1100864"/>
                </a:cubicBezTo>
                <a:cubicBezTo>
                  <a:pt x="7997571" y="1095333"/>
                  <a:pt x="8048054" y="1089987"/>
                  <a:pt x="8098600" y="1084837"/>
                </a:cubicBezTo>
                <a:cubicBezTo>
                  <a:pt x="8166354" y="1077995"/>
                  <a:pt x="8234299" y="1071489"/>
                  <a:pt x="8302562" y="1065326"/>
                </a:cubicBezTo>
                <a:cubicBezTo>
                  <a:pt x="8237030" y="1092103"/>
                  <a:pt x="8172196" y="1119488"/>
                  <a:pt x="8108061" y="1147488"/>
                </a:cubicBezTo>
                <a:close/>
                <a:moveTo>
                  <a:pt x="8097647" y="1075398"/>
                </a:moveTo>
                <a:cubicBezTo>
                  <a:pt x="8039164" y="1081353"/>
                  <a:pt x="7980808" y="1087542"/>
                  <a:pt x="7922641" y="1093959"/>
                </a:cubicBezTo>
                <a:cubicBezTo>
                  <a:pt x="7648321" y="1016928"/>
                  <a:pt x="7369937" y="946314"/>
                  <a:pt x="7087489" y="882124"/>
                </a:cubicBezTo>
                <a:cubicBezTo>
                  <a:pt x="7160133" y="854333"/>
                  <a:pt x="7233730" y="827347"/>
                  <a:pt x="7308215" y="801166"/>
                </a:cubicBezTo>
                <a:cubicBezTo>
                  <a:pt x="7653338" y="875960"/>
                  <a:pt x="7993698" y="959997"/>
                  <a:pt x="8329358" y="1053290"/>
                </a:cubicBezTo>
                <a:cubicBezTo>
                  <a:pt x="8251952" y="1060594"/>
                  <a:pt x="8174736" y="1068050"/>
                  <a:pt x="8097647" y="1075651"/>
                </a:cubicBezTo>
                <a:close/>
                <a:moveTo>
                  <a:pt x="7070662" y="878387"/>
                </a:moveTo>
                <a:cubicBezTo>
                  <a:pt x="7012877" y="865337"/>
                  <a:pt x="6954965" y="852667"/>
                  <a:pt x="6896926" y="840378"/>
                </a:cubicBezTo>
                <a:cubicBezTo>
                  <a:pt x="7027291" y="825130"/>
                  <a:pt x="7158228" y="810966"/>
                  <a:pt x="7289673" y="797872"/>
                </a:cubicBezTo>
                <a:cubicBezTo>
                  <a:pt x="7215759" y="824015"/>
                  <a:pt x="7142734" y="850938"/>
                  <a:pt x="7070662" y="878640"/>
                </a:cubicBezTo>
                <a:close/>
                <a:moveTo>
                  <a:pt x="6868224" y="834043"/>
                </a:moveTo>
                <a:cubicBezTo>
                  <a:pt x="6585839" y="773736"/>
                  <a:pt x="6300108" y="719998"/>
                  <a:pt x="6010974" y="672823"/>
                </a:cubicBezTo>
                <a:cubicBezTo>
                  <a:pt x="6078284" y="647104"/>
                  <a:pt x="6146273" y="622061"/>
                  <a:pt x="6214936" y="597693"/>
                </a:cubicBezTo>
                <a:cubicBezTo>
                  <a:pt x="6567678" y="652850"/>
                  <a:pt x="6916483" y="717312"/>
                  <a:pt x="7261225" y="791093"/>
                </a:cubicBezTo>
                <a:cubicBezTo>
                  <a:pt x="7129590" y="804270"/>
                  <a:pt x="6998589" y="818605"/>
                  <a:pt x="6868224" y="834106"/>
                </a:cubicBezTo>
                <a:close/>
                <a:moveTo>
                  <a:pt x="6838950" y="837591"/>
                </a:moveTo>
                <a:cubicBezTo>
                  <a:pt x="6707950" y="853301"/>
                  <a:pt x="6577584" y="870196"/>
                  <a:pt x="6447917" y="888269"/>
                </a:cubicBezTo>
                <a:cubicBezTo>
                  <a:pt x="6227782" y="843336"/>
                  <a:pt x="6004389" y="802388"/>
                  <a:pt x="5777738" y="765438"/>
                </a:cubicBezTo>
                <a:cubicBezTo>
                  <a:pt x="5848731" y="736127"/>
                  <a:pt x="5920486" y="707538"/>
                  <a:pt x="5993003" y="679665"/>
                </a:cubicBezTo>
                <a:cubicBezTo>
                  <a:pt x="6278245" y="725991"/>
                  <a:pt x="6560249" y="778658"/>
                  <a:pt x="6839014" y="837654"/>
                </a:cubicBezTo>
                <a:close/>
                <a:moveTo>
                  <a:pt x="5760022" y="762524"/>
                </a:moveTo>
                <a:cubicBezTo>
                  <a:pt x="5569947" y="731737"/>
                  <a:pt x="5377923" y="703718"/>
                  <a:pt x="5183950" y="678461"/>
                </a:cubicBezTo>
                <a:cubicBezTo>
                  <a:pt x="5312728" y="656752"/>
                  <a:pt x="5441842" y="635999"/>
                  <a:pt x="5571300" y="616190"/>
                </a:cubicBezTo>
                <a:cubicBezTo>
                  <a:pt x="5706256" y="634941"/>
                  <a:pt x="5840559" y="655086"/>
                  <a:pt x="5974207" y="676624"/>
                </a:cubicBezTo>
                <a:cubicBezTo>
                  <a:pt x="5902071" y="704497"/>
                  <a:pt x="5830678" y="733130"/>
                  <a:pt x="5760022" y="762524"/>
                </a:cubicBezTo>
                <a:close/>
                <a:moveTo>
                  <a:pt x="5151755" y="674280"/>
                </a:moveTo>
                <a:cubicBezTo>
                  <a:pt x="5044612" y="660597"/>
                  <a:pt x="4936916" y="647737"/>
                  <a:pt x="4828667" y="635701"/>
                </a:cubicBezTo>
                <a:cubicBezTo>
                  <a:pt x="4723848" y="624088"/>
                  <a:pt x="4618482" y="613319"/>
                  <a:pt x="4512564" y="603394"/>
                </a:cubicBezTo>
                <a:cubicBezTo>
                  <a:pt x="4587113" y="574254"/>
                  <a:pt x="4662253" y="546191"/>
                  <a:pt x="4737989" y="519205"/>
                </a:cubicBezTo>
                <a:cubicBezTo>
                  <a:pt x="4793615" y="524399"/>
                  <a:pt x="4849114" y="529847"/>
                  <a:pt x="4904486" y="535549"/>
                </a:cubicBezTo>
                <a:cubicBezTo>
                  <a:pt x="5117256" y="557467"/>
                  <a:pt x="5328622" y="582806"/>
                  <a:pt x="5538597" y="611566"/>
                </a:cubicBezTo>
                <a:cubicBezTo>
                  <a:pt x="5409267" y="631584"/>
                  <a:pt x="5280324" y="652489"/>
                  <a:pt x="5151755" y="674280"/>
                </a:cubicBezTo>
                <a:close/>
                <a:moveTo>
                  <a:pt x="4491482" y="601810"/>
                </a:moveTo>
                <a:cubicBezTo>
                  <a:pt x="4223468" y="576471"/>
                  <a:pt x="3952050" y="556601"/>
                  <a:pt x="3677222" y="542200"/>
                </a:cubicBezTo>
                <a:cubicBezTo>
                  <a:pt x="3810953" y="515974"/>
                  <a:pt x="3942715" y="491269"/>
                  <a:pt x="4072509" y="468083"/>
                </a:cubicBezTo>
                <a:cubicBezTo>
                  <a:pt x="4288155" y="481217"/>
                  <a:pt x="4502468" y="497561"/>
                  <a:pt x="4715447" y="517114"/>
                </a:cubicBezTo>
                <a:cubicBezTo>
                  <a:pt x="4640218" y="544016"/>
                  <a:pt x="4565568" y="572248"/>
                  <a:pt x="4491482" y="601810"/>
                </a:cubicBezTo>
                <a:close/>
                <a:moveTo>
                  <a:pt x="3637852" y="540300"/>
                </a:moveTo>
                <a:cubicBezTo>
                  <a:pt x="3440411" y="530207"/>
                  <a:pt x="3241440" y="522879"/>
                  <a:pt x="3040952" y="518318"/>
                </a:cubicBezTo>
                <a:cubicBezTo>
                  <a:pt x="3113932" y="489896"/>
                  <a:pt x="3187529" y="462445"/>
                  <a:pt x="3261741" y="435966"/>
                </a:cubicBezTo>
                <a:cubicBezTo>
                  <a:pt x="3520269" y="440950"/>
                  <a:pt x="3777126" y="450853"/>
                  <a:pt x="4032314" y="465676"/>
                </a:cubicBezTo>
                <a:cubicBezTo>
                  <a:pt x="3902818" y="488861"/>
                  <a:pt x="3771329" y="513736"/>
                  <a:pt x="3637852" y="540300"/>
                </a:cubicBezTo>
                <a:close/>
                <a:moveTo>
                  <a:pt x="3016314" y="517748"/>
                </a:moveTo>
                <a:cubicBezTo>
                  <a:pt x="2556066" y="507655"/>
                  <a:pt x="2088280" y="511877"/>
                  <a:pt x="1612964" y="530417"/>
                </a:cubicBezTo>
                <a:cubicBezTo>
                  <a:pt x="1751565" y="502460"/>
                  <a:pt x="1896764" y="474524"/>
                  <a:pt x="2048574" y="446608"/>
                </a:cubicBezTo>
                <a:cubicBezTo>
                  <a:pt x="2447227" y="431828"/>
                  <a:pt x="2842724" y="428027"/>
                  <a:pt x="3235071" y="435206"/>
                </a:cubicBezTo>
                <a:cubicBezTo>
                  <a:pt x="3161494" y="461812"/>
                  <a:pt x="3088577" y="489326"/>
                  <a:pt x="3016314" y="517748"/>
                </a:cubicBezTo>
                <a:close/>
                <a:moveTo>
                  <a:pt x="2993581" y="526807"/>
                </a:moveTo>
                <a:cubicBezTo>
                  <a:pt x="2900445" y="563675"/>
                  <a:pt x="2808478" y="601980"/>
                  <a:pt x="2717673" y="641719"/>
                </a:cubicBezTo>
                <a:cubicBezTo>
                  <a:pt x="2197227" y="624235"/>
                  <a:pt x="1663637" y="622124"/>
                  <a:pt x="1116902" y="635385"/>
                </a:cubicBezTo>
                <a:cubicBezTo>
                  <a:pt x="1253046" y="605041"/>
                  <a:pt x="1399477" y="573684"/>
                  <a:pt x="1555052" y="542010"/>
                </a:cubicBezTo>
                <a:cubicBezTo>
                  <a:pt x="2041970" y="521908"/>
                  <a:pt x="2521414" y="516840"/>
                  <a:pt x="2993390" y="526807"/>
                </a:cubicBezTo>
                <a:close/>
                <a:moveTo>
                  <a:pt x="2719515" y="651285"/>
                </a:moveTo>
                <a:cubicBezTo>
                  <a:pt x="2828989" y="654959"/>
                  <a:pt x="2937891" y="659311"/>
                  <a:pt x="3046222" y="664335"/>
                </a:cubicBezTo>
                <a:cubicBezTo>
                  <a:pt x="2837307" y="710452"/>
                  <a:pt x="2624626" y="759863"/>
                  <a:pt x="2408174" y="812568"/>
                </a:cubicBezTo>
                <a:lnTo>
                  <a:pt x="2340928" y="829039"/>
                </a:lnTo>
                <a:cubicBezTo>
                  <a:pt x="2386775" y="806024"/>
                  <a:pt x="2432895" y="783384"/>
                  <a:pt x="2479294" y="761130"/>
                </a:cubicBezTo>
                <a:cubicBezTo>
                  <a:pt x="2558288" y="723375"/>
                  <a:pt x="2638298" y="686760"/>
                  <a:pt x="2719324" y="651285"/>
                </a:cubicBezTo>
                <a:close/>
                <a:moveTo>
                  <a:pt x="2410524" y="821817"/>
                </a:moveTo>
                <a:cubicBezTo>
                  <a:pt x="2638616" y="766280"/>
                  <a:pt x="2862625" y="714360"/>
                  <a:pt x="3082544" y="666045"/>
                </a:cubicBezTo>
                <a:cubicBezTo>
                  <a:pt x="3448387" y="683573"/>
                  <a:pt x="3806889" y="708912"/>
                  <a:pt x="4158044" y="742062"/>
                </a:cubicBezTo>
                <a:cubicBezTo>
                  <a:pt x="4001408" y="812296"/>
                  <a:pt x="3847973" y="887445"/>
                  <a:pt x="3697732" y="967517"/>
                </a:cubicBezTo>
                <a:cubicBezTo>
                  <a:pt x="3568319" y="997797"/>
                  <a:pt x="3439541" y="1029072"/>
                  <a:pt x="3311398" y="1061335"/>
                </a:cubicBezTo>
                <a:cubicBezTo>
                  <a:pt x="3079623" y="1119824"/>
                  <a:pt x="2859488" y="1178952"/>
                  <a:pt x="2650998" y="1238708"/>
                </a:cubicBezTo>
                <a:cubicBezTo>
                  <a:pt x="2376253" y="1191704"/>
                  <a:pt x="2099393" y="1150446"/>
                  <a:pt x="1820418" y="1114927"/>
                </a:cubicBezTo>
                <a:cubicBezTo>
                  <a:pt x="1976419" y="1021299"/>
                  <a:pt x="2137048" y="932504"/>
                  <a:pt x="2302320" y="848550"/>
                </a:cubicBezTo>
                <a:cubicBezTo>
                  <a:pt x="2338051" y="839510"/>
                  <a:pt x="2374056" y="830603"/>
                  <a:pt x="2410333" y="821817"/>
                </a:cubicBezTo>
                <a:close/>
                <a:moveTo>
                  <a:pt x="1805432" y="1112710"/>
                </a:moveTo>
                <a:cubicBezTo>
                  <a:pt x="1687278" y="1097760"/>
                  <a:pt x="1568749" y="1083804"/>
                  <a:pt x="1449832" y="1070837"/>
                </a:cubicBezTo>
                <a:cubicBezTo>
                  <a:pt x="1699514" y="1002295"/>
                  <a:pt x="1972691" y="930205"/>
                  <a:pt x="2262188" y="858242"/>
                </a:cubicBezTo>
                <a:cubicBezTo>
                  <a:pt x="2105768" y="938611"/>
                  <a:pt x="1953451" y="1023434"/>
                  <a:pt x="1805242" y="1112710"/>
                </a:cubicBezTo>
                <a:close/>
                <a:moveTo>
                  <a:pt x="1792351" y="1120692"/>
                </a:moveTo>
                <a:cubicBezTo>
                  <a:pt x="1749425" y="1146664"/>
                  <a:pt x="1706753" y="1172827"/>
                  <a:pt x="1664526" y="1199559"/>
                </a:cubicBezTo>
                <a:cubicBezTo>
                  <a:pt x="1527620" y="1180980"/>
                  <a:pt x="1390034" y="1163850"/>
                  <a:pt x="1251776" y="1148184"/>
                </a:cubicBezTo>
                <a:cubicBezTo>
                  <a:pt x="1232726" y="1146031"/>
                  <a:pt x="1213676" y="1144067"/>
                  <a:pt x="1194626" y="1141850"/>
                </a:cubicBezTo>
                <a:cubicBezTo>
                  <a:pt x="1268794" y="1120736"/>
                  <a:pt x="1345546" y="1099324"/>
                  <a:pt x="1424877" y="1077615"/>
                </a:cubicBezTo>
                <a:lnTo>
                  <a:pt x="1430401" y="1078185"/>
                </a:lnTo>
                <a:cubicBezTo>
                  <a:pt x="1551349" y="1091279"/>
                  <a:pt x="1671936" y="1105444"/>
                  <a:pt x="1792161" y="1120692"/>
                </a:cubicBezTo>
                <a:close/>
                <a:moveTo>
                  <a:pt x="1666748" y="1209378"/>
                </a:moveTo>
                <a:cubicBezTo>
                  <a:pt x="1905000" y="1241686"/>
                  <a:pt x="2141239" y="1278320"/>
                  <a:pt x="2375472" y="1319287"/>
                </a:cubicBezTo>
                <a:cubicBezTo>
                  <a:pt x="2289029" y="1345215"/>
                  <a:pt x="2204974" y="1370997"/>
                  <a:pt x="2123313" y="1396634"/>
                </a:cubicBezTo>
                <a:cubicBezTo>
                  <a:pt x="1925574" y="1362255"/>
                  <a:pt x="1725613" y="1330898"/>
                  <a:pt x="1523429" y="1302563"/>
                </a:cubicBezTo>
                <a:cubicBezTo>
                  <a:pt x="1570419" y="1271142"/>
                  <a:pt x="1618126" y="1240102"/>
                  <a:pt x="1666558" y="1209442"/>
                </a:cubicBezTo>
                <a:close/>
                <a:moveTo>
                  <a:pt x="2103565" y="1402842"/>
                </a:moveTo>
                <a:cubicBezTo>
                  <a:pt x="1982280" y="1440851"/>
                  <a:pt x="1866500" y="1478435"/>
                  <a:pt x="1756220" y="1515601"/>
                </a:cubicBezTo>
                <a:cubicBezTo>
                  <a:pt x="1610424" y="1491320"/>
                  <a:pt x="1463186" y="1468515"/>
                  <a:pt x="1314514" y="1447186"/>
                </a:cubicBezTo>
                <a:cubicBezTo>
                  <a:pt x="1379157" y="1400733"/>
                  <a:pt x="1444771" y="1355186"/>
                  <a:pt x="1511364" y="1310545"/>
                </a:cubicBezTo>
                <a:cubicBezTo>
                  <a:pt x="1710754" y="1338291"/>
                  <a:pt x="1908092" y="1369078"/>
                  <a:pt x="2103374" y="1402906"/>
                </a:cubicBezTo>
                <a:close/>
                <a:moveTo>
                  <a:pt x="1736789" y="1522126"/>
                </a:moveTo>
                <a:cubicBezTo>
                  <a:pt x="1584389" y="1573393"/>
                  <a:pt x="1442930" y="1622767"/>
                  <a:pt x="1312418" y="1670233"/>
                </a:cubicBezTo>
                <a:cubicBezTo>
                  <a:pt x="1247775" y="1645318"/>
                  <a:pt x="1181926" y="1620486"/>
                  <a:pt x="1114870" y="1595736"/>
                </a:cubicBezTo>
                <a:cubicBezTo>
                  <a:pt x="1176509" y="1548054"/>
                  <a:pt x="1239266" y="1501202"/>
                  <a:pt x="1303147" y="1455168"/>
                </a:cubicBezTo>
                <a:cubicBezTo>
                  <a:pt x="1449280" y="1476072"/>
                  <a:pt x="1593831" y="1498390"/>
                  <a:pt x="1736789" y="1522126"/>
                </a:cubicBezTo>
                <a:close/>
                <a:moveTo>
                  <a:pt x="1298639" y="1675174"/>
                </a:moveTo>
                <a:cubicBezTo>
                  <a:pt x="1206989" y="1708451"/>
                  <a:pt x="1121175" y="1740403"/>
                  <a:pt x="1041210" y="1771019"/>
                </a:cubicBezTo>
                <a:cubicBezTo>
                  <a:pt x="1009206" y="1758052"/>
                  <a:pt x="976865" y="1745047"/>
                  <a:pt x="944181" y="1731997"/>
                </a:cubicBezTo>
                <a:cubicBezTo>
                  <a:pt x="992905" y="1691708"/>
                  <a:pt x="1043857" y="1650830"/>
                  <a:pt x="1097026" y="1609356"/>
                </a:cubicBezTo>
                <a:lnTo>
                  <a:pt x="1105853" y="1602578"/>
                </a:lnTo>
                <a:cubicBezTo>
                  <a:pt x="1171340" y="1626732"/>
                  <a:pt x="1235647" y="1650931"/>
                  <a:pt x="1298766" y="1675174"/>
                </a:cubicBezTo>
                <a:close/>
                <a:moveTo>
                  <a:pt x="1847152" y="2137613"/>
                </a:moveTo>
                <a:cubicBezTo>
                  <a:pt x="1760157" y="2175919"/>
                  <a:pt x="1680655" y="2211983"/>
                  <a:pt x="1608646" y="2245810"/>
                </a:cubicBezTo>
                <a:lnTo>
                  <a:pt x="1591691" y="2253729"/>
                </a:lnTo>
                <a:cubicBezTo>
                  <a:pt x="1366838" y="2136409"/>
                  <a:pt x="1101154" y="2008130"/>
                  <a:pt x="795719" y="1877317"/>
                </a:cubicBezTo>
                <a:lnTo>
                  <a:pt x="861060" y="1851281"/>
                </a:lnTo>
                <a:cubicBezTo>
                  <a:pt x="917194" y="1829154"/>
                  <a:pt x="977328" y="1805797"/>
                  <a:pt x="1041464" y="1781218"/>
                </a:cubicBezTo>
                <a:cubicBezTo>
                  <a:pt x="1341374" y="1903099"/>
                  <a:pt x="1610614" y="2023903"/>
                  <a:pt x="1847279" y="2137549"/>
                </a:cubicBezTo>
                <a:close/>
                <a:moveTo>
                  <a:pt x="1054164" y="1776277"/>
                </a:moveTo>
                <a:cubicBezTo>
                  <a:pt x="1134345" y="1745743"/>
                  <a:pt x="1220362" y="1713772"/>
                  <a:pt x="1312228" y="1680369"/>
                </a:cubicBezTo>
                <a:cubicBezTo>
                  <a:pt x="1609725" y="1794711"/>
                  <a:pt x="1881505" y="1909054"/>
                  <a:pt x="2125917" y="2018836"/>
                </a:cubicBezTo>
                <a:cubicBezTo>
                  <a:pt x="2030413" y="2058156"/>
                  <a:pt x="1941341" y="2096056"/>
                  <a:pt x="1858709" y="2132545"/>
                </a:cubicBezTo>
                <a:cubicBezTo>
                  <a:pt x="1622616" y="2018899"/>
                  <a:pt x="1353884" y="1898221"/>
                  <a:pt x="1054164" y="1776277"/>
                </a:cubicBezTo>
                <a:close/>
                <a:moveTo>
                  <a:pt x="2609914" y="1688540"/>
                </a:moveTo>
                <a:cubicBezTo>
                  <a:pt x="2690730" y="1706025"/>
                  <a:pt x="2770969" y="1723996"/>
                  <a:pt x="2850642" y="1742449"/>
                </a:cubicBezTo>
                <a:cubicBezTo>
                  <a:pt x="2652141" y="1812132"/>
                  <a:pt x="2469642" y="1881118"/>
                  <a:pt x="2303272" y="1946999"/>
                </a:cubicBezTo>
                <a:cubicBezTo>
                  <a:pt x="2394966" y="1865154"/>
                  <a:pt x="2497201" y="1778178"/>
                  <a:pt x="2610231" y="1688540"/>
                </a:cubicBezTo>
                <a:close/>
                <a:moveTo>
                  <a:pt x="2619566" y="1680939"/>
                </a:moveTo>
                <a:cubicBezTo>
                  <a:pt x="2661431" y="1647871"/>
                  <a:pt x="2704700" y="1614531"/>
                  <a:pt x="2749360" y="1580913"/>
                </a:cubicBezTo>
                <a:cubicBezTo>
                  <a:pt x="2768029" y="1566850"/>
                  <a:pt x="2786888" y="1552976"/>
                  <a:pt x="2805748" y="1539103"/>
                </a:cubicBezTo>
                <a:cubicBezTo>
                  <a:pt x="2935288" y="1567021"/>
                  <a:pt x="3063685" y="1596325"/>
                  <a:pt x="3190939" y="1627030"/>
                </a:cubicBezTo>
                <a:cubicBezTo>
                  <a:pt x="3078925" y="1663645"/>
                  <a:pt x="2971083" y="1700152"/>
                  <a:pt x="2867406" y="1736558"/>
                </a:cubicBezTo>
                <a:cubicBezTo>
                  <a:pt x="2785663" y="1717509"/>
                  <a:pt x="2703151" y="1698974"/>
                  <a:pt x="2619883" y="1680939"/>
                </a:cubicBezTo>
                <a:close/>
                <a:moveTo>
                  <a:pt x="3208592" y="1631274"/>
                </a:moveTo>
                <a:cubicBezTo>
                  <a:pt x="3454127" y="1690694"/>
                  <a:pt x="3695275" y="1755100"/>
                  <a:pt x="3932047" y="1824485"/>
                </a:cubicBezTo>
                <a:cubicBezTo>
                  <a:pt x="3869608" y="1874529"/>
                  <a:pt x="3811060" y="1923307"/>
                  <a:pt x="3756406" y="1970818"/>
                </a:cubicBezTo>
                <a:cubicBezTo>
                  <a:pt x="3474847" y="1887408"/>
                  <a:pt x="3184271" y="1810675"/>
                  <a:pt x="2884678" y="1740612"/>
                </a:cubicBezTo>
                <a:cubicBezTo>
                  <a:pt x="2988647" y="1704333"/>
                  <a:pt x="3096724" y="1667889"/>
                  <a:pt x="3208909" y="1631274"/>
                </a:cubicBezTo>
                <a:close/>
                <a:moveTo>
                  <a:pt x="3225864" y="1625636"/>
                </a:moveTo>
                <a:cubicBezTo>
                  <a:pt x="3306553" y="1599493"/>
                  <a:pt x="3389357" y="1573355"/>
                  <a:pt x="3474276" y="1547212"/>
                </a:cubicBezTo>
                <a:cubicBezTo>
                  <a:pt x="3680098" y="1596876"/>
                  <a:pt x="3883704" y="1649791"/>
                  <a:pt x="4085082" y="1705961"/>
                </a:cubicBezTo>
                <a:cubicBezTo>
                  <a:pt x="4035127" y="1743545"/>
                  <a:pt x="3987248" y="1780648"/>
                  <a:pt x="3941445" y="1817263"/>
                </a:cubicBezTo>
                <a:cubicBezTo>
                  <a:pt x="3707467" y="1748512"/>
                  <a:pt x="3469050" y="1684632"/>
                  <a:pt x="3226181" y="1625636"/>
                </a:cubicBezTo>
                <a:close/>
                <a:moveTo>
                  <a:pt x="4096322" y="1709192"/>
                </a:moveTo>
                <a:cubicBezTo>
                  <a:pt x="4217353" y="1743229"/>
                  <a:pt x="4337577" y="1778494"/>
                  <a:pt x="4457002" y="1814983"/>
                </a:cubicBezTo>
                <a:cubicBezTo>
                  <a:pt x="4370134" y="1842602"/>
                  <a:pt x="4286168" y="1870051"/>
                  <a:pt x="4205097" y="1897335"/>
                </a:cubicBezTo>
                <a:cubicBezTo>
                  <a:pt x="4121487" y="1871064"/>
                  <a:pt x="4037222" y="1845408"/>
                  <a:pt x="3952304" y="1820367"/>
                </a:cubicBezTo>
                <a:cubicBezTo>
                  <a:pt x="3998278" y="1783961"/>
                  <a:pt x="4046391" y="1746903"/>
                  <a:pt x="4096639" y="1709192"/>
                </a:cubicBezTo>
                <a:close/>
                <a:moveTo>
                  <a:pt x="4472940" y="1819924"/>
                </a:moveTo>
                <a:cubicBezTo>
                  <a:pt x="4596003" y="1857679"/>
                  <a:pt x="4718177" y="1896720"/>
                  <a:pt x="4839462" y="1937054"/>
                </a:cubicBezTo>
                <a:cubicBezTo>
                  <a:pt x="4929588" y="1967080"/>
                  <a:pt x="5017624" y="1997297"/>
                  <a:pt x="5103559" y="2027704"/>
                </a:cubicBezTo>
                <a:cubicBezTo>
                  <a:pt x="5051533" y="2073777"/>
                  <a:pt x="5004308" y="2117468"/>
                  <a:pt x="4961890" y="2158771"/>
                </a:cubicBezTo>
                <a:cubicBezTo>
                  <a:pt x="4833239" y="2110075"/>
                  <a:pt x="4698683" y="2061513"/>
                  <a:pt x="4558221" y="2013071"/>
                </a:cubicBezTo>
                <a:cubicBezTo>
                  <a:pt x="4446969" y="1975062"/>
                  <a:pt x="4334510" y="1938112"/>
                  <a:pt x="4220845" y="1902212"/>
                </a:cubicBezTo>
                <a:cubicBezTo>
                  <a:pt x="4302081" y="1875017"/>
                  <a:pt x="4386218" y="1847588"/>
                  <a:pt x="4473258" y="1819924"/>
                </a:cubicBezTo>
                <a:close/>
                <a:moveTo>
                  <a:pt x="4842891" y="1928185"/>
                </a:moveTo>
                <a:cubicBezTo>
                  <a:pt x="4725842" y="1889163"/>
                  <a:pt x="4608049" y="1851388"/>
                  <a:pt x="4489514" y="1814856"/>
                </a:cubicBezTo>
                <a:cubicBezTo>
                  <a:pt x="4574432" y="1787996"/>
                  <a:pt x="4662024" y="1761156"/>
                  <a:pt x="4752277" y="1734341"/>
                </a:cubicBezTo>
                <a:cubicBezTo>
                  <a:pt x="4907852" y="1780160"/>
                  <a:pt x="5062220" y="1827887"/>
                  <a:pt x="5215382" y="1877507"/>
                </a:cubicBezTo>
                <a:lnTo>
                  <a:pt x="5263261" y="1893154"/>
                </a:lnTo>
                <a:cubicBezTo>
                  <a:pt x="5208861" y="1937117"/>
                  <a:pt x="5158486" y="1979668"/>
                  <a:pt x="5112131" y="2020799"/>
                </a:cubicBezTo>
                <a:cubicBezTo>
                  <a:pt x="5024628" y="1989677"/>
                  <a:pt x="4934985" y="1958801"/>
                  <a:pt x="4843209" y="1928185"/>
                </a:cubicBezTo>
                <a:close/>
                <a:moveTo>
                  <a:pt x="5273294" y="1896511"/>
                </a:moveTo>
                <a:cubicBezTo>
                  <a:pt x="5421884" y="1945371"/>
                  <a:pt x="5565267" y="1994637"/>
                  <a:pt x="5703443" y="2044301"/>
                </a:cubicBezTo>
                <a:cubicBezTo>
                  <a:pt x="5605272" y="2074791"/>
                  <a:pt x="5511800" y="2104799"/>
                  <a:pt x="5423027" y="2134319"/>
                </a:cubicBezTo>
                <a:cubicBezTo>
                  <a:pt x="5325663" y="2097533"/>
                  <a:pt x="5225288" y="2060753"/>
                  <a:pt x="5121910" y="2023967"/>
                </a:cubicBezTo>
                <a:cubicBezTo>
                  <a:pt x="5172285" y="1980086"/>
                  <a:pt x="5222856" y="1937643"/>
                  <a:pt x="5273612" y="1896638"/>
                </a:cubicBezTo>
                <a:close/>
                <a:moveTo>
                  <a:pt x="5718302" y="2049686"/>
                </a:moveTo>
                <a:cubicBezTo>
                  <a:pt x="5929376" y="2125703"/>
                  <a:pt x="6127941" y="2201720"/>
                  <a:pt x="6313488" y="2277104"/>
                </a:cubicBezTo>
                <a:lnTo>
                  <a:pt x="6307138" y="2283059"/>
                </a:lnTo>
                <a:cubicBezTo>
                  <a:pt x="6247003" y="2337982"/>
                  <a:pt x="6195251" y="2388216"/>
                  <a:pt x="6151499" y="2432560"/>
                </a:cubicBezTo>
                <a:cubicBezTo>
                  <a:pt x="5936361" y="2337538"/>
                  <a:pt x="5697919" y="2238652"/>
                  <a:pt x="5437315" y="2139703"/>
                </a:cubicBezTo>
                <a:cubicBezTo>
                  <a:pt x="5526297" y="2110310"/>
                  <a:pt x="5620068" y="2080346"/>
                  <a:pt x="5718620" y="2049813"/>
                </a:cubicBezTo>
                <a:close/>
                <a:moveTo>
                  <a:pt x="5733415" y="2044998"/>
                </a:moveTo>
                <a:cubicBezTo>
                  <a:pt x="5934139" y="1983171"/>
                  <a:pt x="6153912" y="1919950"/>
                  <a:pt x="6390958" y="1858122"/>
                </a:cubicBezTo>
                <a:cubicBezTo>
                  <a:pt x="6618224" y="1799000"/>
                  <a:pt x="6847904" y="1744331"/>
                  <a:pt x="7080123" y="1694115"/>
                </a:cubicBezTo>
                <a:cubicBezTo>
                  <a:pt x="6739383" y="1913298"/>
                  <a:pt x="6487224" y="2119622"/>
                  <a:pt x="6321298" y="2270009"/>
                </a:cubicBezTo>
                <a:cubicBezTo>
                  <a:pt x="6138228" y="2195829"/>
                  <a:pt x="5942140" y="2120319"/>
                  <a:pt x="5733733" y="2045125"/>
                </a:cubicBezTo>
                <a:close/>
                <a:moveTo>
                  <a:pt x="6388227" y="1849000"/>
                </a:moveTo>
                <a:cubicBezTo>
                  <a:pt x="6146864" y="1912221"/>
                  <a:pt x="5922899" y="1976456"/>
                  <a:pt x="5718874" y="2039804"/>
                </a:cubicBezTo>
                <a:cubicBezTo>
                  <a:pt x="5578793" y="1989379"/>
                  <a:pt x="5433314" y="1939290"/>
                  <a:pt x="5282438" y="1889543"/>
                </a:cubicBezTo>
                <a:cubicBezTo>
                  <a:pt x="5495290" y="1719442"/>
                  <a:pt x="5719756" y="1564328"/>
                  <a:pt x="5954205" y="1425331"/>
                </a:cubicBezTo>
                <a:cubicBezTo>
                  <a:pt x="6303410" y="1348807"/>
                  <a:pt x="6658357" y="1281975"/>
                  <a:pt x="7019036" y="1224835"/>
                </a:cubicBezTo>
                <a:cubicBezTo>
                  <a:pt x="7219125" y="1275938"/>
                  <a:pt x="7414895" y="1330290"/>
                  <a:pt x="7606475" y="1387892"/>
                </a:cubicBezTo>
                <a:cubicBezTo>
                  <a:pt x="7533195" y="1426452"/>
                  <a:pt x="7460996" y="1466000"/>
                  <a:pt x="7389876" y="1506543"/>
                </a:cubicBezTo>
                <a:cubicBezTo>
                  <a:pt x="7288276" y="1564442"/>
                  <a:pt x="7193026" y="1622342"/>
                  <a:pt x="7103301" y="1679418"/>
                </a:cubicBezTo>
                <a:cubicBezTo>
                  <a:pt x="6862636" y="1731028"/>
                  <a:pt x="6624383" y="1787597"/>
                  <a:pt x="6388545" y="1849127"/>
                </a:cubicBezTo>
                <a:close/>
                <a:moveTo>
                  <a:pt x="7394829" y="1514524"/>
                </a:moveTo>
                <a:cubicBezTo>
                  <a:pt x="7468426" y="1472588"/>
                  <a:pt x="7543229" y="1431710"/>
                  <a:pt x="7619175" y="1391883"/>
                </a:cubicBezTo>
                <a:cubicBezTo>
                  <a:pt x="7733158" y="1426262"/>
                  <a:pt x="7845552" y="1461756"/>
                  <a:pt x="7956423" y="1498371"/>
                </a:cubicBezTo>
                <a:lnTo>
                  <a:pt x="7999349" y="1512624"/>
                </a:lnTo>
                <a:cubicBezTo>
                  <a:pt x="7706995" y="1559077"/>
                  <a:pt x="7417182" y="1612796"/>
                  <a:pt x="7129844" y="1673781"/>
                </a:cubicBezTo>
                <a:cubicBezTo>
                  <a:pt x="7226364" y="1612967"/>
                  <a:pt x="7316089" y="1559755"/>
                  <a:pt x="7395146" y="1514651"/>
                </a:cubicBezTo>
                <a:close/>
                <a:moveTo>
                  <a:pt x="7959979" y="1489565"/>
                </a:moveTo>
                <a:cubicBezTo>
                  <a:pt x="7851902" y="1453837"/>
                  <a:pt x="7742238" y="1419186"/>
                  <a:pt x="7631049" y="1385612"/>
                </a:cubicBezTo>
                <a:cubicBezTo>
                  <a:pt x="7713663" y="1342535"/>
                  <a:pt x="7797610" y="1300726"/>
                  <a:pt x="7882890" y="1260183"/>
                </a:cubicBezTo>
                <a:cubicBezTo>
                  <a:pt x="7995285" y="1294391"/>
                  <a:pt x="8106601" y="1329720"/>
                  <a:pt x="8216773" y="1366164"/>
                </a:cubicBezTo>
                <a:cubicBezTo>
                  <a:pt x="8297228" y="1392814"/>
                  <a:pt x="8375777" y="1419648"/>
                  <a:pt x="8452421" y="1446679"/>
                </a:cubicBezTo>
                <a:cubicBezTo>
                  <a:pt x="8307642" y="1465810"/>
                  <a:pt x="8163307" y="1486715"/>
                  <a:pt x="8019415" y="1509393"/>
                </a:cubicBezTo>
                <a:close/>
                <a:moveTo>
                  <a:pt x="8472297" y="1453711"/>
                </a:moveTo>
                <a:cubicBezTo>
                  <a:pt x="8609965" y="1502406"/>
                  <a:pt x="8741346" y="1551266"/>
                  <a:pt x="8866505" y="1600297"/>
                </a:cubicBezTo>
                <a:cubicBezTo>
                  <a:pt x="8790686" y="1646750"/>
                  <a:pt x="8717217" y="1693102"/>
                  <a:pt x="8646096" y="1739345"/>
                </a:cubicBezTo>
                <a:cubicBezTo>
                  <a:pt x="8461248" y="1665482"/>
                  <a:pt x="8258746" y="1590288"/>
                  <a:pt x="8038846" y="1515918"/>
                </a:cubicBezTo>
                <a:cubicBezTo>
                  <a:pt x="8182991" y="1493537"/>
                  <a:pt x="8327645" y="1472842"/>
                  <a:pt x="8472805" y="1453837"/>
                </a:cubicBezTo>
                <a:close/>
                <a:moveTo>
                  <a:pt x="8493061" y="1450987"/>
                </a:moveTo>
                <a:cubicBezTo>
                  <a:pt x="8621332" y="1434345"/>
                  <a:pt x="8749919" y="1419123"/>
                  <a:pt x="8878760" y="1405313"/>
                </a:cubicBezTo>
                <a:cubicBezTo>
                  <a:pt x="8945753" y="1428796"/>
                  <a:pt x="9011412" y="1452336"/>
                  <a:pt x="9075610" y="1475946"/>
                </a:cubicBezTo>
                <a:cubicBezTo>
                  <a:pt x="9033955" y="1500018"/>
                  <a:pt x="8992235" y="1524514"/>
                  <a:pt x="8950452" y="1549429"/>
                </a:cubicBezTo>
                <a:cubicBezTo>
                  <a:pt x="8925623" y="1564252"/>
                  <a:pt x="8901049" y="1579031"/>
                  <a:pt x="8876602" y="1593772"/>
                </a:cubicBezTo>
                <a:cubicBezTo>
                  <a:pt x="8755126" y="1546388"/>
                  <a:pt x="8627428" y="1498833"/>
                  <a:pt x="8493570" y="1451113"/>
                </a:cubicBezTo>
                <a:close/>
                <a:moveTo>
                  <a:pt x="8900732" y="1402969"/>
                </a:moveTo>
                <a:lnTo>
                  <a:pt x="8926132" y="1400308"/>
                </a:lnTo>
                <a:cubicBezTo>
                  <a:pt x="9040050" y="1388399"/>
                  <a:pt x="9154160" y="1377649"/>
                  <a:pt x="9268523" y="1368064"/>
                </a:cubicBezTo>
                <a:cubicBezTo>
                  <a:pt x="9208198" y="1401050"/>
                  <a:pt x="9147683" y="1434915"/>
                  <a:pt x="9086913" y="1469674"/>
                </a:cubicBezTo>
                <a:cubicBezTo>
                  <a:pt x="9026271" y="1447502"/>
                  <a:pt x="8964358" y="1425312"/>
                  <a:pt x="8901240" y="1403096"/>
                </a:cubicBezTo>
                <a:close/>
                <a:moveTo>
                  <a:pt x="8955659" y="1557474"/>
                </a:moveTo>
                <a:cubicBezTo>
                  <a:pt x="8999665" y="1531166"/>
                  <a:pt x="9043543" y="1505402"/>
                  <a:pt x="9087421" y="1480190"/>
                </a:cubicBezTo>
                <a:cubicBezTo>
                  <a:pt x="9344850" y="1574768"/>
                  <a:pt x="9580944" y="1669473"/>
                  <a:pt x="9794557" y="1760947"/>
                </a:cubicBezTo>
                <a:cubicBezTo>
                  <a:pt x="9735058" y="1766477"/>
                  <a:pt x="9675812" y="1772286"/>
                  <a:pt x="9616757" y="1778368"/>
                </a:cubicBezTo>
                <a:cubicBezTo>
                  <a:pt x="9538271" y="1786559"/>
                  <a:pt x="9459976" y="1795281"/>
                  <a:pt x="9381807" y="1804530"/>
                </a:cubicBezTo>
                <a:cubicBezTo>
                  <a:pt x="9230233" y="1737255"/>
                  <a:pt x="9065514" y="1668079"/>
                  <a:pt x="8887968" y="1598460"/>
                </a:cubicBezTo>
                <a:cubicBezTo>
                  <a:pt x="8910510" y="1584859"/>
                  <a:pt x="8933244" y="1571240"/>
                  <a:pt x="8956167" y="1557601"/>
                </a:cubicBezTo>
                <a:close/>
                <a:moveTo>
                  <a:pt x="8875776" y="1215016"/>
                </a:moveTo>
                <a:cubicBezTo>
                  <a:pt x="9020746" y="1260456"/>
                  <a:pt x="9160891" y="1306408"/>
                  <a:pt x="9296209" y="1352861"/>
                </a:cubicBezTo>
                <a:lnTo>
                  <a:pt x="9288907" y="1356788"/>
                </a:lnTo>
                <a:cubicBezTo>
                  <a:pt x="9167241" y="1366924"/>
                  <a:pt x="9045829" y="1378282"/>
                  <a:pt x="8924607" y="1390870"/>
                </a:cubicBezTo>
                <a:lnTo>
                  <a:pt x="8880157" y="1395684"/>
                </a:lnTo>
                <a:cubicBezTo>
                  <a:pt x="8759254" y="1353241"/>
                  <a:pt x="8634095" y="1311159"/>
                  <a:pt x="8504745" y="1269432"/>
                </a:cubicBezTo>
                <a:cubicBezTo>
                  <a:pt x="8378127" y="1228680"/>
                  <a:pt x="8250555" y="1189380"/>
                  <a:pt x="8121968" y="1151542"/>
                </a:cubicBezTo>
                <a:cubicBezTo>
                  <a:pt x="8192262" y="1121008"/>
                  <a:pt x="8263383" y="1091298"/>
                  <a:pt x="8335328" y="1062412"/>
                </a:cubicBezTo>
                <a:lnTo>
                  <a:pt x="8354886" y="1060638"/>
                </a:lnTo>
                <a:cubicBezTo>
                  <a:pt x="8530272" y="1109751"/>
                  <a:pt x="8704072" y="1161253"/>
                  <a:pt x="8876284" y="1215143"/>
                </a:cubicBezTo>
                <a:close/>
                <a:moveTo>
                  <a:pt x="8382064" y="1058484"/>
                </a:moveTo>
                <a:cubicBezTo>
                  <a:pt x="8942197" y="1009789"/>
                  <a:pt x="9510205" y="984070"/>
                  <a:pt x="10085959" y="981327"/>
                </a:cubicBezTo>
                <a:cubicBezTo>
                  <a:pt x="9820021" y="1088555"/>
                  <a:pt x="9560306" y="1210582"/>
                  <a:pt x="9308084" y="1346843"/>
                </a:cubicBezTo>
                <a:cubicBezTo>
                  <a:pt x="9170289" y="1299586"/>
                  <a:pt x="9027414" y="1252708"/>
                  <a:pt x="8879522" y="1206211"/>
                </a:cubicBezTo>
                <a:cubicBezTo>
                  <a:pt x="8715184" y="1154646"/>
                  <a:pt x="8549386" y="1105406"/>
                  <a:pt x="8382064" y="1058484"/>
                </a:cubicBezTo>
                <a:close/>
                <a:moveTo>
                  <a:pt x="8345615" y="1048285"/>
                </a:moveTo>
                <a:cubicBezTo>
                  <a:pt x="8010525" y="954784"/>
                  <a:pt x="7670420" y="870487"/>
                  <a:pt x="7325296" y="795401"/>
                </a:cubicBezTo>
                <a:lnTo>
                  <a:pt x="7329995" y="793817"/>
                </a:lnTo>
                <a:cubicBezTo>
                  <a:pt x="8026718" y="726035"/>
                  <a:pt x="8740077" y="690497"/>
                  <a:pt x="9465691" y="686886"/>
                </a:cubicBezTo>
                <a:cubicBezTo>
                  <a:pt x="9415844" y="699556"/>
                  <a:pt x="9366250" y="712498"/>
                  <a:pt x="9316910" y="725718"/>
                </a:cubicBezTo>
                <a:cubicBezTo>
                  <a:pt x="8987155" y="814348"/>
                  <a:pt x="8662860" y="922052"/>
                  <a:pt x="8345678" y="1048285"/>
                </a:cubicBezTo>
                <a:close/>
                <a:moveTo>
                  <a:pt x="6496812" y="492409"/>
                </a:moveTo>
                <a:cubicBezTo>
                  <a:pt x="6401308" y="523112"/>
                  <a:pt x="6306966" y="554975"/>
                  <a:pt x="6213793" y="588001"/>
                </a:cubicBezTo>
                <a:cubicBezTo>
                  <a:pt x="6141149" y="576682"/>
                  <a:pt x="6068397" y="565745"/>
                  <a:pt x="5995543" y="555186"/>
                </a:cubicBezTo>
                <a:cubicBezTo>
                  <a:pt x="6162040" y="532719"/>
                  <a:pt x="6329128" y="511793"/>
                  <a:pt x="6496812" y="492409"/>
                </a:cubicBezTo>
                <a:close/>
                <a:moveTo>
                  <a:pt x="6194997" y="594652"/>
                </a:moveTo>
                <a:cubicBezTo>
                  <a:pt x="6126753" y="619020"/>
                  <a:pt x="6059024" y="644082"/>
                  <a:pt x="5991797" y="669846"/>
                </a:cubicBezTo>
                <a:cubicBezTo>
                  <a:pt x="5863317" y="649023"/>
                  <a:pt x="5734196" y="629472"/>
                  <a:pt x="5604447" y="611186"/>
                </a:cubicBezTo>
                <a:cubicBezTo>
                  <a:pt x="5722982" y="593279"/>
                  <a:pt x="5841810" y="576175"/>
                  <a:pt x="5960936" y="559874"/>
                </a:cubicBezTo>
                <a:cubicBezTo>
                  <a:pt x="6039250" y="570939"/>
                  <a:pt x="6117273" y="582532"/>
                  <a:pt x="6194997" y="594652"/>
                </a:cubicBezTo>
                <a:close/>
                <a:moveTo>
                  <a:pt x="5083747" y="454400"/>
                </a:moveTo>
                <a:cubicBezTo>
                  <a:pt x="5366785" y="482020"/>
                  <a:pt x="5647881" y="515531"/>
                  <a:pt x="5927027" y="554933"/>
                </a:cubicBezTo>
                <a:cubicBezTo>
                  <a:pt x="5808199" y="571361"/>
                  <a:pt x="5689664" y="588571"/>
                  <a:pt x="5571427" y="606561"/>
                </a:cubicBezTo>
                <a:cubicBezTo>
                  <a:pt x="5351291" y="576028"/>
                  <a:pt x="5129422" y="549211"/>
                  <a:pt x="4905820" y="526110"/>
                </a:cubicBezTo>
                <a:cubicBezTo>
                  <a:pt x="4857134" y="521126"/>
                  <a:pt x="4808455" y="516291"/>
                  <a:pt x="4759770" y="511603"/>
                </a:cubicBezTo>
                <a:cubicBezTo>
                  <a:pt x="4826953" y="487911"/>
                  <a:pt x="4894688" y="465043"/>
                  <a:pt x="4962970" y="442998"/>
                </a:cubicBezTo>
                <a:cubicBezTo>
                  <a:pt x="5002721" y="446735"/>
                  <a:pt x="5043170" y="450409"/>
                  <a:pt x="5083556" y="454400"/>
                </a:cubicBezTo>
                <a:close/>
                <a:moveTo>
                  <a:pt x="4635564" y="375089"/>
                </a:moveTo>
                <a:cubicBezTo>
                  <a:pt x="4967586" y="325128"/>
                  <a:pt x="5282965" y="286676"/>
                  <a:pt x="5581714" y="259733"/>
                </a:cubicBezTo>
                <a:cubicBezTo>
                  <a:pt x="5371230" y="309946"/>
                  <a:pt x="5164392" y="367888"/>
                  <a:pt x="4961192" y="433559"/>
                </a:cubicBezTo>
                <a:cubicBezTo>
                  <a:pt x="4807268" y="419496"/>
                  <a:pt x="4652753" y="407185"/>
                  <a:pt x="4497642" y="396627"/>
                </a:cubicBezTo>
                <a:cubicBezTo>
                  <a:pt x="4544041" y="389152"/>
                  <a:pt x="4590015" y="381973"/>
                  <a:pt x="4635564" y="375089"/>
                </a:cubicBezTo>
                <a:close/>
                <a:moveTo>
                  <a:pt x="4455668" y="403089"/>
                </a:moveTo>
                <a:cubicBezTo>
                  <a:pt x="4617085" y="413731"/>
                  <a:pt x="4777950" y="426295"/>
                  <a:pt x="4938268" y="440780"/>
                </a:cubicBezTo>
                <a:cubicBezTo>
                  <a:pt x="4870533" y="462910"/>
                  <a:pt x="4803312" y="485821"/>
                  <a:pt x="4736592" y="509513"/>
                </a:cubicBezTo>
                <a:cubicBezTo>
                  <a:pt x="4529754" y="490044"/>
                  <a:pt x="4321601" y="473869"/>
                  <a:pt x="4112133" y="460988"/>
                </a:cubicBezTo>
                <a:cubicBezTo>
                  <a:pt x="4228548" y="440421"/>
                  <a:pt x="4343146" y="421122"/>
                  <a:pt x="4455922" y="403089"/>
                </a:cubicBezTo>
                <a:close/>
                <a:moveTo>
                  <a:pt x="3476879" y="361659"/>
                </a:moveTo>
                <a:cubicBezTo>
                  <a:pt x="3790823" y="367614"/>
                  <a:pt x="4102970" y="380516"/>
                  <a:pt x="4413314" y="400365"/>
                </a:cubicBezTo>
                <a:cubicBezTo>
                  <a:pt x="4301300" y="418525"/>
                  <a:pt x="4187615" y="437909"/>
                  <a:pt x="4072255" y="458518"/>
                </a:cubicBezTo>
                <a:cubicBezTo>
                  <a:pt x="3812331" y="443018"/>
                  <a:pt x="3550603" y="432461"/>
                  <a:pt x="3287078" y="426844"/>
                </a:cubicBezTo>
                <a:cubicBezTo>
                  <a:pt x="3349771" y="404461"/>
                  <a:pt x="3413043" y="382733"/>
                  <a:pt x="3476879" y="361659"/>
                </a:cubicBezTo>
                <a:close/>
                <a:moveTo>
                  <a:pt x="2518029" y="364890"/>
                </a:moveTo>
                <a:cubicBezTo>
                  <a:pt x="2829604" y="356992"/>
                  <a:pt x="3139631" y="355725"/>
                  <a:pt x="3448114" y="361089"/>
                </a:cubicBezTo>
                <a:cubicBezTo>
                  <a:pt x="3385039" y="382205"/>
                  <a:pt x="3322384" y="403891"/>
                  <a:pt x="3260154" y="426147"/>
                </a:cubicBezTo>
                <a:cubicBezTo>
                  <a:pt x="2880932" y="418630"/>
                  <a:pt x="2498427" y="421438"/>
                  <a:pt x="2112645" y="434572"/>
                </a:cubicBezTo>
                <a:cubicBezTo>
                  <a:pt x="2243709" y="410923"/>
                  <a:pt x="2378856" y="387695"/>
                  <a:pt x="2518093" y="364890"/>
                </a:cubicBezTo>
                <a:close/>
                <a:moveTo>
                  <a:pt x="1588961" y="408220"/>
                </a:moveTo>
                <a:cubicBezTo>
                  <a:pt x="1876444" y="388751"/>
                  <a:pt x="2162893" y="374941"/>
                  <a:pt x="2448306" y="366790"/>
                </a:cubicBezTo>
                <a:cubicBezTo>
                  <a:pt x="2310511" y="389680"/>
                  <a:pt x="2176799" y="413118"/>
                  <a:pt x="2047177" y="437106"/>
                </a:cubicBezTo>
                <a:cubicBezTo>
                  <a:pt x="1839405" y="444624"/>
                  <a:pt x="1630851" y="455181"/>
                  <a:pt x="1421511" y="468780"/>
                </a:cubicBezTo>
                <a:cubicBezTo>
                  <a:pt x="1477474" y="447918"/>
                  <a:pt x="1533290" y="427731"/>
                  <a:pt x="1588961" y="408220"/>
                </a:cubicBezTo>
                <a:close/>
                <a:moveTo>
                  <a:pt x="1390714" y="480373"/>
                </a:moveTo>
                <a:cubicBezTo>
                  <a:pt x="1588370" y="467196"/>
                  <a:pt x="1785366" y="456638"/>
                  <a:pt x="1981708" y="448699"/>
                </a:cubicBezTo>
                <a:cubicBezTo>
                  <a:pt x="1832610" y="476529"/>
                  <a:pt x="1689907" y="504339"/>
                  <a:pt x="1553591" y="532128"/>
                </a:cubicBezTo>
                <a:cubicBezTo>
                  <a:pt x="1440771" y="536900"/>
                  <a:pt x="1327766" y="542411"/>
                  <a:pt x="1214565" y="548662"/>
                </a:cubicBezTo>
                <a:cubicBezTo>
                  <a:pt x="1273448" y="524970"/>
                  <a:pt x="1332167" y="502207"/>
                  <a:pt x="1390714" y="480373"/>
                </a:cubicBezTo>
                <a:close/>
                <a:moveTo>
                  <a:pt x="1186879" y="559747"/>
                </a:moveTo>
                <a:cubicBezTo>
                  <a:pt x="1289749" y="554004"/>
                  <a:pt x="1392320" y="548894"/>
                  <a:pt x="1494600" y="544417"/>
                </a:cubicBezTo>
                <a:cubicBezTo>
                  <a:pt x="1342835" y="576091"/>
                  <a:pt x="1200087" y="606688"/>
                  <a:pt x="1067562" y="636462"/>
                </a:cubicBezTo>
                <a:lnTo>
                  <a:pt x="997395" y="638362"/>
                </a:lnTo>
                <a:cubicBezTo>
                  <a:pt x="1058564" y="612263"/>
                  <a:pt x="1121728" y="586058"/>
                  <a:pt x="1186879" y="559747"/>
                </a:cubicBezTo>
                <a:close/>
                <a:moveTo>
                  <a:pt x="973709" y="648434"/>
                </a:moveTo>
                <a:lnTo>
                  <a:pt x="1019683" y="647167"/>
                </a:lnTo>
                <a:cubicBezTo>
                  <a:pt x="988651" y="654218"/>
                  <a:pt x="958196" y="661186"/>
                  <a:pt x="928306" y="668072"/>
                </a:cubicBezTo>
                <a:close/>
                <a:moveTo>
                  <a:pt x="881189" y="688787"/>
                </a:moveTo>
                <a:cubicBezTo>
                  <a:pt x="941134" y="674806"/>
                  <a:pt x="1003662" y="660489"/>
                  <a:pt x="1068769" y="645837"/>
                </a:cubicBezTo>
                <a:cubicBezTo>
                  <a:pt x="1624648" y="631605"/>
                  <a:pt x="2167528" y="633167"/>
                  <a:pt x="2697417" y="650525"/>
                </a:cubicBezTo>
                <a:cubicBezTo>
                  <a:pt x="2622442" y="683592"/>
                  <a:pt x="2548211" y="717629"/>
                  <a:pt x="2474722" y="752641"/>
                </a:cubicBezTo>
                <a:cubicBezTo>
                  <a:pt x="2415458" y="780894"/>
                  <a:pt x="2356866" y="809762"/>
                  <a:pt x="2298954" y="839238"/>
                </a:cubicBezTo>
                <a:cubicBezTo>
                  <a:pt x="1985899" y="916649"/>
                  <a:pt x="1691196" y="994440"/>
                  <a:pt x="1423988" y="1067986"/>
                </a:cubicBezTo>
                <a:cubicBezTo>
                  <a:pt x="1046461" y="1027399"/>
                  <a:pt x="665461" y="997372"/>
                  <a:pt x="280988" y="977906"/>
                </a:cubicBezTo>
                <a:cubicBezTo>
                  <a:pt x="431864" y="898975"/>
                  <a:pt x="636842" y="796795"/>
                  <a:pt x="881189" y="688850"/>
                </a:cubicBezTo>
                <a:close/>
                <a:moveTo>
                  <a:pt x="138557" y="1054493"/>
                </a:moveTo>
                <a:cubicBezTo>
                  <a:pt x="174181" y="1034855"/>
                  <a:pt x="216345" y="1012050"/>
                  <a:pt x="264541" y="986648"/>
                </a:cubicBezTo>
                <a:cubicBezTo>
                  <a:pt x="645839" y="1005779"/>
                  <a:pt x="1023938" y="1035235"/>
                  <a:pt x="1398842" y="1075018"/>
                </a:cubicBezTo>
                <a:cubicBezTo>
                  <a:pt x="1319848" y="1096809"/>
                  <a:pt x="1243374" y="1118202"/>
                  <a:pt x="1169416" y="1139189"/>
                </a:cubicBezTo>
                <a:cubicBezTo>
                  <a:pt x="829354" y="1102194"/>
                  <a:pt x="485732" y="1073960"/>
                  <a:pt x="138557" y="1054493"/>
                </a:cubicBezTo>
                <a:close/>
                <a:moveTo>
                  <a:pt x="1170178" y="1148818"/>
                </a:moveTo>
                <a:cubicBezTo>
                  <a:pt x="1196975" y="1151732"/>
                  <a:pt x="1223772" y="1154583"/>
                  <a:pt x="1250442" y="1157623"/>
                </a:cubicBezTo>
                <a:cubicBezTo>
                  <a:pt x="1384891" y="1172827"/>
                  <a:pt x="1518749" y="1189443"/>
                  <a:pt x="1652016" y="1207478"/>
                </a:cubicBezTo>
                <a:cubicBezTo>
                  <a:pt x="1603883" y="1238056"/>
                  <a:pt x="1556239" y="1269096"/>
                  <a:pt x="1509078" y="1300599"/>
                </a:cubicBezTo>
                <a:cubicBezTo>
                  <a:pt x="1397908" y="1285142"/>
                  <a:pt x="1286085" y="1270617"/>
                  <a:pt x="1173607" y="1257016"/>
                </a:cubicBezTo>
                <a:cubicBezTo>
                  <a:pt x="1083393" y="1246038"/>
                  <a:pt x="992740" y="1235731"/>
                  <a:pt x="901637" y="1226102"/>
                </a:cubicBezTo>
                <a:cubicBezTo>
                  <a:pt x="986409" y="1201333"/>
                  <a:pt x="1076135" y="1175487"/>
                  <a:pt x="1170178" y="1148818"/>
                </a:cubicBezTo>
                <a:close/>
                <a:moveTo>
                  <a:pt x="877697" y="1233070"/>
                </a:moveTo>
                <a:cubicBezTo>
                  <a:pt x="976249" y="1243459"/>
                  <a:pt x="1074357" y="1254564"/>
                  <a:pt x="1172020" y="1266391"/>
                </a:cubicBezTo>
                <a:cubicBezTo>
                  <a:pt x="1280941" y="1279568"/>
                  <a:pt x="1389272" y="1293631"/>
                  <a:pt x="1497013" y="1308581"/>
                </a:cubicBezTo>
                <a:cubicBezTo>
                  <a:pt x="1430547" y="1353178"/>
                  <a:pt x="1365104" y="1398725"/>
                  <a:pt x="1300671" y="1445222"/>
                </a:cubicBezTo>
                <a:cubicBezTo>
                  <a:pt x="1236110" y="1436055"/>
                  <a:pt x="1171258" y="1427105"/>
                  <a:pt x="1106107" y="1418362"/>
                </a:cubicBezTo>
                <a:cubicBezTo>
                  <a:pt x="906336" y="1391756"/>
                  <a:pt x="703771" y="1367792"/>
                  <a:pt x="498412" y="1346463"/>
                </a:cubicBezTo>
                <a:cubicBezTo>
                  <a:pt x="609283" y="1312635"/>
                  <a:pt x="736664" y="1274436"/>
                  <a:pt x="877697" y="1233070"/>
                </a:cubicBezTo>
                <a:close/>
                <a:moveTo>
                  <a:pt x="475107" y="1353431"/>
                </a:moveTo>
                <a:cubicBezTo>
                  <a:pt x="687705" y="1375349"/>
                  <a:pt x="897426" y="1400036"/>
                  <a:pt x="1104265" y="1427485"/>
                </a:cubicBezTo>
                <a:cubicBezTo>
                  <a:pt x="1166324" y="1435929"/>
                  <a:pt x="1228109" y="1444379"/>
                  <a:pt x="1289622" y="1452824"/>
                </a:cubicBezTo>
                <a:cubicBezTo>
                  <a:pt x="1226801" y="1498181"/>
                  <a:pt x="1165035" y="1544380"/>
                  <a:pt x="1104329" y="1591429"/>
                </a:cubicBezTo>
                <a:cubicBezTo>
                  <a:pt x="994264" y="1550842"/>
                  <a:pt x="881189" y="1510489"/>
                  <a:pt x="765112" y="1470371"/>
                </a:cubicBezTo>
                <a:cubicBezTo>
                  <a:pt x="658476" y="1433547"/>
                  <a:pt x="551223" y="1397648"/>
                  <a:pt x="443357" y="1362680"/>
                </a:cubicBezTo>
                <a:close/>
                <a:moveTo>
                  <a:pt x="384112" y="1344182"/>
                </a:moveTo>
                <a:lnTo>
                  <a:pt x="450914" y="1351151"/>
                </a:lnTo>
                <a:lnTo>
                  <a:pt x="427736" y="1358246"/>
                </a:lnTo>
                <a:close/>
                <a:moveTo>
                  <a:pt x="388874" y="1523330"/>
                </a:moveTo>
                <a:cubicBezTo>
                  <a:pt x="316908" y="1497991"/>
                  <a:pt x="244496" y="1472968"/>
                  <a:pt x="171641" y="1448263"/>
                </a:cubicBezTo>
                <a:cubicBezTo>
                  <a:pt x="238760" y="1427041"/>
                  <a:pt x="324866" y="1399992"/>
                  <a:pt x="427609" y="1368318"/>
                </a:cubicBezTo>
                <a:cubicBezTo>
                  <a:pt x="539539" y="1404426"/>
                  <a:pt x="650856" y="1441548"/>
                  <a:pt x="761556" y="1479683"/>
                </a:cubicBezTo>
                <a:cubicBezTo>
                  <a:pt x="875856" y="1519168"/>
                  <a:pt x="987152" y="1558868"/>
                  <a:pt x="1095439" y="1598777"/>
                </a:cubicBezTo>
                <a:lnTo>
                  <a:pt x="1090930" y="1602198"/>
                </a:lnTo>
                <a:cubicBezTo>
                  <a:pt x="1036365" y="1644767"/>
                  <a:pt x="984104" y="1686704"/>
                  <a:pt x="934149" y="1728006"/>
                </a:cubicBezTo>
                <a:cubicBezTo>
                  <a:pt x="761892" y="1659591"/>
                  <a:pt x="580136" y="1591429"/>
                  <a:pt x="388874" y="1523520"/>
                </a:cubicBezTo>
                <a:close/>
                <a:moveTo>
                  <a:pt x="935927" y="1738712"/>
                </a:moveTo>
                <a:cubicBezTo>
                  <a:pt x="967042" y="1751046"/>
                  <a:pt x="997839" y="1763399"/>
                  <a:pt x="1028319" y="1775770"/>
                </a:cubicBezTo>
                <a:cubicBezTo>
                  <a:pt x="967785" y="1798956"/>
                  <a:pt x="910762" y="1821172"/>
                  <a:pt x="857250" y="1842412"/>
                </a:cubicBezTo>
                <a:cubicBezTo>
                  <a:pt x="832104" y="1852377"/>
                  <a:pt x="807485" y="1862196"/>
                  <a:pt x="783400" y="1871869"/>
                </a:cubicBezTo>
                <a:lnTo>
                  <a:pt x="781431" y="1870982"/>
                </a:lnTo>
                <a:cubicBezTo>
                  <a:pt x="830072" y="1828077"/>
                  <a:pt x="881571" y="1784050"/>
                  <a:pt x="935927" y="1738902"/>
                </a:cubicBezTo>
                <a:close/>
                <a:moveTo>
                  <a:pt x="593852" y="2030872"/>
                </a:moveTo>
                <a:cubicBezTo>
                  <a:pt x="566885" y="2018962"/>
                  <a:pt x="539496" y="2006990"/>
                  <a:pt x="511683" y="1994954"/>
                </a:cubicBezTo>
                <a:cubicBezTo>
                  <a:pt x="578569" y="1966403"/>
                  <a:pt x="651637" y="1935932"/>
                  <a:pt x="730885" y="1903543"/>
                </a:cubicBezTo>
                <a:cubicBezTo>
                  <a:pt x="682415" y="1947208"/>
                  <a:pt x="636734" y="1989651"/>
                  <a:pt x="593852" y="2030872"/>
                </a:cubicBezTo>
                <a:close/>
                <a:moveTo>
                  <a:pt x="603123" y="2034989"/>
                </a:moveTo>
                <a:cubicBezTo>
                  <a:pt x="650621" y="1989588"/>
                  <a:pt x="701866" y="1942267"/>
                  <a:pt x="756857" y="1893027"/>
                </a:cubicBezTo>
                <a:lnTo>
                  <a:pt x="783273" y="1882321"/>
                </a:lnTo>
                <a:cubicBezTo>
                  <a:pt x="1089279" y="2013261"/>
                  <a:pt x="1355471" y="2141160"/>
                  <a:pt x="1581214" y="2258797"/>
                </a:cubicBezTo>
                <a:cubicBezTo>
                  <a:pt x="1484122" y="2304534"/>
                  <a:pt x="1396683" y="2347484"/>
                  <a:pt x="1319086" y="2386886"/>
                </a:cubicBezTo>
                <a:cubicBezTo>
                  <a:pt x="1124014" y="2280525"/>
                  <a:pt x="885889" y="2160164"/>
                  <a:pt x="603314" y="2034989"/>
                </a:cubicBezTo>
                <a:close/>
                <a:moveTo>
                  <a:pt x="1675067" y="2594223"/>
                </a:moveTo>
                <a:cubicBezTo>
                  <a:pt x="1654620" y="2581553"/>
                  <a:pt x="1633455" y="2568567"/>
                  <a:pt x="1611567" y="2555264"/>
                </a:cubicBezTo>
                <a:cubicBezTo>
                  <a:pt x="1530795" y="2506233"/>
                  <a:pt x="1436561" y="2451437"/>
                  <a:pt x="1328865" y="2392397"/>
                </a:cubicBezTo>
                <a:cubicBezTo>
                  <a:pt x="1406652" y="2352995"/>
                  <a:pt x="1494282" y="2310045"/>
                  <a:pt x="1591501" y="2264308"/>
                </a:cubicBezTo>
                <a:cubicBezTo>
                  <a:pt x="1680401" y="2310761"/>
                  <a:pt x="1762951" y="2355231"/>
                  <a:pt x="1839151" y="2397718"/>
                </a:cubicBezTo>
                <a:cubicBezTo>
                  <a:pt x="1760601" y="2486025"/>
                  <a:pt x="1706182" y="2553934"/>
                  <a:pt x="1675067" y="2594223"/>
                </a:cubicBezTo>
                <a:close/>
                <a:moveTo>
                  <a:pt x="1845564" y="2390497"/>
                </a:moveTo>
                <a:cubicBezTo>
                  <a:pt x="1770761" y="2348687"/>
                  <a:pt x="1689716" y="2304914"/>
                  <a:pt x="1602423" y="2259177"/>
                </a:cubicBezTo>
                <a:lnTo>
                  <a:pt x="1612773" y="2254362"/>
                </a:lnTo>
                <a:cubicBezTo>
                  <a:pt x="1686687" y="2219775"/>
                  <a:pt x="1768602" y="2182653"/>
                  <a:pt x="1858518" y="2142997"/>
                </a:cubicBezTo>
                <a:cubicBezTo>
                  <a:pt x="1910080" y="2167747"/>
                  <a:pt x="1960055" y="2192174"/>
                  <a:pt x="2008442" y="2216290"/>
                </a:cubicBezTo>
                <a:cubicBezTo>
                  <a:pt x="1946021" y="2280145"/>
                  <a:pt x="1891792" y="2338678"/>
                  <a:pt x="1845564" y="2390497"/>
                </a:cubicBezTo>
                <a:close/>
                <a:moveTo>
                  <a:pt x="2015427" y="2209195"/>
                </a:moveTo>
                <a:cubicBezTo>
                  <a:pt x="1968437" y="2185839"/>
                  <a:pt x="1919967" y="2162084"/>
                  <a:pt x="1870012" y="2137929"/>
                </a:cubicBezTo>
                <a:cubicBezTo>
                  <a:pt x="1952733" y="2101694"/>
                  <a:pt x="2042033" y="2063686"/>
                  <a:pt x="2137918" y="2023903"/>
                </a:cubicBezTo>
                <a:lnTo>
                  <a:pt x="2183321" y="2044428"/>
                </a:lnTo>
                <a:cubicBezTo>
                  <a:pt x="2122043" y="2102455"/>
                  <a:pt x="2066099" y="2157504"/>
                  <a:pt x="2015427" y="2209195"/>
                </a:cubicBezTo>
                <a:close/>
                <a:moveTo>
                  <a:pt x="2637727" y="2541644"/>
                </a:moveTo>
                <a:lnTo>
                  <a:pt x="2576132" y="2506486"/>
                </a:lnTo>
                <a:cubicBezTo>
                  <a:pt x="2425129" y="2420840"/>
                  <a:pt x="2240598" y="2321321"/>
                  <a:pt x="2024253" y="2213440"/>
                </a:cubicBezTo>
                <a:cubicBezTo>
                  <a:pt x="2073974" y="2162762"/>
                  <a:pt x="2130171" y="2107649"/>
                  <a:pt x="2192719" y="2048736"/>
                </a:cubicBezTo>
                <a:cubicBezTo>
                  <a:pt x="2474087" y="2176761"/>
                  <a:pt x="2717419" y="2297692"/>
                  <a:pt x="2919984" y="2404307"/>
                </a:cubicBezTo>
                <a:cubicBezTo>
                  <a:pt x="2804160" y="2457899"/>
                  <a:pt x="2709736" y="2504713"/>
                  <a:pt x="2637536" y="2541644"/>
                </a:cubicBezTo>
                <a:close/>
                <a:moveTo>
                  <a:pt x="3194558" y="2542531"/>
                </a:moveTo>
                <a:cubicBezTo>
                  <a:pt x="3166745" y="2526948"/>
                  <a:pt x="3138170" y="2511111"/>
                  <a:pt x="3108833" y="2495020"/>
                </a:cubicBezTo>
                <a:cubicBezTo>
                  <a:pt x="3056681" y="2466470"/>
                  <a:pt x="3000864" y="2436443"/>
                  <a:pt x="2941384" y="2404940"/>
                </a:cubicBezTo>
                <a:cubicBezTo>
                  <a:pt x="2999378" y="2378163"/>
                  <a:pt x="3062459" y="2349783"/>
                  <a:pt x="3130614" y="2319801"/>
                </a:cubicBezTo>
                <a:cubicBezTo>
                  <a:pt x="3253804" y="2265955"/>
                  <a:pt x="3401759" y="2204001"/>
                  <a:pt x="3573018" y="2137106"/>
                </a:cubicBezTo>
                <a:cubicBezTo>
                  <a:pt x="3388678" y="2312199"/>
                  <a:pt x="3264662" y="2455175"/>
                  <a:pt x="3194114" y="2542531"/>
                </a:cubicBezTo>
                <a:close/>
                <a:moveTo>
                  <a:pt x="3591751" y="2119749"/>
                </a:moveTo>
                <a:cubicBezTo>
                  <a:pt x="3411029" y="2190001"/>
                  <a:pt x="3255582" y="2254933"/>
                  <a:pt x="3127121" y="2311122"/>
                </a:cubicBezTo>
                <a:cubicBezTo>
                  <a:pt x="3056128" y="2342162"/>
                  <a:pt x="2990704" y="2371575"/>
                  <a:pt x="2930843" y="2399365"/>
                </a:cubicBezTo>
                <a:cubicBezTo>
                  <a:pt x="2727643" y="2292371"/>
                  <a:pt x="2483231" y="2170680"/>
                  <a:pt x="2200212" y="2041831"/>
                </a:cubicBezTo>
                <a:cubicBezTo>
                  <a:pt x="2226837" y="2016916"/>
                  <a:pt x="2254587" y="1991406"/>
                  <a:pt x="2283460" y="1965307"/>
                </a:cubicBezTo>
                <a:cubicBezTo>
                  <a:pt x="2459800" y="1894991"/>
                  <a:pt x="2655062" y="1821317"/>
                  <a:pt x="2868486" y="1746440"/>
                </a:cubicBezTo>
                <a:cubicBezTo>
                  <a:pt x="3170663" y="1816839"/>
                  <a:pt x="3463970" y="1894085"/>
                  <a:pt x="3748405" y="1978166"/>
                </a:cubicBezTo>
                <a:cubicBezTo>
                  <a:pt x="3692144" y="2027153"/>
                  <a:pt x="3639865" y="2074347"/>
                  <a:pt x="3591560" y="2119749"/>
                </a:cubicBezTo>
                <a:close/>
                <a:moveTo>
                  <a:pt x="3614928" y="2110753"/>
                </a:moveTo>
                <a:cubicBezTo>
                  <a:pt x="3659207" y="2069621"/>
                  <a:pt x="3707276" y="2026501"/>
                  <a:pt x="3759137" y="1981397"/>
                </a:cubicBezTo>
                <a:cubicBezTo>
                  <a:pt x="3796430" y="1992502"/>
                  <a:pt x="3833514" y="2003695"/>
                  <a:pt x="3870389" y="2014971"/>
                </a:cubicBezTo>
                <a:cubicBezTo>
                  <a:pt x="3780346" y="2047659"/>
                  <a:pt x="3695129" y="2079586"/>
                  <a:pt x="3614738" y="2110753"/>
                </a:cubicBezTo>
                <a:close/>
                <a:moveTo>
                  <a:pt x="3885184" y="2009397"/>
                </a:moveTo>
                <a:cubicBezTo>
                  <a:pt x="3846195" y="1997487"/>
                  <a:pt x="3807016" y="1985660"/>
                  <a:pt x="3767646" y="1973922"/>
                </a:cubicBezTo>
                <a:cubicBezTo>
                  <a:pt x="3822129" y="1926791"/>
                  <a:pt x="3880822" y="1878014"/>
                  <a:pt x="3943731" y="1827589"/>
                </a:cubicBezTo>
                <a:cubicBezTo>
                  <a:pt x="4026535" y="1851997"/>
                  <a:pt x="4108748" y="1876981"/>
                  <a:pt x="4190365" y="1902529"/>
                </a:cubicBezTo>
                <a:cubicBezTo>
                  <a:pt x="4083260" y="1938764"/>
                  <a:pt x="3981469" y="1974429"/>
                  <a:pt x="3884994" y="2009523"/>
                </a:cubicBezTo>
                <a:close/>
                <a:moveTo>
                  <a:pt x="4296728" y="2142427"/>
                </a:moveTo>
                <a:cubicBezTo>
                  <a:pt x="4166851" y="2097957"/>
                  <a:pt x="4034708" y="2055089"/>
                  <a:pt x="3900297" y="2013831"/>
                </a:cubicBezTo>
                <a:cubicBezTo>
                  <a:pt x="3996900" y="1978863"/>
                  <a:pt x="4098715" y="1943281"/>
                  <a:pt x="4205732" y="1907090"/>
                </a:cubicBezTo>
                <a:cubicBezTo>
                  <a:pt x="4323252" y="1944041"/>
                  <a:pt x="4439666" y="1982221"/>
                  <a:pt x="4554982" y="2021623"/>
                </a:cubicBezTo>
                <a:cubicBezTo>
                  <a:pt x="4694047" y="2069260"/>
                  <a:pt x="4827397" y="2117278"/>
                  <a:pt x="4955032" y="2165676"/>
                </a:cubicBezTo>
                <a:cubicBezTo>
                  <a:pt x="4935982" y="2183983"/>
                  <a:pt x="4918266" y="2201657"/>
                  <a:pt x="4901375" y="2218698"/>
                </a:cubicBezTo>
                <a:cubicBezTo>
                  <a:pt x="4863910" y="2256453"/>
                  <a:pt x="4829747" y="2292352"/>
                  <a:pt x="4798886" y="2326389"/>
                </a:cubicBezTo>
                <a:cubicBezTo>
                  <a:pt x="4642377" y="2265366"/>
                  <a:pt x="4474928" y="2204172"/>
                  <a:pt x="4296537" y="2142807"/>
                </a:cubicBezTo>
                <a:close/>
                <a:moveTo>
                  <a:pt x="4772978" y="2368515"/>
                </a:moveTo>
                <a:cubicBezTo>
                  <a:pt x="4782058" y="2358379"/>
                  <a:pt x="4791393" y="2347990"/>
                  <a:pt x="4801108" y="2337348"/>
                </a:cubicBezTo>
                <a:lnTo>
                  <a:pt x="4827016" y="2347547"/>
                </a:lnTo>
                <a:cubicBezTo>
                  <a:pt x="4808220" y="2355085"/>
                  <a:pt x="4790123" y="2362054"/>
                  <a:pt x="4772660" y="2369212"/>
                </a:cubicBezTo>
                <a:close/>
                <a:moveTo>
                  <a:pt x="4840097" y="2342479"/>
                </a:moveTo>
                <a:lnTo>
                  <a:pt x="4807966" y="2329810"/>
                </a:lnTo>
                <a:cubicBezTo>
                  <a:pt x="4838192" y="2296913"/>
                  <a:pt x="4871447" y="2262110"/>
                  <a:pt x="4907725" y="2225412"/>
                </a:cubicBezTo>
                <a:cubicBezTo>
                  <a:pt x="4926775" y="2206408"/>
                  <a:pt x="4945444" y="2187911"/>
                  <a:pt x="4964494" y="2169413"/>
                </a:cubicBezTo>
                <a:cubicBezTo>
                  <a:pt x="5021599" y="2191078"/>
                  <a:pt x="5077505" y="2212743"/>
                  <a:pt x="5132197" y="2234408"/>
                </a:cubicBezTo>
                <a:cubicBezTo>
                  <a:pt x="5023993" y="2273240"/>
                  <a:pt x="4926457" y="2309538"/>
                  <a:pt x="4839780" y="2342859"/>
                </a:cubicBezTo>
                <a:close/>
                <a:moveTo>
                  <a:pt x="4972050" y="2162128"/>
                </a:moveTo>
                <a:cubicBezTo>
                  <a:pt x="5018831" y="2117025"/>
                  <a:pt x="5066284" y="2073296"/>
                  <a:pt x="5114417" y="2030935"/>
                </a:cubicBezTo>
                <a:cubicBezTo>
                  <a:pt x="5215636" y="2066790"/>
                  <a:pt x="5313979" y="2102689"/>
                  <a:pt x="5409438" y="2138626"/>
                </a:cubicBezTo>
                <a:cubicBezTo>
                  <a:pt x="5315884" y="2169749"/>
                  <a:pt x="5228000" y="2199966"/>
                  <a:pt x="5145786" y="2229277"/>
                </a:cubicBezTo>
                <a:cubicBezTo>
                  <a:pt x="5088935" y="2207276"/>
                  <a:pt x="5030915" y="2185016"/>
                  <a:pt x="4971733" y="2162508"/>
                </a:cubicBezTo>
                <a:close/>
                <a:moveTo>
                  <a:pt x="5994400" y="2603662"/>
                </a:moveTo>
                <a:cubicBezTo>
                  <a:pt x="5757228" y="2487545"/>
                  <a:pt x="5478463" y="2361864"/>
                  <a:pt x="5159248" y="2234851"/>
                </a:cubicBezTo>
                <a:cubicBezTo>
                  <a:pt x="5241627" y="2205629"/>
                  <a:pt x="5329701" y="2175387"/>
                  <a:pt x="5423472" y="2144137"/>
                </a:cubicBezTo>
                <a:cubicBezTo>
                  <a:pt x="5686870" y="2243910"/>
                  <a:pt x="5927662" y="2343619"/>
                  <a:pt x="6144768" y="2439528"/>
                </a:cubicBezTo>
                <a:cubicBezTo>
                  <a:pt x="6071299" y="2514405"/>
                  <a:pt x="6021515" y="2571291"/>
                  <a:pt x="5994083" y="2604042"/>
                </a:cubicBezTo>
                <a:close/>
                <a:moveTo>
                  <a:pt x="6045200" y="2628621"/>
                </a:moveTo>
                <a:lnTo>
                  <a:pt x="6003354" y="2607969"/>
                </a:lnTo>
                <a:cubicBezTo>
                  <a:pt x="6031294" y="2574775"/>
                  <a:pt x="6081268" y="2517826"/>
                  <a:pt x="6154293" y="2443645"/>
                </a:cubicBezTo>
                <a:cubicBezTo>
                  <a:pt x="6209919" y="2468269"/>
                  <a:pt x="6263977" y="2492632"/>
                  <a:pt x="6316472" y="2516749"/>
                </a:cubicBezTo>
                <a:cubicBezTo>
                  <a:pt x="6196775" y="2562486"/>
                  <a:pt x="6105144" y="2601001"/>
                  <a:pt x="6044692" y="2628938"/>
                </a:cubicBezTo>
                <a:close/>
                <a:moveTo>
                  <a:pt x="6328474" y="2512378"/>
                </a:moveTo>
                <a:cubicBezTo>
                  <a:pt x="6274327" y="2487501"/>
                  <a:pt x="6218473" y="2462314"/>
                  <a:pt x="6160897" y="2436804"/>
                </a:cubicBezTo>
                <a:cubicBezTo>
                  <a:pt x="6204141" y="2393094"/>
                  <a:pt x="6255068" y="2343746"/>
                  <a:pt x="6314059" y="2289837"/>
                </a:cubicBezTo>
                <a:lnTo>
                  <a:pt x="6323584" y="2281222"/>
                </a:lnTo>
                <a:cubicBezTo>
                  <a:pt x="6427978" y="2323456"/>
                  <a:pt x="6528182" y="2365303"/>
                  <a:pt x="6624130" y="2406777"/>
                </a:cubicBezTo>
                <a:cubicBezTo>
                  <a:pt x="6512814" y="2444469"/>
                  <a:pt x="6413564" y="2480070"/>
                  <a:pt x="6328474" y="2512378"/>
                </a:cubicBezTo>
                <a:close/>
                <a:moveTo>
                  <a:pt x="8305864" y="1970691"/>
                </a:moveTo>
                <a:cubicBezTo>
                  <a:pt x="8093837" y="2011234"/>
                  <a:pt x="7885176" y="2055957"/>
                  <a:pt x="7680007" y="2104862"/>
                </a:cubicBezTo>
                <a:cubicBezTo>
                  <a:pt x="7269861" y="2202797"/>
                  <a:pt x="6915976" y="2308525"/>
                  <a:pt x="6637528" y="2402216"/>
                </a:cubicBezTo>
                <a:cubicBezTo>
                  <a:pt x="6539929" y="2359982"/>
                  <a:pt x="6437884" y="2317286"/>
                  <a:pt x="6331331" y="2274127"/>
                </a:cubicBezTo>
                <a:cubicBezTo>
                  <a:pt x="6592761" y="2037586"/>
                  <a:pt x="6869303" y="1840195"/>
                  <a:pt x="7107111" y="1688540"/>
                </a:cubicBezTo>
                <a:cubicBezTo>
                  <a:pt x="7407974" y="1624179"/>
                  <a:pt x="7711948" y="1567755"/>
                  <a:pt x="8019034" y="1519275"/>
                </a:cubicBezTo>
                <a:cubicBezTo>
                  <a:pt x="8243062" y="1594659"/>
                  <a:pt x="8448929" y="1670867"/>
                  <a:pt x="8636762" y="1745807"/>
                </a:cubicBezTo>
                <a:cubicBezTo>
                  <a:pt x="8519414" y="1822268"/>
                  <a:pt x="8408797" y="1897841"/>
                  <a:pt x="8305864" y="1970691"/>
                </a:cubicBezTo>
                <a:close/>
                <a:moveTo>
                  <a:pt x="8328407" y="1966447"/>
                </a:moveTo>
                <a:cubicBezTo>
                  <a:pt x="8427974" y="1896194"/>
                  <a:pt x="8534654" y="1823598"/>
                  <a:pt x="8647557" y="1750178"/>
                </a:cubicBezTo>
                <a:cubicBezTo>
                  <a:pt x="8744903" y="1789156"/>
                  <a:pt x="8837422" y="1827671"/>
                  <a:pt x="8924988" y="1865724"/>
                </a:cubicBezTo>
                <a:cubicBezTo>
                  <a:pt x="8723884" y="1895624"/>
                  <a:pt x="8525066" y="1929199"/>
                  <a:pt x="8328470" y="1966447"/>
                </a:cubicBezTo>
                <a:close/>
                <a:moveTo>
                  <a:pt x="8657336" y="1743843"/>
                </a:moveTo>
                <a:cubicBezTo>
                  <a:pt x="8728520" y="1697682"/>
                  <a:pt x="8802116" y="1651336"/>
                  <a:pt x="8878062" y="1604795"/>
                </a:cubicBezTo>
                <a:cubicBezTo>
                  <a:pt x="9052370" y="1673020"/>
                  <a:pt x="9214231" y="1740802"/>
                  <a:pt x="9363520" y="1806874"/>
                </a:cubicBezTo>
                <a:cubicBezTo>
                  <a:pt x="9222359" y="1823769"/>
                  <a:pt x="9082087" y="1842495"/>
                  <a:pt x="8942769" y="1863064"/>
                </a:cubicBezTo>
                <a:cubicBezTo>
                  <a:pt x="8852853" y="1823915"/>
                  <a:pt x="8757730" y="1784177"/>
                  <a:pt x="8657399" y="1743843"/>
                </a:cubicBezTo>
                <a:close/>
                <a:moveTo>
                  <a:pt x="9606534" y="2183286"/>
                </a:moveTo>
                <a:cubicBezTo>
                  <a:pt x="9433814" y="2090545"/>
                  <a:pt x="9218295" y="1983551"/>
                  <a:pt x="8959279" y="1870285"/>
                </a:cubicBezTo>
                <a:cubicBezTo>
                  <a:pt x="9098724" y="1849887"/>
                  <a:pt x="9239186" y="1831263"/>
                  <a:pt x="9380601" y="1814413"/>
                </a:cubicBezTo>
                <a:cubicBezTo>
                  <a:pt x="9546654" y="1888149"/>
                  <a:pt x="9696895" y="1959542"/>
                  <a:pt x="9831070" y="2026564"/>
                </a:cubicBezTo>
                <a:cubicBezTo>
                  <a:pt x="9751822" y="2079839"/>
                  <a:pt x="9676765" y="2132481"/>
                  <a:pt x="9606597" y="2183286"/>
                </a:cubicBezTo>
                <a:close/>
                <a:moveTo>
                  <a:pt x="9840150" y="2020483"/>
                </a:moveTo>
                <a:cubicBezTo>
                  <a:pt x="9708579" y="1954664"/>
                  <a:pt x="9561449" y="1884602"/>
                  <a:pt x="9399143" y="1812259"/>
                </a:cubicBezTo>
                <a:cubicBezTo>
                  <a:pt x="9471914" y="1803814"/>
                  <a:pt x="9544875" y="1795706"/>
                  <a:pt x="9618091" y="1787933"/>
                </a:cubicBezTo>
                <a:cubicBezTo>
                  <a:pt x="9682988" y="1781218"/>
                  <a:pt x="9748075" y="1774883"/>
                  <a:pt x="9813354" y="1768929"/>
                </a:cubicBezTo>
                <a:cubicBezTo>
                  <a:pt x="9899586" y="1805968"/>
                  <a:pt x="9982136" y="1842412"/>
                  <a:pt x="10061004" y="1878267"/>
                </a:cubicBezTo>
                <a:cubicBezTo>
                  <a:pt x="10014458" y="1907027"/>
                  <a:pt x="9968294" y="1936312"/>
                  <a:pt x="9922637" y="1966130"/>
                </a:cubicBezTo>
                <a:cubicBezTo>
                  <a:pt x="9894633" y="1984330"/>
                  <a:pt x="9867202" y="2002555"/>
                  <a:pt x="9840214" y="2020799"/>
                </a:cubicBezTo>
                <a:close/>
                <a:moveTo>
                  <a:pt x="10799000" y="2583200"/>
                </a:moveTo>
                <a:cubicBezTo>
                  <a:pt x="10700068" y="2512568"/>
                  <a:pt x="10507282" y="2382515"/>
                  <a:pt x="10220706" y="2222118"/>
                </a:cubicBezTo>
                <a:cubicBezTo>
                  <a:pt x="10115550" y="2163205"/>
                  <a:pt x="9991725" y="2096880"/>
                  <a:pt x="9849675" y="2025740"/>
                </a:cubicBezTo>
                <a:cubicBezTo>
                  <a:pt x="9875075" y="2008637"/>
                  <a:pt x="9901047" y="1991488"/>
                  <a:pt x="9927590" y="1974302"/>
                </a:cubicBezTo>
                <a:cubicBezTo>
                  <a:pt x="9975088" y="1943388"/>
                  <a:pt x="10022904" y="1913064"/>
                  <a:pt x="10070973" y="1883335"/>
                </a:cubicBezTo>
                <a:cubicBezTo>
                  <a:pt x="10326433" y="1999515"/>
                  <a:pt x="10541698" y="2107269"/>
                  <a:pt x="10714037" y="2198617"/>
                </a:cubicBezTo>
                <a:cubicBezTo>
                  <a:pt x="10832592" y="2261457"/>
                  <a:pt x="10937494" y="2319927"/>
                  <a:pt x="11028617" y="2372633"/>
                </a:cubicBezTo>
                <a:cubicBezTo>
                  <a:pt x="10922445" y="2461636"/>
                  <a:pt x="10845102" y="2536450"/>
                  <a:pt x="10799318" y="2583200"/>
                </a:cubicBezTo>
                <a:close/>
                <a:moveTo>
                  <a:pt x="11122850" y="2295792"/>
                </a:moveTo>
                <a:cubicBezTo>
                  <a:pt x="11092244" y="2319864"/>
                  <a:pt x="11063415" y="2343220"/>
                  <a:pt x="11036427" y="2365854"/>
                </a:cubicBezTo>
                <a:cubicBezTo>
                  <a:pt x="10944606" y="2312706"/>
                  <a:pt x="10838688" y="2253602"/>
                  <a:pt x="10718927" y="2190128"/>
                </a:cubicBezTo>
                <a:cubicBezTo>
                  <a:pt x="10547477" y="2099351"/>
                  <a:pt x="10334117" y="1992356"/>
                  <a:pt x="10080752" y="1877000"/>
                </a:cubicBezTo>
                <a:cubicBezTo>
                  <a:pt x="10157460" y="1829616"/>
                  <a:pt x="10234740" y="1783708"/>
                  <a:pt x="10312527" y="1739282"/>
                </a:cubicBezTo>
                <a:cubicBezTo>
                  <a:pt x="10694289" y="1899679"/>
                  <a:pt x="11007916" y="2049686"/>
                  <a:pt x="11246421" y="2171820"/>
                </a:cubicBezTo>
                <a:lnTo>
                  <a:pt x="11271313" y="2184490"/>
                </a:lnTo>
                <a:cubicBezTo>
                  <a:pt x="11216704" y="2223512"/>
                  <a:pt x="11167110" y="2261521"/>
                  <a:pt x="11123105" y="2295792"/>
                </a:cubicBezTo>
                <a:close/>
                <a:moveTo>
                  <a:pt x="12123103" y="1715400"/>
                </a:moveTo>
                <a:cubicBezTo>
                  <a:pt x="11825160" y="1836838"/>
                  <a:pt x="11542205" y="1992198"/>
                  <a:pt x="11280013" y="2178409"/>
                </a:cubicBezTo>
                <a:lnTo>
                  <a:pt x="11251120" y="2163585"/>
                </a:lnTo>
                <a:cubicBezTo>
                  <a:pt x="11013757" y="2042021"/>
                  <a:pt x="10702099" y="1892900"/>
                  <a:pt x="10322941" y="1733391"/>
                </a:cubicBezTo>
                <a:lnTo>
                  <a:pt x="10329291" y="1729843"/>
                </a:lnTo>
                <a:cubicBezTo>
                  <a:pt x="10926699" y="1694343"/>
                  <a:pt x="11525504" y="1689522"/>
                  <a:pt x="12123357" y="1715400"/>
                </a:cubicBezTo>
                <a:close/>
                <a:moveTo>
                  <a:pt x="10914253" y="1420833"/>
                </a:moveTo>
                <a:cubicBezTo>
                  <a:pt x="10716450" y="1510533"/>
                  <a:pt x="10519855" y="1610876"/>
                  <a:pt x="10326307" y="1720531"/>
                </a:cubicBezTo>
                <a:lnTo>
                  <a:pt x="10296652" y="1722368"/>
                </a:lnTo>
                <a:cubicBezTo>
                  <a:pt x="10016490" y="1605112"/>
                  <a:pt x="9700133" y="1482534"/>
                  <a:pt x="9350502" y="1361286"/>
                </a:cubicBezTo>
                <a:cubicBezTo>
                  <a:pt x="9956292" y="1313142"/>
                  <a:pt x="10564178" y="1296228"/>
                  <a:pt x="11171682" y="1310608"/>
                </a:cubicBezTo>
                <a:cubicBezTo>
                  <a:pt x="11085703" y="1345367"/>
                  <a:pt x="10999978" y="1382109"/>
                  <a:pt x="10914507" y="1420833"/>
                </a:cubicBezTo>
                <a:close/>
                <a:moveTo>
                  <a:pt x="11945620" y="1051579"/>
                </a:moveTo>
                <a:cubicBezTo>
                  <a:pt x="11690096" y="1119273"/>
                  <a:pt x="11439017" y="1202759"/>
                  <a:pt x="11193907" y="1301549"/>
                </a:cubicBezTo>
                <a:cubicBezTo>
                  <a:pt x="10571544" y="1286168"/>
                  <a:pt x="9948735" y="1303570"/>
                  <a:pt x="9328213" y="1353685"/>
                </a:cubicBezTo>
                <a:lnTo>
                  <a:pt x="9320594" y="1351087"/>
                </a:lnTo>
                <a:cubicBezTo>
                  <a:pt x="9577197" y="1212723"/>
                  <a:pt x="9841547" y="1089227"/>
                  <a:pt x="10112375" y="981200"/>
                </a:cubicBezTo>
                <a:cubicBezTo>
                  <a:pt x="10717847" y="979109"/>
                  <a:pt x="11330115" y="1002548"/>
                  <a:pt x="11945620" y="1051579"/>
                </a:cubicBezTo>
                <a:close/>
                <a:moveTo>
                  <a:pt x="10896219" y="720587"/>
                </a:moveTo>
                <a:cubicBezTo>
                  <a:pt x="10754106" y="754668"/>
                  <a:pt x="10610152" y="795591"/>
                  <a:pt x="10464419" y="843355"/>
                </a:cubicBezTo>
                <a:cubicBezTo>
                  <a:pt x="10347516" y="881744"/>
                  <a:pt x="10229469" y="924523"/>
                  <a:pt x="10110407" y="971698"/>
                </a:cubicBezTo>
                <a:cubicBezTo>
                  <a:pt x="9521761" y="973807"/>
                  <a:pt x="8940356" y="1000014"/>
                  <a:pt x="8366189" y="1050312"/>
                </a:cubicBezTo>
                <a:cubicBezTo>
                  <a:pt x="8677783" y="927133"/>
                  <a:pt x="8996172" y="821804"/>
                  <a:pt x="9319832" y="734841"/>
                </a:cubicBezTo>
                <a:cubicBezTo>
                  <a:pt x="9381299" y="718243"/>
                  <a:pt x="9443212" y="702216"/>
                  <a:pt x="9505506" y="686760"/>
                </a:cubicBezTo>
                <a:cubicBezTo>
                  <a:pt x="9964547" y="685030"/>
                  <a:pt x="10428160" y="696306"/>
                  <a:pt x="10896219" y="720587"/>
                </a:cubicBezTo>
                <a:close/>
                <a:moveTo>
                  <a:pt x="9504362" y="677258"/>
                </a:moveTo>
                <a:cubicBezTo>
                  <a:pt x="8778431" y="679665"/>
                  <a:pt x="8064818" y="714126"/>
                  <a:pt x="7367588" y="780704"/>
                </a:cubicBezTo>
                <a:cubicBezTo>
                  <a:pt x="7726553" y="658177"/>
                  <a:pt x="8092313" y="556334"/>
                  <a:pt x="8463026" y="475685"/>
                </a:cubicBezTo>
                <a:cubicBezTo>
                  <a:pt x="8738997" y="415125"/>
                  <a:pt x="9024239" y="363750"/>
                  <a:pt x="9318816" y="321560"/>
                </a:cubicBezTo>
                <a:cubicBezTo>
                  <a:pt x="10015093" y="316492"/>
                  <a:pt x="10714609" y="338115"/>
                  <a:pt x="11417363" y="386428"/>
                </a:cubicBezTo>
                <a:cubicBezTo>
                  <a:pt x="10745978" y="430771"/>
                  <a:pt x="10105581" y="528010"/>
                  <a:pt x="9504362" y="677258"/>
                </a:cubicBezTo>
                <a:close/>
              </a:path>
            </a:pathLst>
          </a:custGeom>
          <a:gradFill rotWithShape="0">
            <a:gsLst>
              <a:gs pos="0">
                <a:srgbClr val="e3e8fb">
                  <a:alpha val="0"/>
                </a:srgbClr>
              </a:gs>
              <a:gs pos="100000">
                <a:srgbClr val="e3e8fb">
                  <a:alpha val="59000"/>
                </a:srgbClr>
              </a:gs>
            </a:gsLst>
            <a:lin ang="54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CA" sz="1800" strike="noStrike" u="none">
              <a:solidFill>
                <a:srgbClr val="000000"/>
              </a:solidFill>
              <a:uFillTx/>
              <a:latin typeface="Calibri"/>
              <a:ea typeface="Calibri"/>
            </a:endParaRPr>
          </a:p>
        </p:txBody>
      </p:sp>
      <p:grpSp>
        <p:nvGrpSpPr>
          <p:cNvPr id="1373" name="Google Shape;187;p10"/>
          <p:cNvGrpSpPr/>
          <p:nvPr/>
        </p:nvGrpSpPr>
        <p:grpSpPr>
          <a:xfrm>
            <a:off x="485280" y="484920"/>
            <a:ext cx="8176680" cy="4182480"/>
            <a:chOff x="485280" y="484920"/>
            <a:chExt cx="8176680" cy="4182480"/>
          </a:xfrm>
        </p:grpSpPr>
        <p:sp>
          <p:nvSpPr>
            <p:cNvPr id="1374" name="Google Shape;188;p10"/>
            <p:cNvSpPr/>
            <p:nvPr/>
          </p:nvSpPr>
          <p:spPr>
            <a:xfrm>
              <a:off x="485280" y="484920"/>
              <a:ext cx="8176680" cy="418248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  <a:effectLst>
              <a:outerShdw algn="bl" blurRad="299880" dir="5400000" dist="19080" rotWithShape="0">
                <a:schemeClr val="dk1">
                  <a:alpha val="50000"/>
                </a:scheme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75" name="Google Shape;189;p10"/>
            <p:cNvSpPr/>
            <p:nvPr/>
          </p:nvSpPr>
          <p:spPr>
            <a:xfrm>
              <a:off x="485280" y="484920"/>
              <a:ext cx="8176680" cy="4182480"/>
            </a:xfrm>
            <a:prstGeom prst="frame">
              <a:avLst>
                <a:gd name="adj1" fmla="val 194"/>
              </a:avLst>
            </a:prstGeom>
            <a:gradFill rotWithShape="0">
              <a:gsLst>
                <a:gs pos="0">
                  <a:srgbClr val="026bd6"/>
                </a:gs>
                <a:gs pos="100000">
                  <a:srgbClr val="271bc3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80687"/>
            </a:gs>
            <a:gs pos="19000">
              <a:srgbClr val="271bc3"/>
            </a:gs>
            <a:gs pos="39000">
              <a:srgbClr val="9b0eaa"/>
            </a:gs>
            <a:gs pos="52999">
              <a:srgbClr val="ec0370"/>
            </a:gs>
            <a:gs pos="63000">
              <a:srgbClr val="fca11d"/>
            </a:gs>
            <a:gs pos="65000">
              <a:srgbClr val="ec0370"/>
            </a:gs>
            <a:gs pos="71000">
              <a:srgbClr val="9b0eaa"/>
            </a:gs>
            <a:gs pos="82000">
              <a:srgbClr val="271bc3"/>
            </a:gs>
            <a:gs pos="95000">
              <a:srgbClr val="026bd6"/>
            </a:gs>
            <a:gs pos="100000">
              <a:srgbClr val="026bd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oogle Shape;6;p1"/>
          <p:cNvGrpSpPr/>
          <p:nvPr/>
        </p:nvGrpSpPr>
        <p:grpSpPr>
          <a:xfrm>
            <a:off x="-118080" y="-233640"/>
            <a:ext cx="9239040" cy="3010320"/>
            <a:chOff x="-118080" y="-233640"/>
            <a:chExt cx="9239040" cy="3010320"/>
          </a:xfrm>
        </p:grpSpPr>
        <p:grpSp>
          <p:nvGrpSpPr>
            <p:cNvPr id="95" name="Google Shape;7;p1"/>
            <p:cNvGrpSpPr/>
            <p:nvPr/>
          </p:nvGrpSpPr>
          <p:grpSpPr>
            <a:xfrm>
              <a:off x="1431360" y="-101160"/>
              <a:ext cx="1032120" cy="1032120"/>
              <a:chOff x="1431360" y="-101160"/>
              <a:chExt cx="1032120" cy="1032120"/>
            </a:xfrm>
          </p:grpSpPr>
          <p:sp>
            <p:nvSpPr>
              <p:cNvPr id="96" name="Google Shape;8;p1"/>
              <p:cNvSpPr/>
              <p:nvPr/>
            </p:nvSpPr>
            <p:spPr>
              <a:xfrm>
                <a:off x="1431360" y="-10116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97" name="Google Shape;9;p1"/>
              <p:cNvSpPr/>
              <p:nvPr/>
            </p:nvSpPr>
            <p:spPr>
              <a:xfrm>
                <a:off x="1926720" y="39420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98" name="Google Shape;10;p1"/>
            <p:cNvGrpSpPr/>
            <p:nvPr/>
          </p:nvGrpSpPr>
          <p:grpSpPr>
            <a:xfrm>
              <a:off x="50400" y="-233640"/>
              <a:ext cx="1032120" cy="1032120"/>
              <a:chOff x="50400" y="-233640"/>
              <a:chExt cx="1032120" cy="1032120"/>
            </a:xfrm>
          </p:grpSpPr>
          <p:sp>
            <p:nvSpPr>
              <p:cNvPr id="99" name="Google Shape;11;p1"/>
              <p:cNvSpPr/>
              <p:nvPr/>
            </p:nvSpPr>
            <p:spPr>
              <a:xfrm>
                <a:off x="50400" y="-23364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00" name="Google Shape;12;p1"/>
              <p:cNvSpPr/>
              <p:nvPr/>
            </p:nvSpPr>
            <p:spPr>
              <a:xfrm>
                <a:off x="545760" y="26172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01" name="Google Shape;13;p1"/>
            <p:cNvGrpSpPr/>
            <p:nvPr/>
          </p:nvGrpSpPr>
          <p:grpSpPr>
            <a:xfrm>
              <a:off x="7125480" y="371520"/>
              <a:ext cx="1032120" cy="1032120"/>
              <a:chOff x="7125480" y="371520"/>
              <a:chExt cx="1032120" cy="1032120"/>
            </a:xfrm>
          </p:grpSpPr>
          <p:sp>
            <p:nvSpPr>
              <p:cNvPr id="102" name="Google Shape;14;p1"/>
              <p:cNvSpPr/>
              <p:nvPr/>
            </p:nvSpPr>
            <p:spPr>
              <a:xfrm>
                <a:off x="7125480" y="37152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03" name="Google Shape;15;p1"/>
              <p:cNvSpPr/>
              <p:nvPr/>
            </p:nvSpPr>
            <p:spPr>
              <a:xfrm>
                <a:off x="7620840" y="86688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04" name="Google Shape;16;p1"/>
            <p:cNvGrpSpPr/>
            <p:nvPr/>
          </p:nvGrpSpPr>
          <p:grpSpPr>
            <a:xfrm>
              <a:off x="-118080" y="419040"/>
              <a:ext cx="802800" cy="802800"/>
              <a:chOff x="-118080" y="419040"/>
              <a:chExt cx="802800" cy="802800"/>
            </a:xfrm>
          </p:grpSpPr>
          <p:sp>
            <p:nvSpPr>
              <p:cNvPr id="105" name="Google Shape;17;p1"/>
              <p:cNvSpPr/>
              <p:nvPr/>
            </p:nvSpPr>
            <p:spPr>
              <a:xfrm>
                <a:off x="-118080" y="41904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06" name="Google Shape;18;p1"/>
              <p:cNvSpPr/>
              <p:nvPr/>
            </p:nvSpPr>
            <p:spPr>
              <a:xfrm>
                <a:off x="267120" y="80460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07" name="Google Shape;19;p1"/>
            <p:cNvGrpSpPr/>
            <p:nvPr/>
          </p:nvGrpSpPr>
          <p:grpSpPr>
            <a:xfrm>
              <a:off x="2717280" y="1008360"/>
              <a:ext cx="1032120" cy="1032120"/>
              <a:chOff x="2717280" y="1008360"/>
              <a:chExt cx="1032120" cy="1032120"/>
            </a:xfrm>
          </p:grpSpPr>
          <p:sp>
            <p:nvSpPr>
              <p:cNvPr id="108" name="Google Shape;20;p1"/>
              <p:cNvSpPr/>
              <p:nvPr/>
            </p:nvSpPr>
            <p:spPr>
              <a:xfrm>
                <a:off x="2717280" y="100836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09" name="Google Shape;21;p1"/>
              <p:cNvSpPr/>
              <p:nvPr/>
            </p:nvSpPr>
            <p:spPr>
              <a:xfrm>
                <a:off x="3212280" y="150372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10" name="Google Shape;22;p1"/>
            <p:cNvGrpSpPr/>
            <p:nvPr/>
          </p:nvGrpSpPr>
          <p:grpSpPr>
            <a:xfrm>
              <a:off x="6613560" y="128160"/>
              <a:ext cx="802800" cy="802800"/>
              <a:chOff x="6613560" y="128160"/>
              <a:chExt cx="802800" cy="802800"/>
            </a:xfrm>
          </p:grpSpPr>
          <p:sp>
            <p:nvSpPr>
              <p:cNvPr id="111" name="Google Shape;23;p1"/>
              <p:cNvSpPr/>
              <p:nvPr/>
            </p:nvSpPr>
            <p:spPr>
              <a:xfrm>
                <a:off x="6613560" y="12816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12" name="Google Shape;24;p1"/>
              <p:cNvSpPr/>
              <p:nvPr/>
            </p:nvSpPr>
            <p:spPr>
              <a:xfrm>
                <a:off x="6998760" y="51372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13" name="Google Shape;25;p1"/>
            <p:cNvGrpSpPr/>
            <p:nvPr/>
          </p:nvGrpSpPr>
          <p:grpSpPr>
            <a:xfrm>
              <a:off x="3610800" y="-101160"/>
              <a:ext cx="732240" cy="732240"/>
              <a:chOff x="3610800" y="-101160"/>
              <a:chExt cx="732240" cy="732240"/>
            </a:xfrm>
          </p:grpSpPr>
          <p:sp>
            <p:nvSpPr>
              <p:cNvPr id="114" name="Google Shape;26;p1"/>
              <p:cNvSpPr/>
              <p:nvPr/>
            </p:nvSpPr>
            <p:spPr>
              <a:xfrm>
                <a:off x="3610800" y="-101160"/>
                <a:ext cx="732240" cy="732240"/>
              </a:xfrm>
              <a:custGeom>
                <a:avLst/>
                <a:gdLst>
                  <a:gd name="textAreaLeft" fmla="*/ 0 w 732240"/>
                  <a:gd name="textAreaRight" fmla="*/ 732960 w 732240"/>
                  <a:gd name="textAreaTop" fmla="*/ 0 h 732240"/>
                  <a:gd name="textAreaBottom" fmla="*/ 732960 h 73224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15" name="Google Shape;27;p1"/>
              <p:cNvSpPr/>
              <p:nvPr/>
            </p:nvSpPr>
            <p:spPr>
              <a:xfrm>
                <a:off x="3962520" y="250560"/>
                <a:ext cx="29520" cy="29520"/>
              </a:xfrm>
              <a:custGeom>
                <a:avLst/>
                <a:gdLst>
                  <a:gd name="textAreaLeft" fmla="*/ 0 w 29520"/>
                  <a:gd name="textAreaRight" fmla="*/ 30240 w 29520"/>
                  <a:gd name="textAreaTop" fmla="*/ 0 h 29520"/>
                  <a:gd name="textAreaBottom" fmla="*/ 30240 h 2952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5120" bIns="1512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16" name="Google Shape;28;p1"/>
            <p:cNvGrpSpPr/>
            <p:nvPr/>
          </p:nvGrpSpPr>
          <p:grpSpPr>
            <a:xfrm>
              <a:off x="50400" y="1973880"/>
              <a:ext cx="802800" cy="802800"/>
              <a:chOff x="50400" y="1973880"/>
              <a:chExt cx="802800" cy="802800"/>
            </a:xfrm>
          </p:grpSpPr>
          <p:sp>
            <p:nvSpPr>
              <p:cNvPr id="117" name="Google Shape;29;p1"/>
              <p:cNvSpPr/>
              <p:nvPr/>
            </p:nvSpPr>
            <p:spPr>
              <a:xfrm>
                <a:off x="50400" y="197388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18" name="Google Shape;30;p1"/>
              <p:cNvSpPr/>
              <p:nvPr/>
            </p:nvSpPr>
            <p:spPr>
              <a:xfrm>
                <a:off x="435600" y="235944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sp>
          <p:nvSpPr>
            <p:cNvPr id="119" name="Google Shape;31;p1"/>
            <p:cNvSpPr/>
            <p:nvPr/>
          </p:nvSpPr>
          <p:spPr>
            <a:xfrm>
              <a:off x="491148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0" name="Google Shape;32;p1"/>
            <p:cNvSpPr/>
            <p:nvPr/>
          </p:nvSpPr>
          <p:spPr>
            <a:xfrm>
              <a:off x="536868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1" name="Google Shape;33;p1"/>
            <p:cNvSpPr/>
            <p:nvPr/>
          </p:nvSpPr>
          <p:spPr>
            <a:xfrm>
              <a:off x="552096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2" name="Google Shape;34;p1"/>
            <p:cNvSpPr/>
            <p:nvPr/>
          </p:nvSpPr>
          <p:spPr>
            <a:xfrm>
              <a:off x="6130800" y="10591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3" name="Google Shape;35;p1"/>
            <p:cNvSpPr/>
            <p:nvPr/>
          </p:nvSpPr>
          <p:spPr>
            <a:xfrm>
              <a:off x="582588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4" name="Google Shape;36;p1"/>
            <p:cNvSpPr/>
            <p:nvPr/>
          </p:nvSpPr>
          <p:spPr>
            <a:xfrm>
              <a:off x="4682880" y="1364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5" name="Google Shape;37;p1"/>
            <p:cNvSpPr/>
            <p:nvPr/>
          </p:nvSpPr>
          <p:spPr>
            <a:xfrm>
              <a:off x="4835160" y="221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6" name="Google Shape;38;p1"/>
            <p:cNvSpPr/>
            <p:nvPr/>
          </p:nvSpPr>
          <p:spPr>
            <a:xfrm>
              <a:off x="3844800" y="9068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7" name="Google Shape;39;p1"/>
            <p:cNvSpPr/>
            <p:nvPr/>
          </p:nvSpPr>
          <p:spPr>
            <a:xfrm>
              <a:off x="369216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8" name="Google Shape;40;p1"/>
            <p:cNvSpPr/>
            <p:nvPr/>
          </p:nvSpPr>
          <p:spPr>
            <a:xfrm>
              <a:off x="437796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29" name="Google Shape;41;p1"/>
            <p:cNvSpPr/>
            <p:nvPr/>
          </p:nvSpPr>
          <p:spPr>
            <a:xfrm>
              <a:off x="323496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0" name="Google Shape;42;p1"/>
            <p:cNvSpPr/>
            <p:nvPr/>
          </p:nvSpPr>
          <p:spPr>
            <a:xfrm>
              <a:off x="2701800" y="8305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1" name="Google Shape;43;p1"/>
            <p:cNvSpPr/>
            <p:nvPr/>
          </p:nvSpPr>
          <p:spPr>
            <a:xfrm>
              <a:off x="193968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2" name="Google Shape;44;p1"/>
            <p:cNvSpPr/>
            <p:nvPr/>
          </p:nvSpPr>
          <p:spPr>
            <a:xfrm>
              <a:off x="2244600" y="12877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3" name="Google Shape;45;p1"/>
            <p:cNvSpPr/>
            <p:nvPr/>
          </p:nvSpPr>
          <p:spPr>
            <a:xfrm>
              <a:off x="216828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4" name="Google Shape;46;p1"/>
            <p:cNvSpPr/>
            <p:nvPr/>
          </p:nvSpPr>
          <p:spPr>
            <a:xfrm>
              <a:off x="117756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5" name="Google Shape;47;p1"/>
            <p:cNvSpPr/>
            <p:nvPr/>
          </p:nvSpPr>
          <p:spPr>
            <a:xfrm>
              <a:off x="148248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6" name="Google Shape;48;p1"/>
            <p:cNvSpPr/>
            <p:nvPr/>
          </p:nvSpPr>
          <p:spPr>
            <a:xfrm>
              <a:off x="102528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7" name="Google Shape;49;p1"/>
            <p:cNvSpPr/>
            <p:nvPr/>
          </p:nvSpPr>
          <p:spPr>
            <a:xfrm>
              <a:off x="1101600" y="10591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8" name="Google Shape;50;p1"/>
            <p:cNvSpPr/>
            <p:nvPr/>
          </p:nvSpPr>
          <p:spPr>
            <a:xfrm>
              <a:off x="1253880" y="1821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39" name="Google Shape;51;p1"/>
            <p:cNvSpPr/>
            <p:nvPr/>
          </p:nvSpPr>
          <p:spPr>
            <a:xfrm>
              <a:off x="41580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40" name="Google Shape;52;p1"/>
            <p:cNvSpPr/>
            <p:nvPr/>
          </p:nvSpPr>
          <p:spPr>
            <a:xfrm>
              <a:off x="4225680" y="1668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41" name="Google Shape;53;p1"/>
            <p:cNvSpPr/>
            <p:nvPr/>
          </p:nvSpPr>
          <p:spPr>
            <a:xfrm>
              <a:off x="597816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42" name="Google Shape;54;p1"/>
            <p:cNvSpPr/>
            <p:nvPr/>
          </p:nvSpPr>
          <p:spPr>
            <a:xfrm>
              <a:off x="658800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43" name="Google Shape;55;p1"/>
            <p:cNvSpPr/>
            <p:nvPr/>
          </p:nvSpPr>
          <p:spPr>
            <a:xfrm>
              <a:off x="658800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44" name="Google Shape;56;p1"/>
            <p:cNvSpPr/>
            <p:nvPr/>
          </p:nvSpPr>
          <p:spPr>
            <a:xfrm>
              <a:off x="5978160" y="297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45" name="Google Shape;57;p1"/>
            <p:cNvSpPr/>
            <p:nvPr/>
          </p:nvSpPr>
          <p:spPr>
            <a:xfrm>
              <a:off x="590220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46" name="Google Shape;58;p1"/>
            <p:cNvSpPr/>
            <p:nvPr/>
          </p:nvSpPr>
          <p:spPr>
            <a:xfrm>
              <a:off x="742608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47" name="Google Shape;59;p1"/>
            <p:cNvSpPr/>
            <p:nvPr/>
          </p:nvSpPr>
          <p:spPr>
            <a:xfrm>
              <a:off x="7578360" y="684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48" name="Google Shape;60;p1"/>
            <p:cNvSpPr/>
            <p:nvPr/>
          </p:nvSpPr>
          <p:spPr>
            <a:xfrm>
              <a:off x="7731000" y="1364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49" name="Google Shape;61;p1"/>
            <p:cNvSpPr/>
            <p:nvPr/>
          </p:nvSpPr>
          <p:spPr>
            <a:xfrm>
              <a:off x="704520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50" name="Google Shape;62;p1"/>
            <p:cNvSpPr/>
            <p:nvPr/>
          </p:nvSpPr>
          <p:spPr>
            <a:xfrm>
              <a:off x="8264160" y="12877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51" name="Google Shape;63;p1"/>
            <p:cNvSpPr/>
            <p:nvPr/>
          </p:nvSpPr>
          <p:spPr>
            <a:xfrm>
              <a:off x="841680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52" name="Google Shape;64;p1"/>
            <p:cNvSpPr/>
            <p:nvPr/>
          </p:nvSpPr>
          <p:spPr>
            <a:xfrm>
              <a:off x="8569080" y="1821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53" name="Google Shape;65;p1"/>
            <p:cNvSpPr/>
            <p:nvPr/>
          </p:nvSpPr>
          <p:spPr>
            <a:xfrm>
              <a:off x="887400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54" name="Google Shape;66;p1"/>
            <p:cNvSpPr/>
            <p:nvPr/>
          </p:nvSpPr>
          <p:spPr>
            <a:xfrm>
              <a:off x="8645400" y="678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55" name="Google Shape;67;p1"/>
            <p:cNvSpPr/>
            <p:nvPr/>
          </p:nvSpPr>
          <p:spPr>
            <a:xfrm>
              <a:off x="8416800" y="8305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56" name="Google Shape;68;p1"/>
            <p:cNvSpPr/>
            <p:nvPr/>
          </p:nvSpPr>
          <p:spPr>
            <a:xfrm>
              <a:off x="811188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57" name="Google Shape;69;p1"/>
            <p:cNvSpPr/>
            <p:nvPr/>
          </p:nvSpPr>
          <p:spPr>
            <a:xfrm>
              <a:off x="8188200" y="221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58" name="Google Shape;70;p1"/>
            <p:cNvSpPr/>
            <p:nvPr/>
          </p:nvSpPr>
          <p:spPr>
            <a:xfrm>
              <a:off x="8721360" y="297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59" name="Google Shape;71;p1"/>
            <p:cNvSpPr/>
            <p:nvPr/>
          </p:nvSpPr>
          <p:spPr>
            <a:xfrm>
              <a:off x="910260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60" name="Google Shape;72;p1"/>
            <p:cNvSpPr/>
            <p:nvPr/>
          </p:nvSpPr>
          <p:spPr>
            <a:xfrm>
              <a:off x="8035560" y="754200"/>
              <a:ext cx="18360" cy="18360"/>
            </a:xfrm>
            <a:prstGeom prst="ellipse">
              <a:avLst/>
            </a:prstGeom>
            <a:solidFill>
              <a:srgbClr val="ffffff">
                <a:alpha val="55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61" name="Google Shape;73;p1"/>
            <p:cNvSpPr/>
            <p:nvPr/>
          </p:nvSpPr>
          <p:spPr>
            <a:xfrm>
              <a:off x="6968880" y="10591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62" name="Google Shape;74;p1"/>
            <p:cNvSpPr/>
            <p:nvPr/>
          </p:nvSpPr>
          <p:spPr>
            <a:xfrm>
              <a:off x="635940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63" name="Google Shape;75;p1"/>
            <p:cNvSpPr/>
            <p:nvPr/>
          </p:nvSpPr>
          <p:spPr>
            <a:xfrm>
              <a:off x="6359400" y="449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64" name="Google Shape;76;p1"/>
            <p:cNvSpPr/>
            <p:nvPr/>
          </p:nvSpPr>
          <p:spPr>
            <a:xfrm>
              <a:off x="6054480" y="6782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65" name="Google Shape;77;p1"/>
            <p:cNvSpPr/>
            <p:nvPr/>
          </p:nvSpPr>
          <p:spPr>
            <a:xfrm>
              <a:off x="5292360" y="8305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66" name="Google Shape;78;p1"/>
            <p:cNvSpPr/>
            <p:nvPr/>
          </p:nvSpPr>
          <p:spPr>
            <a:xfrm>
              <a:off x="483516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67" name="Google Shape;79;p1"/>
            <p:cNvSpPr/>
            <p:nvPr/>
          </p:nvSpPr>
          <p:spPr>
            <a:xfrm>
              <a:off x="4987800" y="449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68" name="Google Shape;80;p1"/>
            <p:cNvSpPr/>
            <p:nvPr/>
          </p:nvSpPr>
          <p:spPr>
            <a:xfrm>
              <a:off x="4302000" y="601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69" name="Google Shape;81;p1"/>
            <p:cNvSpPr/>
            <p:nvPr/>
          </p:nvSpPr>
          <p:spPr>
            <a:xfrm>
              <a:off x="4682880" y="144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70" name="Google Shape;82;p1"/>
            <p:cNvSpPr/>
            <p:nvPr/>
          </p:nvSpPr>
          <p:spPr>
            <a:xfrm>
              <a:off x="2701800" y="2970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71" name="Google Shape;83;p1"/>
            <p:cNvSpPr/>
            <p:nvPr/>
          </p:nvSpPr>
          <p:spPr>
            <a:xfrm>
              <a:off x="2854080" y="9068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72" name="Google Shape;84;p1"/>
            <p:cNvSpPr/>
            <p:nvPr/>
          </p:nvSpPr>
          <p:spPr>
            <a:xfrm>
              <a:off x="3311280" y="12114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73" name="Google Shape;85;p1"/>
            <p:cNvSpPr/>
            <p:nvPr/>
          </p:nvSpPr>
          <p:spPr>
            <a:xfrm>
              <a:off x="3387600" y="144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74" name="Google Shape;86;p1"/>
            <p:cNvSpPr/>
            <p:nvPr/>
          </p:nvSpPr>
          <p:spPr>
            <a:xfrm>
              <a:off x="1863360" y="2210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75" name="Google Shape;87;p1"/>
            <p:cNvSpPr/>
            <p:nvPr/>
          </p:nvSpPr>
          <p:spPr>
            <a:xfrm>
              <a:off x="2091960" y="9828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76" name="Google Shape;88;p1"/>
            <p:cNvSpPr/>
            <p:nvPr/>
          </p:nvSpPr>
          <p:spPr>
            <a:xfrm>
              <a:off x="2549160" y="1744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77" name="Google Shape;89;p1"/>
            <p:cNvSpPr/>
            <p:nvPr/>
          </p:nvSpPr>
          <p:spPr>
            <a:xfrm>
              <a:off x="1634760" y="14400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78" name="Google Shape;90;p1"/>
            <p:cNvSpPr/>
            <p:nvPr/>
          </p:nvSpPr>
          <p:spPr>
            <a:xfrm>
              <a:off x="948960" y="11354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79" name="Google Shape;91;p1"/>
            <p:cNvSpPr/>
            <p:nvPr/>
          </p:nvSpPr>
          <p:spPr>
            <a:xfrm>
              <a:off x="720360" y="601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80" name="Google Shape;92;p1"/>
            <p:cNvSpPr/>
            <p:nvPr/>
          </p:nvSpPr>
          <p:spPr>
            <a:xfrm>
              <a:off x="49176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81" name="Google Shape;93;p1"/>
            <p:cNvSpPr/>
            <p:nvPr/>
          </p:nvSpPr>
          <p:spPr>
            <a:xfrm>
              <a:off x="796680" y="1592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82" name="Google Shape;94;p1"/>
            <p:cNvSpPr/>
            <p:nvPr/>
          </p:nvSpPr>
          <p:spPr>
            <a:xfrm>
              <a:off x="110880" y="1592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</p:grpSp>
      <p:sp>
        <p:nvSpPr>
          <p:cNvPr id="183" name="Google Shape;95;p1"/>
          <p:cNvSpPr/>
          <p:nvPr/>
        </p:nvSpPr>
        <p:spPr>
          <a:xfrm>
            <a:off x="0" y="3000600"/>
            <a:ext cx="9143280" cy="2139120"/>
          </a:xfrm>
          <a:custGeom>
            <a:avLst/>
            <a:gdLst>
              <a:gd name="textAreaLeft" fmla="*/ 0 w 9143280"/>
              <a:gd name="textAreaRight" fmla="*/ 9144000 w 9143280"/>
              <a:gd name="textAreaTop" fmla="*/ 0 h 2139120"/>
              <a:gd name="textAreaBottom" fmla="*/ 2139840 h 2139120"/>
            </a:gdLst>
            <a:ahLst/>
            <a:rect l="textAreaLeft" t="textAreaTop" r="textAreaRight" b="textAreaBottom"/>
            <a:pathLst>
              <a:path w="12192063" h="2641923">
                <a:moveTo>
                  <a:pt x="12192063" y="451106"/>
                </a:moveTo>
                <a:lnTo>
                  <a:pt x="12192063" y="441541"/>
                </a:lnTo>
                <a:cubicBezTo>
                  <a:pt x="11982259" y="421143"/>
                  <a:pt x="11772456" y="403152"/>
                  <a:pt x="11562715" y="387568"/>
                </a:cubicBezTo>
                <a:cubicBezTo>
                  <a:pt x="11768709" y="376419"/>
                  <a:pt x="11977433" y="370232"/>
                  <a:pt x="12188888" y="369007"/>
                </a:cubicBezTo>
                <a:lnTo>
                  <a:pt x="12188888" y="359505"/>
                </a:lnTo>
                <a:cubicBezTo>
                  <a:pt x="11952097" y="360815"/>
                  <a:pt x="11718671" y="368395"/>
                  <a:pt x="11488610" y="382247"/>
                </a:cubicBezTo>
                <a:cubicBezTo>
                  <a:pt x="10787126" y="331949"/>
                  <a:pt x="10087610" y="308426"/>
                  <a:pt x="9390062" y="311678"/>
                </a:cubicBezTo>
                <a:cubicBezTo>
                  <a:pt x="10252075" y="193091"/>
                  <a:pt x="11189398" y="152675"/>
                  <a:pt x="12188698" y="191317"/>
                </a:cubicBezTo>
                <a:lnTo>
                  <a:pt x="12189079" y="181815"/>
                </a:lnTo>
                <a:cubicBezTo>
                  <a:pt x="11161840" y="141716"/>
                  <a:pt x="10200005" y="185426"/>
                  <a:pt x="9318117" y="311741"/>
                </a:cubicBezTo>
                <a:cubicBezTo>
                  <a:pt x="8591868" y="317062"/>
                  <a:pt x="7870317" y="351460"/>
                  <a:pt x="7157212" y="415061"/>
                </a:cubicBezTo>
                <a:cubicBezTo>
                  <a:pt x="6968617" y="431954"/>
                  <a:pt x="6780594" y="450810"/>
                  <a:pt x="6593142" y="471631"/>
                </a:cubicBezTo>
                <a:cubicBezTo>
                  <a:pt x="7049707" y="331118"/>
                  <a:pt x="7514971" y="220531"/>
                  <a:pt x="7986014" y="140576"/>
                </a:cubicBezTo>
                <a:lnTo>
                  <a:pt x="7984363" y="131200"/>
                </a:lnTo>
                <a:cubicBezTo>
                  <a:pt x="7497001" y="213886"/>
                  <a:pt x="7015798" y="329444"/>
                  <a:pt x="6544057" y="477079"/>
                </a:cubicBezTo>
                <a:cubicBezTo>
                  <a:pt x="6349321" y="499208"/>
                  <a:pt x="6155074" y="523492"/>
                  <a:pt x="5961317" y="549929"/>
                </a:cubicBezTo>
                <a:cubicBezTo>
                  <a:pt x="5671376" y="508499"/>
                  <a:pt x="5379276" y="473405"/>
                  <a:pt x="5085017" y="444645"/>
                </a:cubicBezTo>
                <a:cubicBezTo>
                  <a:pt x="5051870" y="441414"/>
                  <a:pt x="5018596" y="438310"/>
                  <a:pt x="4985449" y="435333"/>
                </a:cubicBezTo>
                <a:cubicBezTo>
                  <a:pt x="5201984" y="366199"/>
                  <a:pt x="5422945" y="305554"/>
                  <a:pt x="5648325" y="253398"/>
                </a:cubicBezTo>
                <a:cubicBezTo>
                  <a:pt x="6088126" y="215389"/>
                  <a:pt x="6489573" y="203290"/>
                  <a:pt x="6848475" y="216720"/>
                </a:cubicBezTo>
                <a:lnTo>
                  <a:pt x="6848857" y="207217"/>
                </a:lnTo>
                <a:cubicBezTo>
                  <a:pt x="6508115" y="194548"/>
                  <a:pt x="6128957" y="204937"/>
                  <a:pt x="5715127" y="238258"/>
                </a:cubicBezTo>
                <a:cubicBezTo>
                  <a:pt x="5883701" y="200798"/>
                  <a:pt x="6054363" y="168259"/>
                  <a:pt x="6227128" y="140639"/>
                </a:cubicBezTo>
                <a:lnTo>
                  <a:pt x="6225604" y="131263"/>
                </a:lnTo>
                <a:cubicBezTo>
                  <a:pt x="6030233" y="162431"/>
                  <a:pt x="5837384" y="199996"/>
                  <a:pt x="5647055" y="243959"/>
                </a:cubicBezTo>
                <a:cubicBezTo>
                  <a:pt x="5329047" y="271368"/>
                  <a:pt x="4991481" y="311952"/>
                  <a:pt x="4634357" y="365713"/>
                </a:cubicBezTo>
                <a:cubicBezTo>
                  <a:pt x="4575093" y="374582"/>
                  <a:pt x="4515466" y="383852"/>
                  <a:pt x="4455478" y="393523"/>
                </a:cubicBezTo>
                <a:cubicBezTo>
                  <a:pt x="4140517" y="372703"/>
                  <a:pt x="3823481" y="359062"/>
                  <a:pt x="3504375" y="352600"/>
                </a:cubicBezTo>
                <a:cubicBezTo>
                  <a:pt x="3837305" y="244197"/>
                  <a:pt x="4176059" y="154461"/>
                  <a:pt x="4519041" y="83816"/>
                </a:cubicBezTo>
                <a:lnTo>
                  <a:pt x="4517136" y="74567"/>
                </a:lnTo>
                <a:cubicBezTo>
                  <a:pt x="4164851" y="147083"/>
                  <a:pt x="3817042" y="239745"/>
                  <a:pt x="3475419" y="352094"/>
                </a:cubicBezTo>
                <a:cubicBezTo>
                  <a:pt x="3181033" y="346519"/>
                  <a:pt x="2885142" y="347047"/>
                  <a:pt x="2587752" y="353677"/>
                </a:cubicBezTo>
                <a:cubicBezTo>
                  <a:pt x="2806256" y="318646"/>
                  <a:pt x="3033586" y="285072"/>
                  <a:pt x="3267773" y="254918"/>
                </a:cubicBezTo>
                <a:lnTo>
                  <a:pt x="3266504" y="245543"/>
                </a:lnTo>
                <a:cubicBezTo>
                  <a:pt x="3007487" y="279117"/>
                  <a:pt x="2756789" y="316365"/>
                  <a:pt x="2517204" y="355451"/>
                </a:cubicBezTo>
                <a:cubicBezTo>
                  <a:pt x="2220405" y="363053"/>
                  <a:pt x="1922399" y="376693"/>
                  <a:pt x="1623187" y="396374"/>
                </a:cubicBezTo>
                <a:cubicBezTo>
                  <a:pt x="1883759" y="305486"/>
                  <a:pt x="2148891" y="228161"/>
                  <a:pt x="2417509" y="164711"/>
                </a:cubicBezTo>
                <a:cubicBezTo>
                  <a:pt x="2903665" y="51255"/>
                  <a:pt x="3361436" y="-436"/>
                  <a:pt x="3778314" y="11093"/>
                </a:cubicBezTo>
                <a:lnTo>
                  <a:pt x="3778314" y="1591"/>
                </a:lnTo>
                <a:cubicBezTo>
                  <a:pt x="3360928" y="-10002"/>
                  <a:pt x="2902014" y="41816"/>
                  <a:pt x="2415350" y="155526"/>
                </a:cubicBezTo>
                <a:cubicBezTo>
                  <a:pt x="2135054" y="221849"/>
                  <a:pt x="1858537" y="303157"/>
                  <a:pt x="1586992" y="399098"/>
                </a:cubicBezTo>
                <a:cubicBezTo>
                  <a:pt x="1060704" y="434488"/>
                  <a:pt x="531728" y="488714"/>
                  <a:pt x="64" y="561775"/>
                </a:cubicBezTo>
                <a:lnTo>
                  <a:pt x="64" y="571340"/>
                </a:lnTo>
                <a:cubicBezTo>
                  <a:pt x="520086" y="499757"/>
                  <a:pt x="1037927" y="446207"/>
                  <a:pt x="1553591" y="410690"/>
                </a:cubicBezTo>
                <a:cubicBezTo>
                  <a:pt x="1498810" y="430159"/>
                  <a:pt x="1443780" y="450262"/>
                  <a:pt x="1388491" y="470997"/>
                </a:cubicBezTo>
                <a:cubicBezTo>
                  <a:pt x="928922" y="501658"/>
                  <a:pt x="466111" y="546698"/>
                  <a:pt x="64" y="606118"/>
                </a:cubicBezTo>
                <a:lnTo>
                  <a:pt x="64" y="615684"/>
                </a:lnTo>
                <a:cubicBezTo>
                  <a:pt x="455316" y="557615"/>
                  <a:pt x="907796" y="513271"/>
                  <a:pt x="1357503" y="482653"/>
                </a:cubicBezTo>
                <a:cubicBezTo>
                  <a:pt x="1305687" y="502375"/>
                  <a:pt x="1253725" y="522647"/>
                  <a:pt x="1201611" y="543467"/>
                </a:cubicBezTo>
                <a:lnTo>
                  <a:pt x="1184783" y="550245"/>
                </a:lnTo>
                <a:cubicBezTo>
                  <a:pt x="794004" y="572206"/>
                  <a:pt x="399098" y="603542"/>
                  <a:pt x="64" y="644253"/>
                </a:cubicBezTo>
                <a:lnTo>
                  <a:pt x="64" y="653755"/>
                </a:lnTo>
                <a:cubicBezTo>
                  <a:pt x="389530" y="613889"/>
                  <a:pt x="775316" y="583102"/>
                  <a:pt x="1157415" y="561395"/>
                </a:cubicBezTo>
                <a:cubicBezTo>
                  <a:pt x="1093534" y="587325"/>
                  <a:pt x="1031602" y="613213"/>
                  <a:pt x="971614" y="639059"/>
                </a:cubicBezTo>
                <a:cubicBezTo>
                  <a:pt x="651701" y="648308"/>
                  <a:pt x="327851" y="662751"/>
                  <a:pt x="64" y="682389"/>
                </a:cubicBezTo>
                <a:lnTo>
                  <a:pt x="64" y="691891"/>
                </a:lnTo>
                <a:cubicBezTo>
                  <a:pt x="319723" y="672677"/>
                  <a:pt x="635718" y="658443"/>
                  <a:pt x="948055" y="649194"/>
                </a:cubicBezTo>
                <a:cubicBezTo>
                  <a:pt x="924433" y="659457"/>
                  <a:pt x="901148" y="669656"/>
                  <a:pt x="878205" y="679791"/>
                </a:cubicBezTo>
                <a:cubicBezTo>
                  <a:pt x="336614" y="805980"/>
                  <a:pt x="8636" y="902522"/>
                  <a:pt x="1905" y="904486"/>
                </a:cubicBezTo>
                <a:lnTo>
                  <a:pt x="4572" y="913608"/>
                </a:lnTo>
                <a:cubicBezTo>
                  <a:pt x="10922" y="911644"/>
                  <a:pt x="319723" y="820930"/>
                  <a:pt x="831787" y="700379"/>
                </a:cubicBezTo>
                <a:cubicBezTo>
                  <a:pt x="599631" y="804523"/>
                  <a:pt x="405067" y="901888"/>
                  <a:pt x="262446" y="977019"/>
                </a:cubicBezTo>
                <a:cubicBezTo>
                  <a:pt x="175154" y="972667"/>
                  <a:pt x="87694" y="968891"/>
                  <a:pt x="64" y="965680"/>
                </a:cubicBezTo>
                <a:lnTo>
                  <a:pt x="64" y="975182"/>
                </a:lnTo>
                <a:cubicBezTo>
                  <a:pt x="82190" y="978305"/>
                  <a:pt x="164168" y="981814"/>
                  <a:pt x="245999" y="985698"/>
                </a:cubicBezTo>
                <a:cubicBezTo>
                  <a:pt x="197612" y="1011353"/>
                  <a:pt x="155639" y="1034159"/>
                  <a:pt x="120650" y="1053480"/>
                </a:cubicBezTo>
                <a:cubicBezTo>
                  <a:pt x="80518" y="1051244"/>
                  <a:pt x="40301" y="1049128"/>
                  <a:pt x="0" y="1047145"/>
                </a:cubicBezTo>
                <a:lnTo>
                  <a:pt x="0" y="1056647"/>
                </a:lnTo>
                <a:cubicBezTo>
                  <a:pt x="35052" y="1058376"/>
                  <a:pt x="70041" y="1060195"/>
                  <a:pt x="104966" y="1062095"/>
                </a:cubicBezTo>
                <a:cubicBezTo>
                  <a:pt x="45593" y="1095099"/>
                  <a:pt x="9716" y="1116447"/>
                  <a:pt x="0" y="1122022"/>
                </a:cubicBezTo>
                <a:lnTo>
                  <a:pt x="0" y="1127596"/>
                </a:lnTo>
                <a:lnTo>
                  <a:pt x="2477" y="1131651"/>
                </a:lnTo>
                <a:cubicBezTo>
                  <a:pt x="3874" y="1130827"/>
                  <a:pt x="46228" y="1105488"/>
                  <a:pt x="123126" y="1063109"/>
                </a:cubicBezTo>
                <a:cubicBezTo>
                  <a:pt x="467254" y="1082195"/>
                  <a:pt x="808038" y="1109859"/>
                  <a:pt x="1145477" y="1146094"/>
                </a:cubicBezTo>
                <a:cubicBezTo>
                  <a:pt x="1051370" y="1172827"/>
                  <a:pt x="961943" y="1198609"/>
                  <a:pt x="877189" y="1223442"/>
                </a:cubicBezTo>
                <a:cubicBezTo>
                  <a:pt x="588772" y="1193035"/>
                  <a:pt x="296397" y="1168753"/>
                  <a:pt x="64" y="1150592"/>
                </a:cubicBezTo>
                <a:lnTo>
                  <a:pt x="64" y="1159967"/>
                </a:lnTo>
                <a:cubicBezTo>
                  <a:pt x="287930" y="1177749"/>
                  <a:pt x="572114" y="1201270"/>
                  <a:pt x="852614" y="1230537"/>
                </a:cubicBezTo>
                <a:cubicBezTo>
                  <a:pt x="711264" y="1272029"/>
                  <a:pt x="584264" y="1310291"/>
                  <a:pt x="474155" y="1343992"/>
                </a:cubicBezTo>
                <a:cubicBezTo>
                  <a:pt x="429916" y="1339431"/>
                  <a:pt x="385466" y="1334997"/>
                  <a:pt x="340805" y="1330689"/>
                </a:cubicBezTo>
                <a:cubicBezTo>
                  <a:pt x="227944" y="1294879"/>
                  <a:pt x="114364" y="1260183"/>
                  <a:pt x="64" y="1226609"/>
                </a:cubicBezTo>
                <a:lnTo>
                  <a:pt x="64" y="1236428"/>
                </a:lnTo>
                <a:cubicBezTo>
                  <a:pt x="98997" y="1265612"/>
                  <a:pt x="197464" y="1295550"/>
                  <a:pt x="295466" y="1326255"/>
                </a:cubicBezTo>
                <a:cubicBezTo>
                  <a:pt x="197591" y="1316924"/>
                  <a:pt x="99124" y="1308264"/>
                  <a:pt x="64" y="1300282"/>
                </a:cubicBezTo>
                <a:lnTo>
                  <a:pt x="64" y="1309721"/>
                </a:lnTo>
                <a:cubicBezTo>
                  <a:pt x="113856" y="1319014"/>
                  <a:pt x="226865" y="1329106"/>
                  <a:pt x="339090" y="1340001"/>
                </a:cubicBezTo>
                <a:cubicBezTo>
                  <a:pt x="363347" y="1347730"/>
                  <a:pt x="387541" y="1355395"/>
                  <a:pt x="411734" y="1363187"/>
                </a:cubicBezTo>
                <a:cubicBezTo>
                  <a:pt x="308356" y="1394861"/>
                  <a:pt x="222441" y="1422227"/>
                  <a:pt x="156401" y="1443385"/>
                </a:cubicBezTo>
                <a:cubicBezTo>
                  <a:pt x="104458" y="1425901"/>
                  <a:pt x="52345" y="1408689"/>
                  <a:pt x="64" y="1391756"/>
                </a:cubicBezTo>
                <a:lnTo>
                  <a:pt x="64" y="1401765"/>
                </a:lnTo>
                <a:cubicBezTo>
                  <a:pt x="47181" y="1417096"/>
                  <a:pt x="94191" y="1432597"/>
                  <a:pt x="141097" y="1448263"/>
                </a:cubicBezTo>
                <a:cubicBezTo>
                  <a:pt x="52642" y="1476642"/>
                  <a:pt x="3937" y="1492606"/>
                  <a:pt x="1714" y="1493683"/>
                </a:cubicBezTo>
                <a:lnTo>
                  <a:pt x="4763" y="1502678"/>
                </a:lnTo>
                <a:cubicBezTo>
                  <a:pt x="7049" y="1501918"/>
                  <a:pt x="60198" y="1484181"/>
                  <a:pt x="156337" y="1453394"/>
                </a:cubicBezTo>
                <a:cubicBezTo>
                  <a:pt x="233002" y="1479157"/>
                  <a:pt x="309202" y="1505466"/>
                  <a:pt x="384937" y="1532325"/>
                </a:cubicBezTo>
                <a:cubicBezTo>
                  <a:pt x="574421" y="1599303"/>
                  <a:pt x="754634" y="1666876"/>
                  <a:pt x="925576" y="1735038"/>
                </a:cubicBezTo>
                <a:cubicBezTo>
                  <a:pt x="871601" y="1779888"/>
                  <a:pt x="820312" y="1823896"/>
                  <a:pt x="771716" y="1867055"/>
                </a:cubicBezTo>
                <a:cubicBezTo>
                  <a:pt x="566230" y="1779508"/>
                  <a:pt x="342964" y="1690758"/>
                  <a:pt x="102362" y="1603338"/>
                </a:cubicBezTo>
                <a:cubicBezTo>
                  <a:pt x="68390" y="1590985"/>
                  <a:pt x="34227" y="1578886"/>
                  <a:pt x="64" y="1566723"/>
                </a:cubicBezTo>
                <a:lnTo>
                  <a:pt x="64" y="1576859"/>
                </a:lnTo>
                <a:cubicBezTo>
                  <a:pt x="32957" y="1588514"/>
                  <a:pt x="65850" y="1600171"/>
                  <a:pt x="98489" y="1612017"/>
                </a:cubicBezTo>
                <a:cubicBezTo>
                  <a:pt x="337693" y="1698930"/>
                  <a:pt x="559499" y="1787046"/>
                  <a:pt x="763842" y="1874086"/>
                </a:cubicBezTo>
                <a:lnTo>
                  <a:pt x="751777" y="1884792"/>
                </a:lnTo>
                <a:cubicBezTo>
                  <a:pt x="659702" y="1922123"/>
                  <a:pt x="575670" y="1957116"/>
                  <a:pt x="499682" y="1989759"/>
                </a:cubicBezTo>
                <a:cubicBezTo>
                  <a:pt x="345504" y="1923307"/>
                  <a:pt x="178943" y="1855652"/>
                  <a:pt x="64" y="1787996"/>
                </a:cubicBezTo>
                <a:lnTo>
                  <a:pt x="64" y="1798132"/>
                </a:lnTo>
                <a:cubicBezTo>
                  <a:pt x="174371" y="1864077"/>
                  <a:pt x="336614" y="1930085"/>
                  <a:pt x="487617" y="1994954"/>
                </a:cubicBezTo>
                <a:cubicBezTo>
                  <a:pt x="198374" y="2119115"/>
                  <a:pt x="31306" y="2203621"/>
                  <a:pt x="64" y="2219711"/>
                </a:cubicBezTo>
                <a:lnTo>
                  <a:pt x="64" y="2230417"/>
                </a:lnTo>
                <a:cubicBezTo>
                  <a:pt x="14034" y="2223132"/>
                  <a:pt x="186182" y="2134445"/>
                  <a:pt x="499618" y="2000085"/>
                </a:cubicBezTo>
                <a:cubicBezTo>
                  <a:pt x="528998" y="2012754"/>
                  <a:pt x="557932" y="2025424"/>
                  <a:pt x="586423" y="2038093"/>
                </a:cubicBezTo>
                <a:cubicBezTo>
                  <a:pt x="227203" y="2383465"/>
                  <a:pt x="58738" y="2632485"/>
                  <a:pt x="56452" y="2635906"/>
                </a:cubicBezTo>
                <a:lnTo>
                  <a:pt x="64326" y="2641227"/>
                </a:lnTo>
                <a:cubicBezTo>
                  <a:pt x="65151" y="2640023"/>
                  <a:pt x="145606" y="2520359"/>
                  <a:pt x="312420" y="2334181"/>
                </a:cubicBezTo>
                <a:cubicBezTo>
                  <a:pt x="383794" y="2254616"/>
                  <a:pt x="478219" y="2154907"/>
                  <a:pt x="595694" y="2042211"/>
                </a:cubicBezTo>
                <a:cubicBezTo>
                  <a:pt x="876999" y="2166816"/>
                  <a:pt x="1114362" y="2286226"/>
                  <a:pt x="1308608" y="2392207"/>
                </a:cubicBezTo>
                <a:cubicBezTo>
                  <a:pt x="1021461" y="2538350"/>
                  <a:pt x="872553" y="2633372"/>
                  <a:pt x="870458" y="2634576"/>
                </a:cubicBezTo>
                <a:lnTo>
                  <a:pt x="875094" y="2641734"/>
                </a:lnTo>
                <a:lnTo>
                  <a:pt x="876935" y="2641734"/>
                </a:lnTo>
                <a:cubicBezTo>
                  <a:pt x="891731" y="2632358"/>
                  <a:pt x="1041464" y="2538477"/>
                  <a:pt x="1318578" y="2397718"/>
                </a:cubicBezTo>
                <a:cubicBezTo>
                  <a:pt x="1428433" y="2457899"/>
                  <a:pt x="1524064" y="2513328"/>
                  <a:pt x="1606233" y="2563056"/>
                </a:cubicBezTo>
                <a:cubicBezTo>
                  <a:pt x="1627949" y="2576232"/>
                  <a:pt x="1648905" y="2589092"/>
                  <a:pt x="1669288" y="2601761"/>
                </a:cubicBezTo>
                <a:cubicBezTo>
                  <a:pt x="1652968" y="2623109"/>
                  <a:pt x="1644523" y="2634956"/>
                  <a:pt x="1643888" y="2635716"/>
                </a:cubicBezTo>
                <a:lnTo>
                  <a:pt x="1651635" y="2641164"/>
                </a:lnTo>
                <a:cubicBezTo>
                  <a:pt x="1651953" y="2640784"/>
                  <a:pt x="1660462" y="2628494"/>
                  <a:pt x="1677035" y="2606829"/>
                </a:cubicBezTo>
                <a:cubicBezTo>
                  <a:pt x="1696041" y="2618694"/>
                  <a:pt x="1714417" y="2630287"/>
                  <a:pt x="1732153" y="2641607"/>
                </a:cubicBezTo>
                <a:lnTo>
                  <a:pt x="1749806" y="2641607"/>
                </a:lnTo>
                <a:cubicBezTo>
                  <a:pt x="1728280" y="2627797"/>
                  <a:pt x="1706055" y="2613734"/>
                  <a:pt x="1682877" y="2599227"/>
                </a:cubicBezTo>
                <a:cubicBezTo>
                  <a:pt x="1714056" y="2558685"/>
                  <a:pt x="1768729" y="2490460"/>
                  <a:pt x="1847024" y="2402279"/>
                </a:cubicBezTo>
                <a:cubicBezTo>
                  <a:pt x="1929530" y="2448441"/>
                  <a:pt x="2004358" y="2491707"/>
                  <a:pt x="2071497" y="2532079"/>
                </a:cubicBezTo>
                <a:cubicBezTo>
                  <a:pt x="2135632" y="2570385"/>
                  <a:pt x="2194897" y="2606892"/>
                  <a:pt x="2249297" y="2641607"/>
                </a:cubicBezTo>
                <a:lnTo>
                  <a:pt x="2267014" y="2641607"/>
                </a:lnTo>
                <a:cubicBezTo>
                  <a:pt x="2209102" y="2604739"/>
                  <a:pt x="2145602" y="2565590"/>
                  <a:pt x="2076514" y="2524160"/>
                </a:cubicBezTo>
                <a:cubicBezTo>
                  <a:pt x="2009712" y="2484188"/>
                  <a:pt x="1935226" y="2440922"/>
                  <a:pt x="1853184" y="2395058"/>
                </a:cubicBezTo>
                <a:cubicBezTo>
                  <a:pt x="1873841" y="2371873"/>
                  <a:pt x="1896091" y="2347420"/>
                  <a:pt x="1919923" y="2321701"/>
                </a:cubicBezTo>
                <a:cubicBezTo>
                  <a:pt x="1948688" y="2290787"/>
                  <a:pt x="1980946" y="2256896"/>
                  <a:pt x="2016506" y="2220345"/>
                </a:cubicBezTo>
                <a:cubicBezTo>
                  <a:pt x="2233676" y="2328543"/>
                  <a:pt x="2418906" y="2428442"/>
                  <a:pt x="2570353" y="2514278"/>
                </a:cubicBezTo>
                <a:cubicBezTo>
                  <a:pt x="2589530" y="2525174"/>
                  <a:pt x="2608371" y="2535943"/>
                  <a:pt x="2626868" y="2546586"/>
                </a:cubicBezTo>
                <a:cubicBezTo>
                  <a:pt x="2520569" y="2601191"/>
                  <a:pt x="2465197" y="2633435"/>
                  <a:pt x="2464054" y="2634069"/>
                </a:cubicBezTo>
                <a:lnTo>
                  <a:pt x="2468309" y="2641354"/>
                </a:lnTo>
                <a:lnTo>
                  <a:pt x="2470468" y="2641354"/>
                </a:lnTo>
                <a:cubicBezTo>
                  <a:pt x="2480056" y="2635842"/>
                  <a:pt x="2536190" y="2603725"/>
                  <a:pt x="2636647" y="2552224"/>
                </a:cubicBezTo>
                <a:cubicBezTo>
                  <a:pt x="2690794" y="2583308"/>
                  <a:pt x="2741467" y="2613101"/>
                  <a:pt x="2788666" y="2641607"/>
                </a:cubicBezTo>
                <a:lnTo>
                  <a:pt x="2807081" y="2641607"/>
                </a:lnTo>
                <a:cubicBezTo>
                  <a:pt x="2757380" y="2611580"/>
                  <a:pt x="2704129" y="2580160"/>
                  <a:pt x="2647315" y="2547346"/>
                </a:cubicBezTo>
                <a:cubicBezTo>
                  <a:pt x="2720086" y="2510161"/>
                  <a:pt x="2814701" y="2463537"/>
                  <a:pt x="2930398" y="2410008"/>
                </a:cubicBezTo>
                <a:cubicBezTo>
                  <a:pt x="2991993" y="2442486"/>
                  <a:pt x="3049778" y="2473546"/>
                  <a:pt x="3103753" y="2503192"/>
                </a:cubicBezTo>
                <a:cubicBezTo>
                  <a:pt x="3132709" y="2519112"/>
                  <a:pt x="3160903" y="2534721"/>
                  <a:pt x="3188335" y="2550006"/>
                </a:cubicBezTo>
                <a:cubicBezTo>
                  <a:pt x="3145346" y="2603915"/>
                  <a:pt x="3124264" y="2634576"/>
                  <a:pt x="3123502" y="2635779"/>
                </a:cubicBezTo>
                <a:lnTo>
                  <a:pt x="3131376" y="2641100"/>
                </a:lnTo>
                <a:cubicBezTo>
                  <a:pt x="3131820" y="2640467"/>
                  <a:pt x="3153029" y="2609427"/>
                  <a:pt x="3196590" y="2554631"/>
                </a:cubicBezTo>
                <a:cubicBezTo>
                  <a:pt x="3250394" y="2584784"/>
                  <a:pt x="3301194" y="2613778"/>
                  <a:pt x="3348990" y="2641607"/>
                </a:cubicBezTo>
                <a:lnTo>
                  <a:pt x="3368040" y="2641607"/>
                </a:lnTo>
                <a:cubicBezTo>
                  <a:pt x="3316478" y="2611536"/>
                  <a:pt x="3261443" y="2580033"/>
                  <a:pt x="3202940" y="2547092"/>
                </a:cubicBezTo>
                <a:cubicBezTo>
                  <a:pt x="3244850" y="2494894"/>
                  <a:pt x="3305747" y="2422994"/>
                  <a:pt x="3387090" y="2336778"/>
                </a:cubicBezTo>
                <a:cubicBezTo>
                  <a:pt x="3442907" y="2277484"/>
                  <a:pt x="3512693" y="2206915"/>
                  <a:pt x="3596640" y="2128174"/>
                </a:cubicBezTo>
                <a:cubicBezTo>
                  <a:pt x="3686810" y="2093161"/>
                  <a:pt x="3783184" y="2056971"/>
                  <a:pt x="3885756" y="2019596"/>
                </a:cubicBezTo>
                <a:cubicBezTo>
                  <a:pt x="4023887" y="2061830"/>
                  <a:pt x="4159714" y="2105812"/>
                  <a:pt x="4293235" y="2151549"/>
                </a:cubicBezTo>
                <a:cubicBezTo>
                  <a:pt x="4470610" y="2212192"/>
                  <a:pt x="4636815" y="2273006"/>
                  <a:pt x="4791837" y="2333991"/>
                </a:cubicBezTo>
                <a:cubicBezTo>
                  <a:pt x="4778502" y="2348624"/>
                  <a:pt x="4765866" y="2362814"/>
                  <a:pt x="4753737" y="2376560"/>
                </a:cubicBezTo>
                <a:lnTo>
                  <a:pt x="4745673" y="2379728"/>
                </a:lnTo>
                <a:cubicBezTo>
                  <a:pt x="4369372" y="2528278"/>
                  <a:pt x="4162870" y="2633119"/>
                  <a:pt x="4160838" y="2634195"/>
                </a:cubicBezTo>
                <a:lnTo>
                  <a:pt x="4164648" y="2641607"/>
                </a:lnTo>
                <a:lnTo>
                  <a:pt x="4167251" y="2641607"/>
                </a:lnTo>
                <a:cubicBezTo>
                  <a:pt x="4189095" y="2630648"/>
                  <a:pt x="4389501" y="2530875"/>
                  <a:pt x="4740085" y="2392207"/>
                </a:cubicBezTo>
                <a:cubicBezTo>
                  <a:pt x="4610164" y="2540947"/>
                  <a:pt x="4553014" y="2634766"/>
                  <a:pt x="4552125" y="2635969"/>
                </a:cubicBezTo>
                <a:lnTo>
                  <a:pt x="4560253" y="2640910"/>
                </a:lnTo>
                <a:cubicBezTo>
                  <a:pt x="4561015" y="2639643"/>
                  <a:pt x="4621657" y="2540631"/>
                  <a:pt x="4758817" y="2384542"/>
                </a:cubicBezTo>
                <a:cubicBezTo>
                  <a:pt x="4784598" y="2374406"/>
                  <a:pt x="4811567" y="2363846"/>
                  <a:pt x="4839716" y="2352868"/>
                </a:cubicBezTo>
                <a:cubicBezTo>
                  <a:pt x="5090097" y="2452197"/>
                  <a:pt x="5310632" y="2549816"/>
                  <a:pt x="5502021" y="2641417"/>
                </a:cubicBezTo>
                <a:lnTo>
                  <a:pt x="5523992" y="2641417"/>
                </a:lnTo>
                <a:cubicBezTo>
                  <a:pt x="5330762" y="2548423"/>
                  <a:pt x="5107242" y="2449030"/>
                  <a:pt x="4852797" y="2347864"/>
                </a:cubicBezTo>
                <a:cubicBezTo>
                  <a:pt x="4939729" y="2314543"/>
                  <a:pt x="5037519" y="2278181"/>
                  <a:pt x="5145278" y="2240173"/>
                </a:cubicBezTo>
                <a:cubicBezTo>
                  <a:pt x="5467604" y="2368008"/>
                  <a:pt x="5748528" y="2494640"/>
                  <a:pt x="5987796" y="2611644"/>
                </a:cubicBezTo>
                <a:cubicBezTo>
                  <a:pt x="5975096" y="2626910"/>
                  <a:pt x="5968746" y="2635272"/>
                  <a:pt x="5968429" y="2635652"/>
                </a:cubicBezTo>
                <a:lnTo>
                  <a:pt x="5976049" y="2641354"/>
                </a:lnTo>
                <a:cubicBezTo>
                  <a:pt x="5976049" y="2641037"/>
                  <a:pt x="5983097" y="2632168"/>
                  <a:pt x="5996559" y="2616015"/>
                </a:cubicBezTo>
                <a:lnTo>
                  <a:pt x="6033707" y="2634322"/>
                </a:lnTo>
                <a:lnTo>
                  <a:pt x="6037263" y="2641734"/>
                </a:lnTo>
                <a:lnTo>
                  <a:pt x="6040184" y="2641734"/>
                </a:lnTo>
                <a:lnTo>
                  <a:pt x="6044565" y="2639707"/>
                </a:lnTo>
                <a:lnTo>
                  <a:pt x="6048629" y="2641734"/>
                </a:lnTo>
                <a:lnTo>
                  <a:pt x="6069902" y="2641734"/>
                </a:lnTo>
                <a:lnTo>
                  <a:pt x="6055614" y="2634576"/>
                </a:lnTo>
                <a:cubicBezTo>
                  <a:pt x="6117400" y="2606259"/>
                  <a:pt x="6209411" y="2567807"/>
                  <a:pt x="6328093" y="2522767"/>
                </a:cubicBezTo>
                <a:cubicBezTo>
                  <a:pt x="6416612" y="2563480"/>
                  <a:pt x="6500495" y="2603136"/>
                  <a:pt x="6579807" y="2641734"/>
                </a:cubicBezTo>
                <a:lnTo>
                  <a:pt x="6601524" y="2641734"/>
                </a:lnTo>
                <a:cubicBezTo>
                  <a:pt x="6519482" y="2601742"/>
                  <a:pt x="6432487" y="2560522"/>
                  <a:pt x="6340539" y="2518079"/>
                </a:cubicBezTo>
                <a:cubicBezTo>
                  <a:pt x="6426391" y="2485708"/>
                  <a:pt x="6525705" y="2450107"/>
                  <a:pt x="6637211" y="2412542"/>
                </a:cubicBezTo>
                <a:cubicBezTo>
                  <a:pt x="6821805" y="2492170"/>
                  <a:pt x="6990398" y="2569201"/>
                  <a:pt x="7142353" y="2641734"/>
                </a:cubicBezTo>
                <a:lnTo>
                  <a:pt x="7164388" y="2641734"/>
                </a:lnTo>
                <a:cubicBezTo>
                  <a:pt x="7010337" y="2567934"/>
                  <a:pt x="6838887" y="2489319"/>
                  <a:pt x="6650673" y="2407981"/>
                </a:cubicBezTo>
                <a:cubicBezTo>
                  <a:pt x="6927342" y="2315240"/>
                  <a:pt x="7277545" y="2210843"/>
                  <a:pt x="7682611" y="2114174"/>
                </a:cubicBezTo>
                <a:cubicBezTo>
                  <a:pt x="7880732" y="2066834"/>
                  <a:pt x="8082280" y="2023441"/>
                  <a:pt x="8287321" y="1983994"/>
                </a:cubicBezTo>
                <a:cubicBezTo>
                  <a:pt x="7784592" y="2341592"/>
                  <a:pt x="7471855" y="2630965"/>
                  <a:pt x="7467664" y="2635272"/>
                </a:cubicBezTo>
                <a:lnTo>
                  <a:pt x="7474014" y="2641924"/>
                </a:lnTo>
                <a:lnTo>
                  <a:pt x="7474585" y="2641924"/>
                </a:lnTo>
                <a:cubicBezTo>
                  <a:pt x="7486206" y="2631155"/>
                  <a:pt x="7803960" y="2338488"/>
                  <a:pt x="8309991" y="1979940"/>
                </a:cubicBezTo>
                <a:cubicBezTo>
                  <a:pt x="8517636" y="1940284"/>
                  <a:pt x="8728202" y="1904702"/>
                  <a:pt x="8941753" y="1873199"/>
                </a:cubicBezTo>
                <a:cubicBezTo>
                  <a:pt x="9204706" y="1987732"/>
                  <a:pt x="9423336" y="2096056"/>
                  <a:pt x="9598216" y="2189938"/>
                </a:cubicBezTo>
                <a:cubicBezTo>
                  <a:pt x="9326880" y="2387139"/>
                  <a:pt x="9130220" y="2557355"/>
                  <a:pt x="9048877" y="2635462"/>
                </a:cubicBezTo>
                <a:lnTo>
                  <a:pt x="9055227" y="2641797"/>
                </a:lnTo>
                <a:lnTo>
                  <a:pt x="9055735" y="2641797"/>
                </a:lnTo>
                <a:cubicBezTo>
                  <a:pt x="9137523" y="2563119"/>
                  <a:pt x="9335135" y="2392461"/>
                  <a:pt x="9607550" y="2194689"/>
                </a:cubicBezTo>
                <a:cubicBezTo>
                  <a:pt x="9659493" y="2222606"/>
                  <a:pt x="9707562" y="2249168"/>
                  <a:pt x="9751695" y="2274380"/>
                </a:cubicBezTo>
                <a:cubicBezTo>
                  <a:pt x="10121202" y="2484441"/>
                  <a:pt x="10301795" y="2633119"/>
                  <a:pt x="10312209" y="2641797"/>
                </a:cubicBezTo>
                <a:lnTo>
                  <a:pt x="10313162" y="2641797"/>
                </a:lnTo>
                <a:lnTo>
                  <a:pt x="10318877" y="2635019"/>
                </a:lnTo>
                <a:cubicBezTo>
                  <a:pt x="10317099" y="2633499"/>
                  <a:pt x="10136378" y="2482161"/>
                  <a:pt x="9756902" y="2266398"/>
                </a:cubicBezTo>
                <a:cubicBezTo>
                  <a:pt x="9713722" y="2241820"/>
                  <a:pt x="9666795" y="2215847"/>
                  <a:pt x="9616059" y="2188481"/>
                </a:cubicBezTo>
                <a:cubicBezTo>
                  <a:pt x="9686417" y="2137803"/>
                  <a:pt x="9761665" y="2084971"/>
                  <a:pt x="9841103" y="2031695"/>
                </a:cubicBezTo>
                <a:cubicBezTo>
                  <a:pt x="9984867" y="2103722"/>
                  <a:pt x="10110025" y="2170744"/>
                  <a:pt x="10216134" y="2230164"/>
                </a:cubicBezTo>
                <a:cubicBezTo>
                  <a:pt x="10501503" y="2390053"/>
                  <a:pt x="10693781" y="2519663"/>
                  <a:pt x="10792778" y="2590295"/>
                </a:cubicBezTo>
                <a:cubicBezTo>
                  <a:pt x="10765219" y="2618675"/>
                  <a:pt x="10750804" y="2635019"/>
                  <a:pt x="10750359" y="2635526"/>
                </a:cubicBezTo>
                <a:lnTo>
                  <a:pt x="10757598" y="2641861"/>
                </a:lnTo>
                <a:cubicBezTo>
                  <a:pt x="10757980" y="2641417"/>
                  <a:pt x="10772584" y="2624757"/>
                  <a:pt x="10800588" y="2595997"/>
                </a:cubicBezTo>
                <a:cubicBezTo>
                  <a:pt x="10831258" y="2617978"/>
                  <a:pt x="10851959" y="2633625"/>
                  <a:pt x="10862818" y="2641924"/>
                </a:cubicBezTo>
                <a:lnTo>
                  <a:pt x="10877169" y="2641924"/>
                </a:lnTo>
                <a:lnTo>
                  <a:pt x="10877613" y="2641354"/>
                </a:lnTo>
                <a:cubicBezTo>
                  <a:pt x="10876915" y="2640847"/>
                  <a:pt x="10853357" y="2622349"/>
                  <a:pt x="10807319" y="2589155"/>
                </a:cubicBezTo>
                <a:cubicBezTo>
                  <a:pt x="10853420" y="2542151"/>
                  <a:pt x="10931081" y="2467147"/>
                  <a:pt x="11037824" y="2377700"/>
                </a:cubicBezTo>
                <a:cubicBezTo>
                  <a:pt x="11279569" y="2517889"/>
                  <a:pt x="11421808" y="2615825"/>
                  <a:pt x="11458893" y="2641924"/>
                </a:cubicBezTo>
                <a:lnTo>
                  <a:pt x="11473879" y="2641924"/>
                </a:lnTo>
                <a:lnTo>
                  <a:pt x="11474323" y="2641227"/>
                </a:lnTo>
                <a:cubicBezTo>
                  <a:pt x="11472418" y="2639833"/>
                  <a:pt x="11326432" y="2534169"/>
                  <a:pt x="11045634" y="2371239"/>
                </a:cubicBezTo>
                <a:cubicBezTo>
                  <a:pt x="11071860" y="2349403"/>
                  <a:pt x="11099736" y="2326788"/>
                  <a:pt x="11129391" y="2303394"/>
                </a:cubicBezTo>
                <a:cubicBezTo>
                  <a:pt x="11174285" y="2268109"/>
                  <a:pt x="11225022" y="2229910"/>
                  <a:pt x="11281283" y="2189875"/>
                </a:cubicBezTo>
                <a:cubicBezTo>
                  <a:pt x="11775567" y="2444912"/>
                  <a:pt x="12045632" y="2628874"/>
                  <a:pt x="12064619" y="2641924"/>
                </a:cubicBezTo>
                <a:lnTo>
                  <a:pt x="12066207" y="2641924"/>
                </a:lnTo>
                <a:lnTo>
                  <a:pt x="12071159" y="2634892"/>
                </a:lnTo>
                <a:cubicBezTo>
                  <a:pt x="12068429" y="2632992"/>
                  <a:pt x="11798109" y="2446179"/>
                  <a:pt x="11290109" y="2183666"/>
                </a:cubicBezTo>
                <a:cubicBezTo>
                  <a:pt x="11556111" y="1995106"/>
                  <a:pt x="11843448" y="1838383"/>
                  <a:pt x="12146153" y="1716730"/>
                </a:cubicBezTo>
                <a:lnTo>
                  <a:pt x="12188634" y="1718631"/>
                </a:lnTo>
                <a:lnTo>
                  <a:pt x="12189143" y="1709128"/>
                </a:lnTo>
                <a:lnTo>
                  <a:pt x="12167933" y="1708178"/>
                </a:lnTo>
                <a:cubicBezTo>
                  <a:pt x="12175490" y="1705264"/>
                  <a:pt x="12182983" y="1702224"/>
                  <a:pt x="12190603" y="1699310"/>
                </a:cubicBezTo>
                <a:lnTo>
                  <a:pt x="12187174" y="1690441"/>
                </a:lnTo>
                <a:cubicBezTo>
                  <a:pt x="12172886" y="1695971"/>
                  <a:pt x="12158726" y="1701546"/>
                  <a:pt x="12144566" y="1707165"/>
                </a:cubicBezTo>
                <a:cubicBezTo>
                  <a:pt x="11545887" y="1680679"/>
                  <a:pt x="10946257" y="1684904"/>
                  <a:pt x="10348023" y="1719834"/>
                </a:cubicBezTo>
                <a:cubicBezTo>
                  <a:pt x="10535920" y="1613980"/>
                  <a:pt x="10726737" y="1517122"/>
                  <a:pt x="10918634" y="1429955"/>
                </a:cubicBezTo>
                <a:cubicBezTo>
                  <a:pt x="11010646" y="1388228"/>
                  <a:pt x="11102975" y="1348807"/>
                  <a:pt x="11195621" y="1311685"/>
                </a:cubicBezTo>
                <a:cubicBezTo>
                  <a:pt x="11527092" y="1320129"/>
                  <a:pt x="11858054" y="1337613"/>
                  <a:pt x="12188507" y="1364137"/>
                </a:cubicBezTo>
                <a:lnTo>
                  <a:pt x="12189270" y="1354635"/>
                </a:lnTo>
                <a:cubicBezTo>
                  <a:pt x="11866245" y="1328491"/>
                  <a:pt x="11542395" y="1311197"/>
                  <a:pt x="11217720" y="1302753"/>
                </a:cubicBezTo>
                <a:cubicBezTo>
                  <a:pt x="11464481" y="1204285"/>
                  <a:pt x="11717210" y="1121369"/>
                  <a:pt x="11974385" y="1054493"/>
                </a:cubicBezTo>
                <a:cubicBezTo>
                  <a:pt x="12045632" y="1060277"/>
                  <a:pt x="12116943" y="1066358"/>
                  <a:pt x="12188317" y="1072737"/>
                </a:cubicBezTo>
                <a:lnTo>
                  <a:pt x="12189206" y="1063235"/>
                </a:lnTo>
                <a:cubicBezTo>
                  <a:pt x="12126976" y="1057661"/>
                  <a:pt x="12064809" y="1052339"/>
                  <a:pt x="12002643" y="1047272"/>
                </a:cubicBezTo>
                <a:cubicBezTo>
                  <a:pt x="12065127" y="1031435"/>
                  <a:pt x="12127484" y="1016656"/>
                  <a:pt x="12189778" y="1002928"/>
                </a:cubicBezTo>
                <a:lnTo>
                  <a:pt x="12187745" y="993679"/>
                </a:lnTo>
                <a:cubicBezTo>
                  <a:pt x="12116498" y="1009263"/>
                  <a:pt x="12045124" y="1026322"/>
                  <a:pt x="11973560" y="1044864"/>
                </a:cubicBezTo>
                <a:cubicBezTo>
                  <a:pt x="11356848" y="995010"/>
                  <a:pt x="10743311" y="970811"/>
                  <a:pt x="10136251" y="972204"/>
                </a:cubicBezTo>
                <a:cubicBezTo>
                  <a:pt x="10247503" y="928621"/>
                  <a:pt x="10357866" y="888858"/>
                  <a:pt x="10467340" y="852921"/>
                </a:cubicBezTo>
                <a:cubicBezTo>
                  <a:pt x="10623677" y="801609"/>
                  <a:pt x="10777919" y="758260"/>
                  <a:pt x="10930065" y="722868"/>
                </a:cubicBezTo>
                <a:cubicBezTo>
                  <a:pt x="11346688" y="744831"/>
                  <a:pt x="11766106" y="776986"/>
                  <a:pt x="12188254" y="819346"/>
                </a:cubicBezTo>
                <a:lnTo>
                  <a:pt x="12189270" y="809844"/>
                </a:lnTo>
                <a:cubicBezTo>
                  <a:pt x="11778297" y="768668"/>
                  <a:pt x="11369802" y="736994"/>
                  <a:pt x="10963720" y="714823"/>
                </a:cubicBezTo>
                <a:cubicBezTo>
                  <a:pt x="11392408" y="618091"/>
                  <a:pt x="11802682" y="584960"/>
                  <a:pt x="12188444" y="616317"/>
                </a:cubicBezTo>
                <a:lnTo>
                  <a:pt x="12189206" y="606815"/>
                </a:lnTo>
                <a:cubicBezTo>
                  <a:pt x="11792839" y="574571"/>
                  <a:pt x="11370628" y="610299"/>
                  <a:pt x="10929239" y="712986"/>
                </a:cubicBezTo>
                <a:cubicBezTo>
                  <a:pt x="10463594" y="688407"/>
                  <a:pt x="10002139" y="676516"/>
                  <a:pt x="9544939" y="677321"/>
                </a:cubicBezTo>
                <a:cubicBezTo>
                  <a:pt x="10155619" y="528390"/>
                  <a:pt x="10806367" y="432925"/>
                  <a:pt x="11488674" y="392256"/>
                </a:cubicBezTo>
                <a:cubicBezTo>
                  <a:pt x="11723053" y="408769"/>
                  <a:pt x="11957495" y="428385"/>
                  <a:pt x="12192063" y="451106"/>
                </a:cubicBezTo>
                <a:close/>
                <a:moveTo>
                  <a:pt x="6546088" y="486771"/>
                </a:moveTo>
                <a:cubicBezTo>
                  <a:pt x="6749288" y="463712"/>
                  <a:pt x="6953377" y="443061"/>
                  <a:pt x="7158292" y="424817"/>
                </a:cubicBezTo>
                <a:cubicBezTo>
                  <a:pt x="7848346" y="363243"/>
                  <a:pt x="8545385" y="329035"/>
                  <a:pt x="9249410" y="322194"/>
                </a:cubicBezTo>
                <a:cubicBezTo>
                  <a:pt x="8978900" y="362483"/>
                  <a:pt x="8716073" y="410564"/>
                  <a:pt x="8460994" y="466436"/>
                </a:cubicBezTo>
                <a:cubicBezTo>
                  <a:pt x="8077327" y="549851"/>
                  <a:pt x="7698931" y="656042"/>
                  <a:pt x="7327964" y="784442"/>
                </a:cubicBezTo>
                <a:cubicBezTo>
                  <a:pt x="7315835" y="785645"/>
                  <a:pt x="7303770" y="786912"/>
                  <a:pt x="7291642" y="788053"/>
                </a:cubicBezTo>
                <a:cubicBezTo>
                  <a:pt x="6943345" y="712922"/>
                  <a:pt x="6590602" y="647275"/>
                  <a:pt x="6233414" y="591105"/>
                </a:cubicBezTo>
                <a:cubicBezTo>
                  <a:pt x="6336284" y="554827"/>
                  <a:pt x="6440488" y="520049"/>
                  <a:pt x="6546088" y="486771"/>
                </a:cubicBezTo>
                <a:close/>
                <a:moveTo>
                  <a:pt x="9814941" y="1759237"/>
                </a:moveTo>
                <a:cubicBezTo>
                  <a:pt x="9599041" y="1666496"/>
                  <a:pt x="9359836" y="1570270"/>
                  <a:pt x="9098597" y="1474172"/>
                </a:cubicBezTo>
                <a:cubicBezTo>
                  <a:pt x="9163241" y="1437050"/>
                  <a:pt x="9227757" y="1401151"/>
                  <a:pt x="9292209" y="1366481"/>
                </a:cubicBezTo>
                <a:lnTo>
                  <a:pt x="9326817" y="1363567"/>
                </a:lnTo>
                <a:cubicBezTo>
                  <a:pt x="9677273" y="1484371"/>
                  <a:pt x="9994392" y="1606759"/>
                  <a:pt x="10275507" y="1723952"/>
                </a:cubicBezTo>
                <a:cubicBezTo>
                  <a:pt x="10121138" y="1733537"/>
                  <a:pt x="9967595" y="1745300"/>
                  <a:pt x="9814941" y="1759237"/>
                </a:cubicBezTo>
                <a:close/>
                <a:moveTo>
                  <a:pt x="10295255" y="1731997"/>
                </a:moveTo>
                <a:lnTo>
                  <a:pt x="10301605" y="1734658"/>
                </a:lnTo>
                <a:cubicBezTo>
                  <a:pt x="10224008" y="1779001"/>
                  <a:pt x="10146982" y="1824865"/>
                  <a:pt x="10070529" y="1872249"/>
                </a:cubicBezTo>
                <a:cubicBezTo>
                  <a:pt x="9994773" y="1837832"/>
                  <a:pt x="9915652" y="1802883"/>
                  <a:pt x="9833229" y="1767408"/>
                </a:cubicBezTo>
                <a:cubicBezTo>
                  <a:pt x="9986391" y="1753428"/>
                  <a:pt x="10140379" y="1741626"/>
                  <a:pt x="10295255" y="1731997"/>
                </a:cubicBezTo>
                <a:close/>
                <a:moveTo>
                  <a:pt x="2138045" y="2013831"/>
                </a:moveTo>
                <a:cubicBezTo>
                  <a:pt x="1894205" y="1904176"/>
                  <a:pt x="1622933" y="1789834"/>
                  <a:pt x="1325944" y="1675428"/>
                </a:cubicBezTo>
                <a:cubicBezTo>
                  <a:pt x="1458024" y="1627619"/>
                  <a:pt x="1601641" y="1577619"/>
                  <a:pt x="1756791" y="1525420"/>
                </a:cubicBezTo>
                <a:cubicBezTo>
                  <a:pt x="2043729" y="1573311"/>
                  <a:pt x="2324208" y="1626821"/>
                  <a:pt x="2598230" y="1685943"/>
                </a:cubicBezTo>
                <a:cubicBezTo>
                  <a:pt x="2480501" y="1779571"/>
                  <a:pt x="2373884" y="1870602"/>
                  <a:pt x="2278380" y="1957008"/>
                </a:cubicBezTo>
                <a:cubicBezTo>
                  <a:pt x="2230203" y="1976184"/>
                  <a:pt x="2183429" y="1995124"/>
                  <a:pt x="2138045" y="2013831"/>
                </a:cubicBezTo>
                <a:close/>
                <a:moveTo>
                  <a:pt x="2258187" y="1975316"/>
                </a:moveTo>
                <a:cubicBezTo>
                  <a:pt x="2235073" y="1996430"/>
                  <a:pt x="2212613" y="2017208"/>
                  <a:pt x="2190814" y="2037650"/>
                </a:cubicBezTo>
                <a:lnTo>
                  <a:pt x="2149983" y="2019216"/>
                </a:lnTo>
                <a:cubicBezTo>
                  <a:pt x="2185245" y="2004690"/>
                  <a:pt x="2221313" y="1990057"/>
                  <a:pt x="2258187" y="1975316"/>
                </a:cubicBezTo>
                <a:close/>
                <a:moveTo>
                  <a:pt x="5040694" y="1641663"/>
                </a:moveTo>
                <a:cubicBezTo>
                  <a:pt x="4941716" y="1669112"/>
                  <a:pt x="4845495" y="1696712"/>
                  <a:pt x="4752023" y="1724459"/>
                </a:cubicBezTo>
                <a:cubicBezTo>
                  <a:pt x="4590396" y="1676866"/>
                  <a:pt x="4427411" y="1631464"/>
                  <a:pt x="4263073" y="1588261"/>
                </a:cubicBezTo>
                <a:cubicBezTo>
                  <a:pt x="4482465" y="1434440"/>
                  <a:pt x="4710157" y="1292750"/>
                  <a:pt x="4945126" y="1163831"/>
                </a:cubicBezTo>
                <a:cubicBezTo>
                  <a:pt x="5259026" y="1095752"/>
                  <a:pt x="5577923" y="1034792"/>
                  <a:pt x="5901817" y="980947"/>
                </a:cubicBezTo>
                <a:cubicBezTo>
                  <a:pt x="6115476" y="1020222"/>
                  <a:pt x="6325299" y="1062747"/>
                  <a:pt x="6531293" y="1108529"/>
                </a:cubicBezTo>
                <a:cubicBezTo>
                  <a:pt x="6388862" y="1175804"/>
                  <a:pt x="6250877" y="1246456"/>
                  <a:pt x="6117273" y="1320490"/>
                </a:cubicBezTo>
                <a:cubicBezTo>
                  <a:pt x="6059697" y="1352500"/>
                  <a:pt x="6003989" y="1384490"/>
                  <a:pt x="5950141" y="1416462"/>
                </a:cubicBezTo>
                <a:cubicBezTo>
                  <a:pt x="5642039" y="1484162"/>
                  <a:pt x="5338890" y="1559229"/>
                  <a:pt x="5040694" y="1641663"/>
                </a:cubicBezTo>
                <a:close/>
                <a:moveTo>
                  <a:pt x="5924614" y="1432046"/>
                </a:moveTo>
                <a:cubicBezTo>
                  <a:pt x="5696801" y="1568205"/>
                  <a:pt x="5478685" y="1719904"/>
                  <a:pt x="5271834" y="1886059"/>
                </a:cubicBezTo>
                <a:lnTo>
                  <a:pt x="5218494" y="1868765"/>
                </a:lnTo>
                <a:cubicBezTo>
                  <a:pt x="5069777" y="1820412"/>
                  <a:pt x="4919917" y="1773952"/>
                  <a:pt x="4768914" y="1729400"/>
                </a:cubicBezTo>
                <a:cubicBezTo>
                  <a:pt x="4857814" y="1703091"/>
                  <a:pt x="4949273" y="1676929"/>
                  <a:pt x="5043297" y="1650912"/>
                </a:cubicBezTo>
                <a:cubicBezTo>
                  <a:pt x="5332051" y="1570923"/>
                  <a:pt x="5625827" y="1497972"/>
                  <a:pt x="5924614" y="1432046"/>
                </a:cubicBezTo>
                <a:close/>
                <a:moveTo>
                  <a:pt x="2143379" y="1400372"/>
                </a:moveTo>
                <a:cubicBezTo>
                  <a:pt x="2225212" y="1374779"/>
                  <a:pt x="2309432" y="1349016"/>
                  <a:pt x="2396046" y="1323088"/>
                </a:cubicBezTo>
                <a:cubicBezTo>
                  <a:pt x="2580113" y="1355522"/>
                  <a:pt x="2762822" y="1390616"/>
                  <a:pt x="2944178" y="1428371"/>
                </a:cubicBezTo>
                <a:cubicBezTo>
                  <a:pt x="2896851" y="1461439"/>
                  <a:pt x="2850007" y="1495013"/>
                  <a:pt x="2803652" y="1529094"/>
                </a:cubicBezTo>
                <a:cubicBezTo>
                  <a:pt x="2586736" y="1482261"/>
                  <a:pt x="2366709" y="1439223"/>
                  <a:pt x="2143570" y="1399992"/>
                </a:cubicBezTo>
                <a:close/>
                <a:moveTo>
                  <a:pt x="2793492" y="1536633"/>
                </a:moveTo>
                <a:cubicBezTo>
                  <a:pt x="2776728" y="1548922"/>
                  <a:pt x="2759964" y="1561212"/>
                  <a:pt x="2743391" y="1573691"/>
                </a:cubicBezTo>
                <a:cubicBezTo>
                  <a:pt x="2696572" y="1608830"/>
                  <a:pt x="2651335" y="1643735"/>
                  <a:pt x="2607691" y="1678405"/>
                </a:cubicBezTo>
                <a:cubicBezTo>
                  <a:pt x="2336756" y="1619872"/>
                  <a:pt x="2059476" y="1566786"/>
                  <a:pt x="1775841" y="1519149"/>
                </a:cubicBezTo>
                <a:cubicBezTo>
                  <a:pt x="1886248" y="1482280"/>
                  <a:pt x="2002199" y="1444760"/>
                  <a:pt x="2123694" y="1406580"/>
                </a:cubicBezTo>
                <a:cubicBezTo>
                  <a:pt x="2350091" y="1445900"/>
                  <a:pt x="2573420" y="1489204"/>
                  <a:pt x="2793683" y="1536506"/>
                </a:cubicBezTo>
                <a:close/>
                <a:moveTo>
                  <a:pt x="3638614" y="549802"/>
                </a:moveTo>
                <a:cubicBezTo>
                  <a:pt x="3919665" y="564118"/>
                  <a:pt x="4197395" y="583925"/>
                  <a:pt x="4471797" y="609222"/>
                </a:cubicBezTo>
                <a:cubicBezTo>
                  <a:pt x="4371893" y="648878"/>
                  <a:pt x="4273125" y="690478"/>
                  <a:pt x="4175506" y="734017"/>
                </a:cubicBezTo>
                <a:cubicBezTo>
                  <a:pt x="3830276" y="701285"/>
                  <a:pt x="3477749" y="676054"/>
                  <a:pt x="3117914" y="658317"/>
                </a:cubicBezTo>
                <a:cubicBezTo>
                  <a:pt x="3294317" y="619759"/>
                  <a:pt x="3467881" y="583587"/>
                  <a:pt x="3638614" y="549802"/>
                </a:cubicBezTo>
                <a:close/>
                <a:moveTo>
                  <a:pt x="3081592" y="656479"/>
                </a:moveTo>
                <a:cubicBezTo>
                  <a:pt x="2968352" y="651032"/>
                  <a:pt x="2854408" y="646344"/>
                  <a:pt x="2739771" y="642416"/>
                </a:cubicBezTo>
                <a:cubicBezTo>
                  <a:pt x="2831338" y="602634"/>
                  <a:pt x="2924048" y="564266"/>
                  <a:pt x="3017901" y="527313"/>
                </a:cubicBezTo>
                <a:cubicBezTo>
                  <a:pt x="3213227" y="531537"/>
                  <a:pt x="3407092" y="538399"/>
                  <a:pt x="3599498" y="547901"/>
                </a:cubicBezTo>
                <a:cubicBezTo>
                  <a:pt x="3429870" y="581729"/>
                  <a:pt x="3257214" y="617922"/>
                  <a:pt x="3081528" y="656479"/>
                </a:cubicBezTo>
                <a:close/>
                <a:moveTo>
                  <a:pt x="6837236" y="972521"/>
                </a:moveTo>
                <a:cubicBezTo>
                  <a:pt x="6717856" y="945155"/>
                  <a:pt x="6597460" y="918973"/>
                  <a:pt x="6476111" y="893970"/>
                </a:cubicBezTo>
                <a:cubicBezTo>
                  <a:pt x="6606033" y="876106"/>
                  <a:pt x="6736588" y="859363"/>
                  <a:pt x="6867779" y="843735"/>
                </a:cubicBezTo>
                <a:cubicBezTo>
                  <a:pt x="6930327" y="857121"/>
                  <a:pt x="6992620" y="870804"/>
                  <a:pt x="7054723" y="884785"/>
                </a:cubicBezTo>
                <a:cubicBezTo>
                  <a:pt x="6981254" y="913247"/>
                  <a:pt x="6908737" y="942494"/>
                  <a:pt x="6837172" y="972521"/>
                </a:cubicBezTo>
                <a:close/>
                <a:moveTo>
                  <a:pt x="7071424" y="888522"/>
                </a:moveTo>
                <a:cubicBezTo>
                  <a:pt x="7350570" y="951616"/>
                  <a:pt x="7625906" y="1021109"/>
                  <a:pt x="7897369" y="1097000"/>
                </a:cubicBezTo>
                <a:cubicBezTo>
                  <a:pt x="7769543" y="1111316"/>
                  <a:pt x="7642225" y="1126817"/>
                  <a:pt x="7515416" y="1143497"/>
                </a:cubicBezTo>
                <a:cubicBezTo>
                  <a:pt x="7298309" y="1083525"/>
                  <a:pt x="7077520" y="1027741"/>
                  <a:pt x="6853047" y="976132"/>
                </a:cubicBezTo>
                <a:cubicBezTo>
                  <a:pt x="6924866" y="946188"/>
                  <a:pt x="6997637" y="916984"/>
                  <a:pt x="7071360" y="888522"/>
                </a:cubicBezTo>
                <a:close/>
                <a:moveTo>
                  <a:pt x="6822313" y="978793"/>
                </a:moveTo>
                <a:cubicBezTo>
                  <a:pt x="6728396" y="1018531"/>
                  <a:pt x="6636258" y="1059624"/>
                  <a:pt x="6545770" y="1102067"/>
                </a:cubicBezTo>
                <a:cubicBezTo>
                  <a:pt x="6344222" y="1057090"/>
                  <a:pt x="6138907" y="1015237"/>
                  <a:pt x="5929821" y="976512"/>
                </a:cubicBezTo>
                <a:cubicBezTo>
                  <a:pt x="6101188" y="948259"/>
                  <a:pt x="6273781" y="922052"/>
                  <a:pt x="6447600" y="897898"/>
                </a:cubicBezTo>
                <a:cubicBezTo>
                  <a:pt x="6573520" y="923617"/>
                  <a:pt x="6698425" y="950584"/>
                  <a:pt x="6822250" y="978793"/>
                </a:cubicBezTo>
                <a:close/>
                <a:moveTo>
                  <a:pt x="5902262" y="971444"/>
                </a:moveTo>
                <a:cubicBezTo>
                  <a:pt x="5761209" y="945516"/>
                  <a:pt x="5618525" y="921039"/>
                  <a:pt x="5474208" y="898024"/>
                </a:cubicBezTo>
                <a:cubicBezTo>
                  <a:pt x="5554263" y="861283"/>
                  <a:pt x="5635371" y="825491"/>
                  <a:pt x="5717540" y="790650"/>
                </a:cubicBezTo>
                <a:lnTo>
                  <a:pt x="5761228" y="772342"/>
                </a:lnTo>
                <a:cubicBezTo>
                  <a:pt x="5983523" y="808495"/>
                  <a:pt x="6202953" y="848442"/>
                  <a:pt x="6419533" y="892196"/>
                </a:cubicBezTo>
                <a:cubicBezTo>
                  <a:pt x="6245841" y="916604"/>
                  <a:pt x="6073394" y="943020"/>
                  <a:pt x="5902198" y="971444"/>
                </a:cubicBezTo>
                <a:close/>
                <a:moveTo>
                  <a:pt x="5874576" y="976069"/>
                </a:moveTo>
                <a:cubicBezTo>
                  <a:pt x="5570538" y="1027000"/>
                  <a:pt x="5270691" y="1084267"/>
                  <a:pt x="4975035" y="1147868"/>
                </a:cubicBezTo>
                <a:cubicBezTo>
                  <a:pt x="5131372" y="1062811"/>
                  <a:pt x="5292598" y="981916"/>
                  <a:pt x="5458714" y="905183"/>
                </a:cubicBezTo>
                <a:cubicBezTo>
                  <a:pt x="5598751" y="927481"/>
                  <a:pt x="5737352" y="951110"/>
                  <a:pt x="5874512" y="976069"/>
                </a:cubicBezTo>
                <a:close/>
                <a:moveTo>
                  <a:pt x="5713476" y="782035"/>
                </a:moveTo>
                <a:cubicBezTo>
                  <a:pt x="5626862" y="818650"/>
                  <a:pt x="5541474" y="856424"/>
                  <a:pt x="5457317" y="895364"/>
                </a:cubicBezTo>
                <a:cubicBezTo>
                  <a:pt x="5229651" y="859255"/>
                  <a:pt x="4998066" y="826714"/>
                  <a:pt x="4762564" y="797745"/>
                </a:cubicBezTo>
                <a:cubicBezTo>
                  <a:pt x="4714767" y="791835"/>
                  <a:pt x="4666787" y="786108"/>
                  <a:pt x="4618609" y="780578"/>
                </a:cubicBezTo>
                <a:cubicBezTo>
                  <a:pt x="4795393" y="746497"/>
                  <a:pt x="4973193" y="714272"/>
                  <a:pt x="5152009" y="683909"/>
                </a:cubicBezTo>
                <a:cubicBezTo>
                  <a:pt x="5351190" y="709248"/>
                  <a:pt x="5548332" y="737774"/>
                  <a:pt x="5743448" y="769492"/>
                </a:cubicBezTo>
                <a:cubicBezTo>
                  <a:pt x="5733479" y="773673"/>
                  <a:pt x="5723382" y="777790"/>
                  <a:pt x="5713413" y="782035"/>
                </a:cubicBezTo>
                <a:close/>
                <a:moveTo>
                  <a:pt x="4587304" y="777030"/>
                </a:moveTo>
                <a:cubicBezTo>
                  <a:pt x="4457637" y="762207"/>
                  <a:pt x="4326846" y="748460"/>
                  <a:pt x="4194937" y="735791"/>
                </a:cubicBezTo>
                <a:cubicBezTo>
                  <a:pt x="4293026" y="692334"/>
                  <a:pt x="4392340" y="650778"/>
                  <a:pt x="4492879" y="611122"/>
                </a:cubicBezTo>
                <a:cubicBezTo>
                  <a:pt x="4604893" y="621596"/>
                  <a:pt x="4716355" y="632914"/>
                  <a:pt x="4827270" y="645077"/>
                </a:cubicBezTo>
                <a:cubicBezTo>
                  <a:pt x="4925143" y="655928"/>
                  <a:pt x="5022514" y="667502"/>
                  <a:pt x="5119370" y="679791"/>
                </a:cubicBezTo>
                <a:cubicBezTo>
                  <a:pt x="4941189" y="710407"/>
                  <a:pt x="4763815" y="742822"/>
                  <a:pt x="4587240" y="777030"/>
                </a:cubicBezTo>
                <a:close/>
                <a:moveTo>
                  <a:pt x="4177094" y="743709"/>
                </a:moveTo>
                <a:cubicBezTo>
                  <a:pt x="4304557" y="755790"/>
                  <a:pt x="4430986" y="768922"/>
                  <a:pt x="4556379" y="783112"/>
                </a:cubicBezTo>
                <a:cubicBezTo>
                  <a:pt x="4279900" y="837166"/>
                  <a:pt x="4005917" y="895725"/>
                  <a:pt x="3734435" y="958775"/>
                </a:cubicBezTo>
                <a:cubicBezTo>
                  <a:pt x="3877945" y="883264"/>
                  <a:pt x="4024357" y="812080"/>
                  <a:pt x="4173665" y="745230"/>
                </a:cubicBezTo>
                <a:close/>
                <a:moveTo>
                  <a:pt x="4587685" y="786596"/>
                </a:moveTo>
                <a:cubicBezTo>
                  <a:pt x="4645724" y="793266"/>
                  <a:pt x="4703553" y="800108"/>
                  <a:pt x="4761167" y="807120"/>
                </a:cubicBezTo>
                <a:cubicBezTo>
                  <a:pt x="4991627" y="835373"/>
                  <a:pt x="5218576" y="867174"/>
                  <a:pt x="5442014" y="902522"/>
                </a:cubicBezTo>
                <a:cubicBezTo>
                  <a:pt x="5270310" y="982087"/>
                  <a:pt x="5103749" y="1066232"/>
                  <a:pt x="4942332" y="1154963"/>
                </a:cubicBezTo>
                <a:cubicBezTo>
                  <a:pt x="4546937" y="1240818"/>
                  <a:pt x="4160158" y="1337955"/>
                  <a:pt x="3781997" y="1446362"/>
                </a:cubicBezTo>
                <a:lnTo>
                  <a:pt x="3739579" y="1458588"/>
                </a:lnTo>
                <a:cubicBezTo>
                  <a:pt x="3533032" y="1410571"/>
                  <a:pt x="3324816" y="1365892"/>
                  <a:pt x="3114929" y="1324545"/>
                </a:cubicBezTo>
                <a:cubicBezTo>
                  <a:pt x="3303607" y="1200383"/>
                  <a:pt x="3499041" y="1084393"/>
                  <a:pt x="3701225" y="976576"/>
                </a:cubicBezTo>
                <a:cubicBezTo>
                  <a:pt x="3993534" y="907989"/>
                  <a:pt x="4289000" y="844667"/>
                  <a:pt x="4587621" y="786596"/>
                </a:cubicBezTo>
                <a:close/>
                <a:moveTo>
                  <a:pt x="4912741" y="1171180"/>
                </a:moveTo>
                <a:cubicBezTo>
                  <a:pt x="4685049" y="1297305"/>
                  <a:pt x="4464279" y="1435498"/>
                  <a:pt x="4251389" y="1585157"/>
                </a:cubicBezTo>
                <a:cubicBezTo>
                  <a:pt x="4088194" y="1542207"/>
                  <a:pt x="3923837" y="1501411"/>
                  <a:pt x="3758311" y="1462769"/>
                </a:cubicBezTo>
                <a:lnTo>
                  <a:pt x="3784473" y="1455231"/>
                </a:lnTo>
                <a:cubicBezTo>
                  <a:pt x="4151840" y="1350029"/>
                  <a:pt x="4527912" y="1255350"/>
                  <a:pt x="4912678" y="1171180"/>
                </a:cubicBezTo>
                <a:close/>
                <a:moveTo>
                  <a:pt x="3101277" y="1321694"/>
                </a:moveTo>
                <a:cubicBezTo>
                  <a:pt x="2958910" y="1293739"/>
                  <a:pt x="2815844" y="1267342"/>
                  <a:pt x="2672080" y="1242509"/>
                </a:cubicBezTo>
                <a:cubicBezTo>
                  <a:pt x="2874982" y="1184819"/>
                  <a:pt x="3088913" y="1127514"/>
                  <a:pt x="3313875" y="1070584"/>
                </a:cubicBezTo>
                <a:cubicBezTo>
                  <a:pt x="3430632" y="1041019"/>
                  <a:pt x="3547955" y="1012411"/>
                  <a:pt x="3665855" y="984747"/>
                </a:cubicBezTo>
                <a:cubicBezTo>
                  <a:pt x="3471628" y="1089227"/>
                  <a:pt x="3283439" y="1201542"/>
                  <a:pt x="3101277" y="1321694"/>
                </a:cubicBezTo>
                <a:close/>
                <a:moveTo>
                  <a:pt x="3089910" y="1329169"/>
                </a:moveTo>
                <a:cubicBezTo>
                  <a:pt x="3044527" y="1359196"/>
                  <a:pt x="2999594" y="1389729"/>
                  <a:pt x="2955100" y="1420770"/>
                </a:cubicBezTo>
                <a:cubicBezTo>
                  <a:pt x="2776963" y="1383648"/>
                  <a:pt x="2597487" y="1349016"/>
                  <a:pt x="2416683" y="1316880"/>
                </a:cubicBezTo>
                <a:cubicBezTo>
                  <a:pt x="2492883" y="1294157"/>
                  <a:pt x="2571033" y="1271377"/>
                  <a:pt x="2651125" y="1248527"/>
                </a:cubicBezTo>
                <a:cubicBezTo>
                  <a:pt x="2798064" y="1273740"/>
                  <a:pt x="2944324" y="1300618"/>
                  <a:pt x="3089910" y="1329169"/>
                </a:cubicBezTo>
                <a:close/>
                <a:moveTo>
                  <a:pt x="2395665" y="1313269"/>
                </a:moveTo>
                <a:cubicBezTo>
                  <a:pt x="2158937" y="1271586"/>
                  <a:pt x="1920094" y="1234337"/>
                  <a:pt x="1679131" y="1201523"/>
                </a:cubicBezTo>
                <a:cubicBezTo>
                  <a:pt x="1721466" y="1174873"/>
                  <a:pt x="1764201" y="1148565"/>
                  <a:pt x="1807337" y="1122592"/>
                </a:cubicBezTo>
                <a:cubicBezTo>
                  <a:pt x="2083435" y="1157687"/>
                  <a:pt x="2357438" y="1198438"/>
                  <a:pt x="2629345" y="1244853"/>
                </a:cubicBezTo>
                <a:cubicBezTo>
                  <a:pt x="2549671" y="1267658"/>
                  <a:pt x="2471782" y="1290464"/>
                  <a:pt x="2395665" y="1313269"/>
                </a:cubicBezTo>
                <a:close/>
                <a:moveTo>
                  <a:pt x="2957195" y="1430905"/>
                </a:moveTo>
                <a:cubicBezTo>
                  <a:pt x="3124918" y="1465956"/>
                  <a:pt x="3291351" y="1503267"/>
                  <a:pt x="3456496" y="1542841"/>
                </a:cubicBezTo>
                <a:cubicBezTo>
                  <a:pt x="3371831" y="1568940"/>
                  <a:pt x="3289173" y="1595122"/>
                  <a:pt x="3208528" y="1621392"/>
                </a:cubicBezTo>
                <a:cubicBezTo>
                  <a:pt x="3078944" y="1590098"/>
                  <a:pt x="2948178" y="1560154"/>
                  <a:pt x="2816225" y="1531565"/>
                </a:cubicBezTo>
                <a:cubicBezTo>
                  <a:pt x="2862707" y="1497484"/>
                  <a:pt x="2909697" y="1463929"/>
                  <a:pt x="2957195" y="1430905"/>
                </a:cubicBezTo>
                <a:close/>
                <a:moveTo>
                  <a:pt x="2967927" y="1423430"/>
                </a:moveTo>
                <a:cubicBezTo>
                  <a:pt x="3012631" y="1392472"/>
                  <a:pt x="3057735" y="1361920"/>
                  <a:pt x="3103245" y="1331766"/>
                </a:cubicBezTo>
                <a:cubicBezTo>
                  <a:pt x="3310681" y="1372518"/>
                  <a:pt x="3516522" y="1416506"/>
                  <a:pt x="3720783" y="1463719"/>
                </a:cubicBezTo>
                <a:cubicBezTo>
                  <a:pt x="3636753" y="1488089"/>
                  <a:pt x="3554584" y="1512624"/>
                  <a:pt x="3474276" y="1537329"/>
                </a:cubicBezTo>
                <a:cubicBezTo>
                  <a:pt x="3306845" y="1497040"/>
                  <a:pt x="3138062" y="1459076"/>
                  <a:pt x="2967927" y="1423430"/>
                </a:cubicBezTo>
                <a:close/>
                <a:moveTo>
                  <a:pt x="3739579" y="1468154"/>
                </a:moveTo>
                <a:cubicBezTo>
                  <a:pt x="3907898" y="1507303"/>
                  <a:pt x="4075113" y="1548688"/>
                  <a:pt x="4241229" y="1592315"/>
                </a:cubicBezTo>
                <a:cubicBezTo>
                  <a:pt x="4231069" y="1599474"/>
                  <a:pt x="4220718" y="1606632"/>
                  <a:pt x="4210558" y="1613917"/>
                </a:cubicBezTo>
                <a:cubicBezTo>
                  <a:pt x="4170763" y="1642341"/>
                  <a:pt x="4132155" y="1670613"/>
                  <a:pt x="4094734" y="1698740"/>
                </a:cubicBezTo>
                <a:cubicBezTo>
                  <a:pt x="3896151" y="1643165"/>
                  <a:pt x="3695427" y="1590814"/>
                  <a:pt x="3492564" y="1541701"/>
                </a:cubicBezTo>
                <a:cubicBezTo>
                  <a:pt x="3572999" y="1517039"/>
                  <a:pt x="3655333" y="1492524"/>
                  <a:pt x="3739579" y="1468154"/>
                </a:cubicBezTo>
                <a:close/>
                <a:moveTo>
                  <a:pt x="4216464" y="1621265"/>
                </a:moveTo>
                <a:cubicBezTo>
                  <a:pt x="4228592" y="1612587"/>
                  <a:pt x="4240911" y="1604098"/>
                  <a:pt x="4253167" y="1595419"/>
                </a:cubicBezTo>
                <a:cubicBezTo>
                  <a:pt x="4414965" y="1638071"/>
                  <a:pt x="4575639" y="1682732"/>
                  <a:pt x="4735195" y="1729400"/>
                </a:cubicBezTo>
                <a:cubicBezTo>
                  <a:pt x="4645197" y="1756215"/>
                  <a:pt x="4557859" y="1783036"/>
                  <a:pt x="4473194" y="1809852"/>
                </a:cubicBezTo>
                <a:cubicBezTo>
                  <a:pt x="4351700" y="1772603"/>
                  <a:pt x="4229354" y="1736704"/>
                  <a:pt x="4106164" y="1702160"/>
                </a:cubicBezTo>
                <a:cubicBezTo>
                  <a:pt x="4141851" y="1675428"/>
                  <a:pt x="4178617" y="1648460"/>
                  <a:pt x="4216464" y="1621265"/>
                </a:cubicBezTo>
                <a:close/>
                <a:moveTo>
                  <a:pt x="6122099" y="1328916"/>
                </a:moveTo>
                <a:cubicBezTo>
                  <a:pt x="6258878" y="1252898"/>
                  <a:pt x="6400419" y="1180618"/>
                  <a:pt x="6546723" y="1112076"/>
                </a:cubicBezTo>
                <a:cubicBezTo>
                  <a:pt x="6698615" y="1145860"/>
                  <a:pt x="6848285" y="1181550"/>
                  <a:pt x="6995669" y="1219134"/>
                </a:cubicBezTo>
                <a:cubicBezTo>
                  <a:pt x="6652324" y="1274037"/>
                  <a:pt x="6313824" y="1337702"/>
                  <a:pt x="5980240" y="1410127"/>
                </a:cubicBezTo>
                <a:cubicBezTo>
                  <a:pt x="6029960" y="1380987"/>
                  <a:pt x="6077458" y="1353748"/>
                  <a:pt x="6122162" y="1328916"/>
                </a:cubicBezTo>
                <a:close/>
                <a:moveTo>
                  <a:pt x="6560694" y="1105488"/>
                </a:moveTo>
                <a:cubicBezTo>
                  <a:pt x="6651371" y="1063254"/>
                  <a:pt x="6743827" y="1022249"/>
                  <a:pt x="6837998" y="982467"/>
                </a:cubicBezTo>
                <a:cubicBezTo>
                  <a:pt x="7059169" y="1033145"/>
                  <a:pt x="7276846" y="1087896"/>
                  <a:pt x="7490969" y="1146728"/>
                </a:cubicBezTo>
                <a:cubicBezTo>
                  <a:pt x="7332917" y="1167841"/>
                  <a:pt x="7175691" y="1190710"/>
                  <a:pt x="7019417" y="1215333"/>
                </a:cubicBezTo>
                <a:cubicBezTo>
                  <a:pt x="6868922" y="1176900"/>
                  <a:pt x="6716014" y="1140285"/>
                  <a:pt x="6560757" y="1105488"/>
                </a:cubicBezTo>
                <a:close/>
                <a:moveTo>
                  <a:pt x="7514654" y="1152936"/>
                </a:moveTo>
                <a:cubicBezTo>
                  <a:pt x="7634288" y="1186003"/>
                  <a:pt x="7752715" y="1220338"/>
                  <a:pt x="7869936" y="1255939"/>
                </a:cubicBezTo>
                <a:cubicBezTo>
                  <a:pt x="7784846" y="1296564"/>
                  <a:pt x="7701026" y="1338437"/>
                  <a:pt x="7618540" y="1381557"/>
                </a:cubicBezTo>
                <a:cubicBezTo>
                  <a:pt x="7430770" y="1324969"/>
                  <a:pt x="7238873" y="1271459"/>
                  <a:pt x="7042785" y="1221034"/>
                </a:cubicBezTo>
                <a:cubicBezTo>
                  <a:pt x="7199058" y="1196753"/>
                  <a:pt x="7356348" y="1174049"/>
                  <a:pt x="7514654" y="1152936"/>
                </a:cubicBezTo>
                <a:close/>
                <a:moveTo>
                  <a:pt x="7538847" y="1149768"/>
                </a:moveTo>
                <a:cubicBezTo>
                  <a:pt x="7665847" y="1133171"/>
                  <a:pt x="7793483" y="1117797"/>
                  <a:pt x="7921816" y="1103651"/>
                </a:cubicBezTo>
                <a:cubicBezTo>
                  <a:pt x="7979601" y="1119868"/>
                  <a:pt x="8037195" y="1136383"/>
                  <a:pt x="8094536" y="1153189"/>
                </a:cubicBezTo>
                <a:cubicBezTo>
                  <a:pt x="8023035" y="1184527"/>
                  <a:pt x="7952423" y="1216746"/>
                  <a:pt x="7882636" y="1249858"/>
                </a:cubicBezTo>
                <a:cubicBezTo>
                  <a:pt x="7769098" y="1215479"/>
                  <a:pt x="7654481" y="1182202"/>
                  <a:pt x="7538847" y="1150022"/>
                </a:cubicBezTo>
                <a:close/>
                <a:moveTo>
                  <a:pt x="8108696" y="1157370"/>
                </a:moveTo>
                <a:cubicBezTo>
                  <a:pt x="8240649" y="1196139"/>
                  <a:pt x="8371586" y="1236428"/>
                  <a:pt x="8501570" y="1278237"/>
                </a:cubicBezTo>
                <a:cubicBezTo>
                  <a:pt x="8624316" y="1317722"/>
                  <a:pt x="8743252" y="1357612"/>
                  <a:pt x="8858377" y="1397901"/>
                </a:cubicBezTo>
                <a:cubicBezTo>
                  <a:pt x="8729917" y="1411755"/>
                  <a:pt x="8601710" y="1427060"/>
                  <a:pt x="8473821" y="1443828"/>
                </a:cubicBezTo>
                <a:cubicBezTo>
                  <a:pt x="8391716" y="1414815"/>
                  <a:pt x="8307388" y="1385948"/>
                  <a:pt x="8220837" y="1357232"/>
                </a:cubicBezTo>
                <a:cubicBezTo>
                  <a:pt x="8113649" y="1321713"/>
                  <a:pt x="8005382" y="1287296"/>
                  <a:pt x="7896098" y="1253975"/>
                </a:cubicBezTo>
                <a:cubicBezTo>
                  <a:pt x="7966075" y="1221034"/>
                  <a:pt x="8037069" y="1188917"/>
                  <a:pt x="8109014" y="1157623"/>
                </a:cubicBezTo>
                <a:close/>
                <a:moveTo>
                  <a:pt x="8108061" y="1147234"/>
                </a:moveTo>
                <a:cubicBezTo>
                  <a:pt x="8054595" y="1131524"/>
                  <a:pt x="8000937" y="1116067"/>
                  <a:pt x="7947152" y="1100864"/>
                </a:cubicBezTo>
                <a:cubicBezTo>
                  <a:pt x="7997571" y="1095333"/>
                  <a:pt x="8048054" y="1089987"/>
                  <a:pt x="8098600" y="1084837"/>
                </a:cubicBezTo>
                <a:cubicBezTo>
                  <a:pt x="8166354" y="1077995"/>
                  <a:pt x="8234299" y="1071489"/>
                  <a:pt x="8302562" y="1065326"/>
                </a:cubicBezTo>
                <a:cubicBezTo>
                  <a:pt x="8237030" y="1092103"/>
                  <a:pt x="8172196" y="1119488"/>
                  <a:pt x="8108061" y="1147488"/>
                </a:cubicBezTo>
                <a:close/>
                <a:moveTo>
                  <a:pt x="8097647" y="1075398"/>
                </a:moveTo>
                <a:cubicBezTo>
                  <a:pt x="8039164" y="1081353"/>
                  <a:pt x="7980808" y="1087542"/>
                  <a:pt x="7922641" y="1093959"/>
                </a:cubicBezTo>
                <a:cubicBezTo>
                  <a:pt x="7648321" y="1016928"/>
                  <a:pt x="7369937" y="946314"/>
                  <a:pt x="7087489" y="882124"/>
                </a:cubicBezTo>
                <a:cubicBezTo>
                  <a:pt x="7160133" y="854333"/>
                  <a:pt x="7233730" y="827347"/>
                  <a:pt x="7308215" y="801166"/>
                </a:cubicBezTo>
                <a:cubicBezTo>
                  <a:pt x="7653338" y="875960"/>
                  <a:pt x="7993698" y="959997"/>
                  <a:pt x="8329358" y="1053290"/>
                </a:cubicBezTo>
                <a:cubicBezTo>
                  <a:pt x="8251952" y="1060594"/>
                  <a:pt x="8174736" y="1068050"/>
                  <a:pt x="8097647" y="1075651"/>
                </a:cubicBezTo>
                <a:close/>
                <a:moveTo>
                  <a:pt x="7070662" y="878387"/>
                </a:moveTo>
                <a:cubicBezTo>
                  <a:pt x="7012877" y="865337"/>
                  <a:pt x="6954965" y="852667"/>
                  <a:pt x="6896926" y="840378"/>
                </a:cubicBezTo>
                <a:cubicBezTo>
                  <a:pt x="7027291" y="825130"/>
                  <a:pt x="7158228" y="810966"/>
                  <a:pt x="7289673" y="797872"/>
                </a:cubicBezTo>
                <a:cubicBezTo>
                  <a:pt x="7215759" y="824015"/>
                  <a:pt x="7142734" y="850938"/>
                  <a:pt x="7070662" y="878640"/>
                </a:cubicBezTo>
                <a:close/>
                <a:moveTo>
                  <a:pt x="6868224" y="834043"/>
                </a:moveTo>
                <a:cubicBezTo>
                  <a:pt x="6585839" y="773736"/>
                  <a:pt x="6300108" y="719998"/>
                  <a:pt x="6010974" y="672823"/>
                </a:cubicBezTo>
                <a:cubicBezTo>
                  <a:pt x="6078284" y="647104"/>
                  <a:pt x="6146273" y="622061"/>
                  <a:pt x="6214936" y="597693"/>
                </a:cubicBezTo>
                <a:cubicBezTo>
                  <a:pt x="6567678" y="652850"/>
                  <a:pt x="6916483" y="717312"/>
                  <a:pt x="7261225" y="791093"/>
                </a:cubicBezTo>
                <a:cubicBezTo>
                  <a:pt x="7129590" y="804270"/>
                  <a:pt x="6998589" y="818605"/>
                  <a:pt x="6868224" y="834106"/>
                </a:cubicBezTo>
                <a:close/>
                <a:moveTo>
                  <a:pt x="6838950" y="837591"/>
                </a:moveTo>
                <a:cubicBezTo>
                  <a:pt x="6707950" y="853301"/>
                  <a:pt x="6577584" y="870196"/>
                  <a:pt x="6447917" y="888269"/>
                </a:cubicBezTo>
                <a:cubicBezTo>
                  <a:pt x="6227782" y="843336"/>
                  <a:pt x="6004389" y="802388"/>
                  <a:pt x="5777738" y="765438"/>
                </a:cubicBezTo>
                <a:cubicBezTo>
                  <a:pt x="5848731" y="736127"/>
                  <a:pt x="5920486" y="707538"/>
                  <a:pt x="5993003" y="679665"/>
                </a:cubicBezTo>
                <a:cubicBezTo>
                  <a:pt x="6278245" y="725991"/>
                  <a:pt x="6560249" y="778658"/>
                  <a:pt x="6839014" y="837654"/>
                </a:cubicBezTo>
                <a:close/>
                <a:moveTo>
                  <a:pt x="5760022" y="762524"/>
                </a:moveTo>
                <a:cubicBezTo>
                  <a:pt x="5569947" y="731737"/>
                  <a:pt x="5377923" y="703718"/>
                  <a:pt x="5183950" y="678461"/>
                </a:cubicBezTo>
                <a:cubicBezTo>
                  <a:pt x="5312728" y="656752"/>
                  <a:pt x="5441842" y="635999"/>
                  <a:pt x="5571300" y="616190"/>
                </a:cubicBezTo>
                <a:cubicBezTo>
                  <a:pt x="5706256" y="634941"/>
                  <a:pt x="5840559" y="655086"/>
                  <a:pt x="5974207" y="676624"/>
                </a:cubicBezTo>
                <a:cubicBezTo>
                  <a:pt x="5902071" y="704497"/>
                  <a:pt x="5830678" y="733130"/>
                  <a:pt x="5760022" y="762524"/>
                </a:cubicBezTo>
                <a:close/>
                <a:moveTo>
                  <a:pt x="5151755" y="674280"/>
                </a:moveTo>
                <a:cubicBezTo>
                  <a:pt x="5044612" y="660597"/>
                  <a:pt x="4936916" y="647737"/>
                  <a:pt x="4828667" y="635701"/>
                </a:cubicBezTo>
                <a:cubicBezTo>
                  <a:pt x="4723848" y="624088"/>
                  <a:pt x="4618482" y="613319"/>
                  <a:pt x="4512564" y="603394"/>
                </a:cubicBezTo>
                <a:cubicBezTo>
                  <a:pt x="4587113" y="574254"/>
                  <a:pt x="4662253" y="546191"/>
                  <a:pt x="4737989" y="519205"/>
                </a:cubicBezTo>
                <a:cubicBezTo>
                  <a:pt x="4793615" y="524399"/>
                  <a:pt x="4849114" y="529847"/>
                  <a:pt x="4904486" y="535549"/>
                </a:cubicBezTo>
                <a:cubicBezTo>
                  <a:pt x="5117256" y="557467"/>
                  <a:pt x="5328622" y="582806"/>
                  <a:pt x="5538597" y="611566"/>
                </a:cubicBezTo>
                <a:cubicBezTo>
                  <a:pt x="5409267" y="631584"/>
                  <a:pt x="5280324" y="652489"/>
                  <a:pt x="5151755" y="674280"/>
                </a:cubicBezTo>
                <a:close/>
                <a:moveTo>
                  <a:pt x="4491482" y="601810"/>
                </a:moveTo>
                <a:cubicBezTo>
                  <a:pt x="4223468" y="576471"/>
                  <a:pt x="3952050" y="556601"/>
                  <a:pt x="3677222" y="542200"/>
                </a:cubicBezTo>
                <a:cubicBezTo>
                  <a:pt x="3810953" y="515974"/>
                  <a:pt x="3942715" y="491269"/>
                  <a:pt x="4072509" y="468083"/>
                </a:cubicBezTo>
                <a:cubicBezTo>
                  <a:pt x="4288155" y="481217"/>
                  <a:pt x="4502468" y="497561"/>
                  <a:pt x="4715447" y="517114"/>
                </a:cubicBezTo>
                <a:cubicBezTo>
                  <a:pt x="4640218" y="544016"/>
                  <a:pt x="4565568" y="572248"/>
                  <a:pt x="4491482" y="601810"/>
                </a:cubicBezTo>
                <a:close/>
                <a:moveTo>
                  <a:pt x="3637852" y="540300"/>
                </a:moveTo>
                <a:cubicBezTo>
                  <a:pt x="3440411" y="530207"/>
                  <a:pt x="3241440" y="522879"/>
                  <a:pt x="3040952" y="518318"/>
                </a:cubicBezTo>
                <a:cubicBezTo>
                  <a:pt x="3113932" y="489896"/>
                  <a:pt x="3187529" y="462445"/>
                  <a:pt x="3261741" y="435966"/>
                </a:cubicBezTo>
                <a:cubicBezTo>
                  <a:pt x="3520269" y="440950"/>
                  <a:pt x="3777126" y="450853"/>
                  <a:pt x="4032314" y="465676"/>
                </a:cubicBezTo>
                <a:cubicBezTo>
                  <a:pt x="3902818" y="488861"/>
                  <a:pt x="3771329" y="513736"/>
                  <a:pt x="3637852" y="540300"/>
                </a:cubicBezTo>
                <a:close/>
                <a:moveTo>
                  <a:pt x="3016314" y="517748"/>
                </a:moveTo>
                <a:cubicBezTo>
                  <a:pt x="2556066" y="507655"/>
                  <a:pt x="2088280" y="511877"/>
                  <a:pt x="1612964" y="530417"/>
                </a:cubicBezTo>
                <a:cubicBezTo>
                  <a:pt x="1751565" y="502460"/>
                  <a:pt x="1896764" y="474524"/>
                  <a:pt x="2048574" y="446608"/>
                </a:cubicBezTo>
                <a:cubicBezTo>
                  <a:pt x="2447227" y="431828"/>
                  <a:pt x="2842724" y="428027"/>
                  <a:pt x="3235071" y="435206"/>
                </a:cubicBezTo>
                <a:cubicBezTo>
                  <a:pt x="3161494" y="461812"/>
                  <a:pt x="3088577" y="489326"/>
                  <a:pt x="3016314" y="517748"/>
                </a:cubicBezTo>
                <a:close/>
                <a:moveTo>
                  <a:pt x="2993581" y="526807"/>
                </a:moveTo>
                <a:cubicBezTo>
                  <a:pt x="2900445" y="563675"/>
                  <a:pt x="2808478" y="601980"/>
                  <a:pt x="2717673" y="641719"/>
                </a:cubicBezTo>
                <a:cubicBezTo>
                  <a:pt x="2197227" y="624235"/>
                  <a:pt x="1663637" y="622124"/>
                  <a:pt x="1116902" y="635385"/>
                </a:cubicBezTo>
                <a:cubicBezTo>
                  <a:pt x="1253046" y="605041"/>
                  <a:pt x="1399477" y="573684"/>
                  <a:pt x="1555052" y="542010"/>
                </a:cubicBezTo>
                <a:cubicBezTo>
                  <a:pt x="2041970" y="521908"/>
                  <a:pt x="2521414" y="516840"/>
                  <a:pt x="2993390" y="526807"/>
                </a:cubicBezTo>
                <a:close/>
                <a:moveTo>
                  <a:pt x="2719515" y="651285"/>
                </a:moveTo>
                <a:cubicBezTo>
                  <a:pt x="2828989" y="654959"/>
                  <a:pt x="2937891" y="659311"/>
                  <a:pt x="3046222" y="664335"/>
                </a:cubicBezTo>
                <a:cubicBezTo>
                  <a:pt x="2837307" y="710452"/>
                  <a:pt x="2624626" y="759863"/>
                  <a:pt x="2408174" y="812568"/>
                </a:cubicBezTo>
                <a:lnTo>
                  <a:pt x="2340928" y="829039"/>
                </a:lnTo>
                <a:cubicBezTo>
                  <a:pt x="2386775" y="806024"/>
                  <a:pt x="2432895" y="783384"/>
                  <a:pt x="2479294" y="761130"/>
                </a:cubicBezTo>
                <a:cubicBezTo>
                  <a:pt x="2558288" y="723375"/>
                  <a:pt x="2638298" y="686760"/>
                  <a:pt x="2719324" y="651285"/>
                </a:cubicBezTo>
                <a:close/>
                <a:moveTo>
                  <a:pt x="2410524" y="821817"/>
                </a:moveTo>
                <a:cubicBezTo>
                  <a:pt x="2638616" y="766280"/>
                  <a:pt x="2862625" y="714360"/>
                  <a:pt x="3082544" y="666045"/>
                </a:cubicBezTo>
                <a:cubicBezTo>
                  <a:pt x="3448387" y="683573"/>
                  <a:pt x="3806889" y="708912"/>
                  <a:pt x="4158044" y="742062"/>
                </a:cubicBezTo>
                <a:cubicBezTo>
                  <a:pt x="4001408" y="812296"/>
                  <a:pt x="3847973" y="887445"/>
                  <a:pt x="3697732" y="967517"/>
                </a:cubicBezTo>
                <a:cubicBezTo>
                  <a:pt x="3568319" y="997797"/>
                  <a:pt x="3439541" y="1029072"/>
                  <a:pt x="3311398" y="1061335"/>
                </a:cubicBezTo>
                <a:cubicBezTo>
                  <a:pt x="3079623" y="1119824"/>
                  <a:pt x="2859488" y="1178952"/>
                  <a:pt x="2650998" y="1238708"/>
                </a:cubicBezTo>
                <a:cubicBezTo>
                  <a:pt x="2376253" y="1191704"/>
                  <a:pt x="2099393" y="1150446"/>
                  <a:pt x="1820418" y="1114927"/>
                </a:cubicBezTo>
                <a:cubicBezTo>
                  <a:pt x="1976419" y="1021299"/>
                  <a:pt x="2137048" y="932504"/>
                  <a:pt x="2302320" y="848550"/>
                </a:cubicBezTo>
                <a:cubicBezTo>
                  <a:pt x="2338051" y="839510"/>
                  <a:pt x="2374056" y="830603"/>
                  <a:pt x="2410333" y="821817"/>
                </a:cubicBezTo>
                <a:close/>
                <a:moveTo>
                  <a:pt x="1805432" y="1112710"/>
                </a:moveTo>
                <a:cubicBezTo>
                  <a:pt x="1687278" y="1097760"/>
                  <a:pt x="1568749" y="1083804"/>
                  <a:pt x="1449832" y="1070837"/>
                </a:cubicBezTo>
                <a:cubicBezTo>
                  <a:pt x="1699514" y="1002295"/>
                  <a:pt x="1972691" y="930205"/>
                  <a:pt x="2262188" y="858242"/>
                </a:cubicBezTo>
                <a:cubicBezTo>
                  <a:pt x="2105768" y="938611"/>
                  <a:pt x="1953451" y="1023434"/>
                  <a:pt x="1805242" y="1112710"/>
                </a:cubicBezTo>
                <a:close/>
                <a:moveTo>
                  <a:pt x="1792351" y="1120692"/>
                </a:moveTo>
                <a:cubicBezTo>
                  <a:pt x="1749425" y="1146664"/>
                  <a:pt x="1706753" y="1172827"/>
                  <a:pt x="1664526" y="1199559"/>
                </a:cubicBezTo>
                <a:cubicBezTo>
                  <a:pt x="1527620" y="1180980"/>
                  <a:pt x="1390034" y="1163850"/>
                  <a:pt x="1251776" y="1148184"/>
                </a:cubicBezTo>
                <a:cubicBezTo>
                  <a:pt x="1232726" y="1146031"/>
                  <a:pt x="1213676" y="1144067"/>
                  <a:pt x="1194626" y="1141850"/>
                </a:cubicBezTo>
                <a:cubicBezTo>
                  <a:pt x="1268794" y="1120736"/>
                  <a:pt x="1345546" y="1099324"/>
                  <a:pt x="1424877" y="1077615"/>
                </a:cubicBezTo>
                <a:lnTo>
                  <a:pt x="1430401" y="1078185"/>
                </a:lnTo>
                <a:cubicBezTo>
                  <a:pt x="1551349" y="1091279"/>
                  <a:pt x="1671936" y="1105444"/>
                  <a:pt x="1792161" y="1120692"/>
                </a:cubicBezTo>
                <a:close/>
                <a:moveTo>
                  <a:pt x="1666748" y="1209378"/>
                </a:moveTo>
                <a:cubicBezTo>
                  <a:pt x="1905000" y="1241686"/>
                  <a:pt x="2141239" y="1278320"/>
                  <a:pt x="2375472" y="1319287"/>
                </a:cubicBezTo>
                <a:cubicBezTo>
                  <a:pt x="2289029" y="1345215"/>
                  <a:pt x="2204974" y="1370997"/>
                  <a:pt x="2123313" y="1396634"/>
                </a:cubicBezTo>
                <a:cubicBezTo>
                  <a:pt x="1925574" y="1362255"/>
                  <a:pt x="1725613" y="1330898"/>
                  <a:pt x="1523429" y="1302563"/>
                </a:cubicBezTo>
                <a:cubicBezTo>
                  <a:pt x="1570419" y="1271142"/>
                  <a:pt x="1618126" y="1240102"/>
                  <a:pt x="1666558" y="1209442"/>
                </a:cubicBezTo>
                <a:close/>
                <a:moveTo>
                  <a:pt x="2103565" y="1402842"/>
                </a:moveTo>
                <a:cubicBezTo>
                  <a:pt x="1982280" y="1440851"/>
                  <a:pt x="1866500" y="1478435"/>
                  <a:pt x="1756220" y="1515601"/>
                </a:cubicBezTo>
                <a:cubicBezTo>
                  <a:pt x="1610424" y="1491320"/>
                  <a:pt x="1463186" y="1468515"/>
                  <a:pt x="1314514" y="1447186"/>
                </a:cubicBezTo>
                <a:cubicBezTo>
                  <a:pt x="1379157" y="1400733"/>
                  <a:pt x="1444771" y="1355186"/>
                  <a:pt x="1511364" y="1310545"/>
                </a:cubicBezTo>
                <a:cubicBezTo>
                  <a:pt x="1710754" y="1338291"/>
                  <a:pt x="1908092" y="1369078"/>
                  <a:pt x="2103374" y="1402906"/>
                </a:cubicBezTo>
                <a:close/>
                <a:moveTo>
                  <a:pt x="1736789" y="1522126"/>
                </a:moveTo>
                <a:cubicBezTo>
                  <a:pt x="1584389" y="1573393"/>
                  <a:pt x="1442930" y="1622767"/>
                  <a:pt x="1312418" y="1670233"/>
                </a:cubicBezTo>
                <a:cubicBezTo>
                  <a:pt x="1247775" y="1645318"/>
                  <a:pt x="1181926" y="1620486"/>
                  <a:pt x="1114870" y="1595736"/>
                </a:cubicBezTo>
                <a:cubicBezTo>
                  <a:pt x="1176509" y="1548054"/>
                  <a:pt x="1239266" y="1501202"/>
                  <a:pt x="1303147" y="1455168"/>
                </a:cubicBezTo>
                <a:cubicBezTo>
                  <a:pt x="1449280" y="1476072"/>
                  <a:pt x="1593831" y="1498390"/>
                  <a:pt x="1736789" y="1522126"/>
                </a:cubicBezTo>
                <a:close/>
                <a:moveTo>
                  <a:pt x="1298639" y="1675174"/>
                </a:moveTo>
                <a:cubicBezTo>
                  <a:pt x="1206989" y="1708451"/>
                  <a:pt x="1121175" y="1740403"/>
                  <a:pt x="1041210" y="1771019"/>
                </a:cubicBezTo>
                <a:cubicBezTo>
                  <a:pt x="1009206" y="1758052"/>
                  <a:pt x="976865" y="1745047"/>
                  <a:pt x="944181" y="1731997"/>
                </a:cubicBezTo>
                <a:cubicBezTo>
                  <a:pt x="992905" y="1691708"/>
                  <a:pt x="1043857" y="1650830"/>
                  <a:pt x="1097026" y="1609356"/>
                </a:cubicBezTo>
                <a:lnTo>
                  <a:pt x="1105853" y="1602578"/>
                </a:lnTo>
                <a:cubicBezTo>
                  <a:pt x="1171340" y="1626732"/>
                  <a:pt x="1235647" y="1650931"/>
                  <a:pt x="1298766" y="1675174"/>
                </a:cubicBezTo>
                <a:close/>
                <a:moveTo>
                  <a:pt x="1847152" y="2137613"/>
                </a:moveTo>
                <a:cubicBezTo>
                  <a:pt x="1760157" y="2175919"/>
                  <a:pt x="1680655" y="2211983"/>
                  <a:pt x="1608646" y="2245810"/>
                </a:cubicBezTo>
                <a:lnTo>
                  <a:pt x="1591691" y="2253729"/>
                </a:lnTo>
                <a:cubicBezTo>
                  <a:pt x="1366838" y="2136409"/>
                  <a:pt x="1101154" y="2008130"/>
                  <a:pt x="795719" y="1877317"/>
                </a:cubicBezTo>
                <a:lnTo>
                  <a:pt x="861060" y="1851281"/>
                </a:lnTo>
                <a:cubicBezTo>
                  <a:pt x="917194" y="1829154"/>
                  <a:pt x="977328" y="1805797"/>
                  <a:pt x="1041464" y="1781218"/>
                </a:cubicBezTo>
                <a:cubicBezTo>
                  <a:pt x="1341374" y="1903099"/>
                  <a:pt x="1610614" y="2023903"/>
                  <a:pt x="1847279" y="2137549"/>
                </a:cubicBezTo>
                <a:close/>
                <a:moveTo>
                  <a:pt x="1054164" y="1776277"/>
                </a:moveTo>
                <a:cubicBezTo>
                  <a:pt x="1134345" y="1745743"/>
                  <a:pt x="1220362" y="1713772"/>
                  <a:pt x="1312228" y="1680369"/>
                </a:cubicBezTo>
                <a:cubicBezTo>
                  <a:pt x="1609725" y="1794711"/>
                  <a:pt x="1881505" y="1909054"/>
                  <a:pt x="2125917" y="2018836"/>
                </a:cubicBezTo>
                <a:cubicBezTo>
                  <a:pt x="2030413" y="2058156"/>
                  <a:pt x="1941341" y="2096056"/>
                  <a:pt x="1858709" y="2132545"/>
                </a:cubicBezTo>
                <a:cubicBezTo>
                  <a:pt x="1622616" y="2018899"/>
                  <a:pt x="1353884" y="1898221"/>
                  <a:pt x="1054164" y="1776277"/>
                </a:cubicBezTo>
                <a:close/>
                <a:moveTo>
                  <a:pt x="2609914" y="1688540"/>
                </a:moveTo>
                <a:cubicBezTo>
                  <a:pt x="2690730" y="1706025"/>
                  <a:pt x="2770969" y="1723996"/>
                  <a:pt x="2850642" y="1742449"/>
                </a:cubicBezTo>
                <a:cubicBezTo>
                  <a:pt x="2652141" y="1812132"/>
                  <a:pt x="2469642" y="1881118"/>
                  <a:pt x="2303272" y="1946999"/>
                </a:cubicBezTo>
                <a:cubicBezTo>
                  <a:pt x="2394966" y="1865154"/>
                  <a:pt x="2497201" y="1778178"/>
                  <a:pt x="2610231" y="1688540"/>
                </a:cubicBezTo>
                <a:close/>
                <a:moveTo>
                  <a:pt x="2619566" y="1680939"/>
                </a:moveTo>
                <a:cubicBezTo>
                  <a:pt x="2661431" y="1647871"/>
                  <a:pt x="2704700" y="1614531"/>
                  <a:pt x="2749360" y="1580913"/>
                </a:cubicBezTo>
                <a:cubicBezTo>
                  <a:pt x="2768029" y="1566850"/>
                  <a:pt x="2786888" y="1552976"/>
                  <a:pt x="2805748" y="1539103"/>
                </a:cubicBezTo>
                <a:cubicBezTo>
                  <a:pt x="2935288" y="1567021"/>
                  <a:pt x="3063685" y="1596325"/>
                  <a:pt x="3190939" y="1627030"/>
                </a:cubicBezTo>
                <a:cubicBezTo>
                  <a:pt x="3078925" y="1663645"/>
                  <a:pt x="2971083" y="1700152"/>
                  <a:pt x="2867406" y="1736558"/>
                </a:cubicBezTo>
                <a:cubicBezTo>
                  <a:pt x="2785663" y="1717509"/>
                  <a:pt x="2703151" y="1698974"/>
                  <a:pt x="2619883" y="1680939"/>
                </a:cubicBezTo>
                <a:close/>
                <a:moveTo>
                  <a:pt x="3208592" y="1631274"/>
                </a:moveTo>
                <a:cubicBezTo>
                  <a:pt x="3454127" y="1690694"/>
                  <a:pt x="3695275" y="1755100"/>
                  <a:pt x="3932047" y="1824485"/>
                </a:cubicBezTo>
                <a:cubicBezTo>
                  <a:pt x="3869608" y="1874529"/>
                  <a:pt x="3811060" y="1923307"/>
                  <a:pt x="3756406" y="1970818"/>
                </a:cubicBezTo>
                <a:cubicBezTo>
                  <a:pt x="3474847" y="1887408"/>
                  <a:pt x="3184271" y="1810675"/>
                  <a:pt x="2884678" y="1740612"/>
                </a:cubicBezTo>
                <a:cubicBezTo>
                  <a:pt x="2988647" y="1704333"/>
                  <a:pt x="3096724" y="1667889"/>
                  <a:pt x="3208909" y="1631274"/>
                </a:cubicBezTo>
                <a:close/>
                <a:moveTo>
                  <a:pt x="3225864" y="1625636"/>
                </a:moveTo>
                <a:cubicBezTo>
                  <a:pt x="3306553" y="1599493"/>
                  <a:pt x="3389357" y="1573355"/>
                  <a:pt x="3474276" y="1547212"/>
                </a:cubicBezTo>
                <a:cubicBezTo>
                  <a:pt x="3680098" y="1596876"/>
                  <a:pt x="3883704" y="1649791"/>
                  <a:pt x="4085082" y="1705961"/>
                </a:cubicBezTo>
                <a:cubicBezTo>
                  <a:pt x="4035127" y="1743545"/>
                  <a:pt x="3987248" y="1780648"/>
                  <a:pt x="3941445" y="1817263"/>
                </a:cubicBezTo>
                <a:cubicBezTo>
                  <a:pt x="3707467" y="1748512"/>
                  <a:pt x="3469050" y="1684632"/>
                  <a:pt x="3226181" y="1625636"/>
                </a:cubicBezTo>
                <a:close/>
                <a:moveTo>
                  <a:pt x="4096322" y="1709192"/>
                </a:moveTo>
                <a:cubicBezTo>
                  <a:pt x="4217353" y="1743229"/>
                  <a:pt x="4337577" y="1778494"/>
                  <a:pt x="4457002" y="1814983"/>
                </a:cubicBezTo>
                <a:cubicBezTo>
                  <a:pt x="4370134" y="1842602"/>
                  <a:pt x="4286168" y="1870051"/>
                  <a:pt x="4205097" y="1897335"/>
                </a:cubicBezTo>
                <a:cubicBezTo>
                  <a:pt x="4121487" y="1871064"/>
                  <a:pt x="4037222" y="1845408"/>
                  <a:pt x="3952304" y="1820367"/>
                </a:cubicBezTo>
                <a:cubicBezTo>
                  <a:pt x="3998278" y="1783961"/>
                  <a:pt x="4046391" y="1746903"/>
                  <a:pt x="4096639" y="1709192"/>
                </a:cubicBezTo>
                <a:close/>
                <a:moveTo>
                  <a:pt x="4472940" y="1819924"/>
                </a:moveTo>
                <a:cubicBezTo>
                  <a:pt x="4596003" y="1857679"/>
                  <a:pt x="4718177" y="1896720"/>
                  <a:pt x="4839462" y="1937054"/>
                </a:cubicBezTo>
                <a:cubicBezTo>
                  <a:pt x="4929588" y="1967080"/>
                  <a:pt x="5017624" y="1997297"/>
                  <a:pt x="5103559" y="2027704"/>
                </a:cubicBezTo>
                <a:cubicBezTo>
                  <a:pt x="5051533" y="2073777"/>
                  <a:pt x="5004308" y="2117468"/>
                  <a:pt x="4961890" y="2158771"/>
                </a:cubicBezTo>
                <a:cubicBezTo>
                  <a:pt x="4833239" y="2110075"/>
                  <a:pt x="4698683" y="2061513"/>
                  <a:pt x="4558221" y="2013071"/>
                </a:cubicBezTo>
                <a:cubicBezTo>
                  <a:pt x="4446969" y="1975062"/>
                  <a:pt x="4334510" y="1938112"/>
                  <a:pt x="4220845" y="1902212"/>
                </a:cubicBezTo>
                <a:cubicBezTo>
                  <a:pt x="4302081" y="1875017"/>
                  <a:pt x="4386218" y="1847588"/>
                  <a:pt x="4473258" y="1819924"/>
                </a:cubicBezTo>
                <a:close/>
                <a:moveTo>
                  <a:pt x="4842891" y="1928185"/>
                </a:moveTo>
                <a:cubicBezTo>
                  <a:pt x="4725842" y="1889163"/>
                  <a:pt x="4608049" y="1851388"/>
                  <a:pt x="4489514" y="1814856"/>
                </a:cubicBezTo>
                <a:cubicBezTo>
                  <a:pt x="4574432" y="1787996"/>
                  <a:pt x="4662024" y="1761156"/>
                  <a:pt x="4752277" y="1734341"/>
                </a:cubicBezTo>
                <a:cubicBezTo>
                  <a:pt x="4907852" y="1780160"/>
                  <a:pt x="5062220" y="1827887"/>
                  <a:pt x="5215382" y="1877507"/>
                </a:cubicBezTo>
                <a:lnTo>
                  <a:pt x="5263261" y="1893154"/>
                </a:lnTo>
                <a:cubicBezTo>
                  <a:pt x="5208861" y="1937117"/>
                  <a:pt x="5158486" y="1979668"/>
                  <a:pt x="5112131" y="2020799"/>
                </a:cubicBezTo>
                <a:cubicBezTo>
                  <a:pt x="5024628" y="1989677"/>
                  <a:pt x="4934985" y="1958801"/>
                  <a:pt x="4843209" y="1928185"/>
                </a:cubicBezTo>
                <a:close/>
                <a:moveTo>
                  <a:pt x="5273294" y="1896511"/>
                </a:moveTo>
                <a:cubicBezTo>
                  <a:pt x="5421884" y="1945371"/>
                  <a:pt x="5565267" y="1994637"/>
                  <a:pt x="5703443" y="2044301"/>
                </a:cubicBezTo>
                <a:cubicBezTo>
                  <a:pt x="5605272" y="2074791"/>
                  <a:pt x="5511800" y="2104799"/>
                  <a:pt x="5423027" y="2134319"/>
                </a:cubicBezTo>
                <a:cubicBezTo>
                  <a:pt x="5325663" y="2097533"/>
                  <a:pt x="5225288" y="2060753"/>
                  <a:pt x="5121910" y="2023967"/>
                </a:cubicBezTo>
                <a:cubicBezTo>
                  <a:pt x="5172285" y="1980086"/>
                  <a:pt x="5222856" y="1937643"/>
                  <a:pt x="5273612" y="1896638"/>
                </a:cubicBezTo>
                <a:close/>
                <a:moveTo>
                  <a:pt x="5718302" y="2049686"/>
                </a:moveTo>
                <a:cubicBezTo>
                  <a:pt x="5929376" y="2125703"/>
                  <a:pt x="6127941" y="2201720"/>
                  <a:pt x="6313488" y="2277104"/>
                </a:cubicBezTo>
                <a:lnTo>
                  <a:pt x="6307138" y="2283059"/>
                </a:lnTo>
                <a:cubicBezTo>
                  <a:pt x="6247003" y="2337982"/>
                  <a:pt x="6195251" y="2388216"/>
                  <a:pt x="6151499" y="2432560"/>
                </a:cubicBezTo>
                <a:cubicBezTo>
                  <a:pt x="5936361" y="2337538"/>
                  <a:pt x="5697919" y="2238652"/>
                  <a:pt x="5437315" y="2139703"/>
                </a:cubicBezTo>
                <a:cubicBezTo>
                  <a:pt x="5526297" y="2110310"/>
                  <a:pt x="5620068" y="2080346"/>
                  <a:pt x="5718620" y="2049813"/>
                </a:cubicBezTo>
                <a:close/>
                <a:moveTo>
                  <a:pt x="5733415" y="2044998"/>
                </a:moveTo>
                <a:cubicBezTo>
                  <a:pt x="5934139" y="1983171"/>
                  <a:pt x="6153912" y="1919950"/>
                  <a:pt x="6390958" y="1858122"/>
                </a:cubicBezTo>
                <a:cubicBezTo>
                  <a:pt x="6618224" y="1799000"/>
                  <a:pt x="6847904" y="1744331"/>
                  <a:pt x="7080123" y="1694115"/>
                </a:cubicBezTo>
                <a:cubicBezTo>
                  <a:pt x="6739383" y="1913298"/>
                  <a:pt x="6487224" y="2119622"/>
                  <a:pt x="6321298" y="2270009"/>
                </a:cubicBezTo>
                <a:cubicBezTo>
                  <a:pt x="6138228" y="2195829"/>
                  <a:pt x="5942140" y="2120319"/>
                  <a:pt x="5733733" y="2045125"/>
                </a:cubicBezTo>
                <a:close/>
                <a:moveTo>
                  <a:pt x="6388227" y="1849000"/>
                </a:moveTo>
                <a:cubicBezTo>
                  <a:pt x="6146864" y="1912221"/>
                  <a:pt x="5922899" y="1976456"/>
                  <a:pt x="5718874" y="2039804"/>
                </a:cubicBezTo>
                <a:cubicBezTo>
                  <a:pt x="5578793" y="1989379"/>
                  <a:pt x="5433314" y="1939290"/>
                  <a:pt x="5282438" y="1889543"/>
                </a:cubicBezTo>
                <a:cubicBezTo>
                  <a:pt x="5495290" y="1719442"/>
                  <a:pt x="5719756" y="1564328"/>
                  <a:pt x="5954205" y="1425331"/>
                </a:cubicBezTo>
                <a:cubicBezTo>
                  <a:pt x="6303410" y="1348807"/>
                  <a:pt x="6658357" y="1281975"/>
                  <a:pt x="7019036" y="1224835"/>
                </a:cubicBezTo>
                <a:cubicBezTo>
                  <a:pt x="7219125" y="1275938"/>
                  <a:pt x="7414895" y="1330290"/>
                  <a:pt x="7606475" y="1387892"/>
                </a:cubicBezTo>
                <a:cubicBezTo>
                  <a:pt x="7533195" y="1426452"/>
                  <a:pt x="7460996" y="1466000"/>
                  <a:pt x="7389876" y="1506543"/>
                </a:cubicBezTo>
                <a:cubicBezTo>
                  <a:pt x="7288276" y="1564442"/>
                  <a:pt x="7193026" y="1622342"/>
                  <a:pt x="7103301" y="1679418"/>
                </a:cubicBezTo>
                <a:cubicBezTo>
                  <a:pt x="6862636" y="1731028"/>
                  <a:pt x="6624383" y="1787597"/>
                  <a:pt x="6388545" y="1849127"/>
                </a:cubicBezTo>
                <a:close/>
                <a:moveTo>
                  <a:pt x="7394829" y="1514524"/>
                </a:moveTo>
                <a:cubicBezTo>
                  <a:pt x="7468426" y="1472588"/>
                  <a:pt x="7543229" y="1431710"/>
                  <a:pt x="7619175" y="1391883"/>
                </a:cubicBezTo>
                <a:cubicBezTo>
                  <a:pt x="7733158" y="1426262"/>
                  <a:pt x="7845552" y="1461756"/>
                  <a:pt x="7956423" y="1498371"/>
                </a:cubicBezTo>
                <a:lnTo>
                  <a:pt x="7999349" y="1512624"/>
                </a:lnTo>
                <a:cubicBezTo>
                  <a:pt x="7706995" y="1559077"/>
                  <a:pt x="7417182" y="1612796"/>
                  <a:pt x="7129844" y="1673781"/>
                </a:cubicBezTo>
                <a:cubicBezTo>
                  <a:pt x="7226364" y="1612967"/>
                  <a:pt x="7316089" y="1559755"/>
                  <a:pt x="7395146" y="1514651"/>
                </a:cubicBezTo>
                <a:close/>
                <a:moveTo>
                  <a:pt x="7959979" y="1489565"/>
                </a:moveTo>
                <a:cubicBezTo>
                  <a:pt x="7851902" y="1453837"/>
                  <a:pt x="7742238" y="1419186"/>
                  <a:pt x="7631049" y="1385612"/>
                </a:cubicBezTo>
                <a:cubicBezTo>
                  <a:pt x="7713663" y="1342535"/>
                  <a:pt x="7797610" y="1300726"/>
                  <a:pt x="7882890" y="1260183"/>
                </a:cubicBezTo>
                <a:cubicBezTo>
                  <a:pt x="7995285" y="1294391"/>
                  <a:pt x="8106601" y="1329720"/>
                  <a:pt x="8216773" y="1366164"/>
                </a:cubicBezTo>
                <a:cubicBezTo>
                  <a:pt x="8297228" y="1392814"/>
                  <a:pt x="8375777" y="1419648"/>
                  <a:pt x="8452421" y="1446679"/>
                </a:cubicBezTo>
                <a:cubicBezTo>
                  <a:pt x="8307642" y="1465810"/>
                  <a:pt x="8163307" y="1486715"/>
                  <a:pt x="8019415" y="1509393"/>
                </a:cubicBezTo>
                <a:close/>
                <a:moveTo>
                  <a:pt x="8472297" y="1453711"/>
                </a:moveTo>
                <a:cubicBezTo>
                  <a:pt x="8609965" y="1502406"/>
                  <a:pt x="8741346" y="1551266"/>
                  <a:pt x="8866505" y="1600297"/>
                </a:cubicBezTo>
                <a:cubicBezTo>
                  <a:pt x="8790686" y="1646750"/>
                  <a:pt x="8717217" y="1693102"/>
                  <a:pt x="8646096" y="1739345"/>
                </a:cubicBezTo>
                <a:cubicBezTo>
                  <a:pt x="8461248" y="1665482"/>
                  <a:pt x="8258746" y="1590288"/>
                  <a:pt x="8038846" y="1515918"/>
                </a:cubicBezTo>
                <a:cubicBezTo>
                  <a:pt x="8182991" y="1493537"/>
                  <a:pt x="8327645" y="1472842"/>
                  <a:pt x="8472805" y="1453837"/>
                </a:cubicBezTo>
                <a:close/>
                <a:moveTo>
                  <a:pt x="8493061" y="1450987"/>
                </a:moveTo>
                <a:cubicBezTo>
                  <a:pt x="8621332" y="1434345"/>
                  <a:pt x="8749919" y="1419123"/>
                  <a:pt x="8878760" y="1405313"/>
                </a:cubicBezTo>
                <a:cubicBezTo>
                  <a:pt x="8945753" y="1428796"/>
                  <a:pt x="9011412" y="1452336"/>
                  <a:pt x="9075610" y="1475946"/>
                </a:cubicBezTo>
                <a:cubicBezTo>
                  <a:pt x="9033955" y="1500018"/>
                  <a:pt x="8992235" y="1524514"/>
                  <a:pt x="8950452" y="1549429"/>
                </a:cubicBezTo>
                <a:cubicBezTo>
                  <a:pt x="8925623" y="1564252"/>
                  <a:pt x="8901049" y="1579031"/>
                  <a:pt x="8876602" y="1593772"/>
                </a:cubicBezTo>
                <a:cubicBezTo>
                  <a:pt x="8755126" y="1546388"/>
                  <a:pt x="8627428" y="1498833"/>
                  <a:pt x="8493570" y="1451113"/>
                </a:cubicBezTo>
                <a:close/>
                <a:moveTo>
                  <a:pt x="8900732" y="1402969"/>
                </a:moveTo>
                <a:lnTo>
                  <a:pt x="8926132" y="1400308"/>
                </a:lnTo>
                <a:cubicBezTo>
                  <a:pt x="9040050" y="1388399"/>
                  <a:pt x="9154160" y="1377649"/>
                  <a:pt x="9268523" y="1368064"/>
                </a:cubicBezTo>
                <a:cubicBezTo>
                  <a:pt x="9208198" y="1401050"/>
                  <a:pt x="9147683" y="1434915"/>
                  <a:pt x="9086913" y="1469674"/>
                </a:cubicBezTo>
                <a:cubicBezTo>
                  <a:pt x="9026271" y="1447502"/>
                  <a:pt x="8964358" y="1425312"/>
                  <a:pt x="8901240" y="1403096"/>
                </a:cubicBezTo>
                <a:close/>
                <a:moveTo>
                  <a:pt x="8955659" y="1557474"/>
                </a:moveTo>
                <a:cubicBezTo>
                  <a:pt x="8999665" y="1531166"/>
                  <a:pt x="9043543" y="1505402"/>
                  <a:pt x="9087421" y="1480190"/>
                </a:cubicBezTo>
                <a:cubicBezTo>
                  <a:pt x="9344850" y="1574768"/>
                  <a:pt x="9580944" y="1669473"/>
                  <a:pt x="9794557" y="1760947"/>
                </a:cubicBezTo>
                <a:cubicBezTo>
                  <a:pt x="9735058" y="1766477"/>
                  <a:pt x="9675812" y="1772286"/>
                  <a:pt x="9616757" y="1778368"/>
                </a:cubicBezTo>
                <a:cubicBezTo>
                  <a:pt x="9538271" y="1786559"/>
                  <a:pt x="9459976" y="1795281"/>
                  <a:pt x="9381807" y="1804530"/>
                </a:cubicBezTo>
                <a:cubicBezTo>
                  <a:pt x="9230233" y="1737255"/>
                  <a:pt x="9065514" y="1668079"/>
                  <a:pt x="8887968" y="1598460"/>
                </a:cubicBezTo>
                <a:cubicBezTo>
                  <a:pt x="8910510" y="1584859"/>
                  <a:pt x="8933244" y="1571240"/>
                  <a:pt x="8956167" y="1557601"/>
                </a:cubicBezTo>
                <a:close/>
                <a:moveTo>
                  <a:pt x="8875776" y="1215016"/>
                </a:moveTo>
                <a:cubicBezTo>
                  <a:pt x="9020746" y="1260456"/>
                  <a:pt x="9160891" y="1306408"/>
                  <a:pt x="9296209" y="1352861"/>
                </a:cubicBezTo>
                <a:lnTo>
                  <a:pt x="9288907" y="1356788"/>
                </a:lnTo>
                <a:cubicBezTo>
                  <a:pt x="9167241" y="1366924"/>
                  <a:pt x="9045829" y="1378282"/>
                  <a:pt x="8924607" y="1390870"/>
                </a:cubicBezTo>
                <a:lnTo>
                  <a:pt x="8880157" y="1395684"/>
                </a:lnTo>
                <a:cubicBezTo>
                  <a:pt x="8759254" y="1353241"/>
                  <a:pt x="8634095" y="1311159"/>
                  <a:pt x="8504745" y="1269432"/>
                </a:cubicBezTo>
                <a:cubicBezTo>
                  <a:pt x="8378127" y="1228680"/>
                  <a:pt x="8250555" y="1189380"/>
                  <a:pt x="8121968" y="1151542"/>
                </a:cubicBezTo>
                <a:cubicBezTo>
                  <a:pt x="8192262" y="1121008"/>
                  <a:pt x="8263383" y="1091298"/>
                  <a:pt x="8335328" y="1062412"/>
                </a:cubicBezTo>
                <a:lnTo>
                  <a:pt x="8354886" y="1060638"/>
                </a:lnTo>
                <a:cubicBezTo>
                  <a:pt x="8530272" y="1109751"/>
                  <a:pt x="8704072" y="1161253"/>
                  <a:pt x="8876284" y="1215143"/>
                </a:cubicBezTo>
                <a:close/>
                <a:moveTo>
                  <a:pt x="8382064" y="1058484"/>
                </a:moveTo>
                <a:cubicBezTo>
                  <a:pt x="8942197" y="1009789"/>
                  <a:pt x="9510205" y="984070"/>
                  <a:pt x="10085959" y="981327"/>
                </a:cubicBezTo>
                <a:cubicBezTo>
                  <a:pt x="9820021" y="1088555"/>
                  <a:pt x="9560306" y="1210582"/>
                  <a:pt x="9308084" y="1346843"/>
                </a:cubicBezTo>
                <a:cubicBezTo>
                  <a:pt x="9170289" y="1299586"/>
                  <a:pt x="9027414" y="1252708"/>
                  <a:pt x="8879522" y="1206211"/>
                </a:cubicBezTo>
                <a:cubicBezTo>
                  <a:pt x="8715184" y="1154646"/>
                  <a:pt x="8549386" y="1105406"/>
                  <a:pt x="8382064" y="1058484"/>
                </a:cubicBezTo>
                <a:close/>
                <a:moveTo>
                  <a:pt x="8345615" y="1048285"/>
                </a:moveTo>
                <a:cubicBezTo>
                  <a:pt x="8010525" y="954784"/>
                  <a:pt x="7670420" y="870487"/>
                  <a:pt x="7325296" y="795401"/>
                </a:cubicBezTo>
                <a:lnTo>
                  <a:pt x="7329995" y="793817"/>
                </a:lnTo>
                <a:cubicBezTo>
                  <a:pt x="8026718" y="726035"/>
                  <a:pt x="8740077" y="690497"/>
                  <a:pt x="9465691" y="686886"/>
                </a:cubicBezTo>
                <a:cubicBezTo>
                  <a:pt x="9415844" y="699556"/>
                  <a:pt x="9366250" y="712498"/>
                  <a:pt x="9316910" y="725718"/>
                </a:cubicBezTo>
                <a:cubicBezTo>
                  <a:pt x="8987155" y="814348"/>
                  <a:pt x="8662860" y="922052"/>
                  <a:pt x="8345678" y="1048285"/>
                </a:cubicBezTo>
                <a:close/>
                <a:moveTo>
                  <a:pt x="6496812" y="492409"/>
                </a:moveTo>
                <a:cubicBezTo>
                  <a:pt x="6401308" y="523112"/>
                  <a:pt x="6306966" y="554975"/>
                  <a:pt x="6213793" y="588001"/>
                </a:cubicBezTo>
                <a:cubicBezTo>
                  <a:pt x="6141149" y="576682"/>
                  <a:pt x="6068397" y="565745"/>
                  <a:pt x="5995543" y="555186"/>
                </a:cubicBezTo>
                <a:cubicBezTo>
                  <a:pt x="6162040" y="532719"/>
                  <a:pt x="6329128" y="511793"/>
                  <a:pt x="6496812" y="492409"/>
                </a:cubicBezTo>
                <a:close/>
                <a:moveTo>
                  <a:pt x="6194997" y="594652"/>
                </a:moveTo>
                <a:cubicBezTo>
                  <a:pt x="6126753" y="619020"/>
                  <a:pt x="6059024" y="644082"/>
                  <a:pt x="5991797" y="669846"/>
                </a:cubicBezTo>
                <a:cubicBezTo>
                  <a:pt x="5863317" y="649023"/>
                  <a:pt x="5734196" y="629472"/>
                  <a:pt x="5604447" y="611186"/>
                </a:cubicBezTo>
                <a:cubicBezTo>
                  <a:pt x="5722982" y="593279"/>
                  <a:pt x="5841810" y="576175"/>
                  <a:pt x="5960936" y="559874"/>
                </a:cubicBezTo>
                <a:cubicBezTo>
                  <a:pt x="6039250" y="570939"/>
                  <a:pt x="6117273" y="582532"/>
                  <a:pt x="6194997" y="594652"/>
                </a:cubicBezTo>
                <a:close/>
                <a:moveTo>
                  <a:pt x="5083747" y="454400"/>
                </a:moveTo>
                <a:cubicBezTo>
                  <a:pt x="5366785" y="482020"/>
                  <a:pt x="5647881" y="515531"/>
                  <a:pt x="5927027" y="554933"/>
                </a:cubicBezTo>
                <a:cubicBezTo>
                  <a:pt x="5808199" y="571361"/>
                  <a:pt x="5689664" y="588571"/>
                  <a:pt x="5571427" y="606561"/>
                </a:cubicBezTo>
                <a:cubicBezTo>
                  <a:pt x="5351291" y="576028"/>
                  <a:pt x="5129422" y="549211"/>
                  <a:pt x="4905820" y="526110"/>
                </a:cubicBezTo>
                <a:cubicBezTo>
                  <a:pt x="4857134" y="521126"/>
                  <a:pt x="4808455" y="516291"/>
                  <a:pt x="4759770" y="511603"/>
                </a:cubicBezTo>
                <a:cubicBezTo>
                  <a:pt x="4826953" y="487911"/>
                  <a:pt x="4894688" y="465043"/>
                  <a:pt x="4962970" y="442998"/>
                </a:cubicBezTo>
                <a:cubicBezTo>
                  <a:pt x="5002721" y="446735"/>
                  <a:pt x="5043170" y="450409"/>
                  <a:pt x="5083556" y="454400"/>
                </a:cubicBezTo>
                <a:close/>
                <a:moveTo>
                  <a:pt x="4635564" y="375089"/>
                </a:moveTo>
                <a:cubicBezTo>
                  <a:pt x="4967586" y="325128"/>
                  <a:pt x="5282965" y="286676"/>
                  <a:pt x="5581714" y="259733"/>
                </a:cubicBezTo>
                <a:cubicBezTo>
                  <a:pt x="5371230" y="309946"/>
                  <a:pt x="5164392" y="367888"/>
                  <a:pt x="4961192" y="433559"/>
                </a:cubicBezTo>
                <a:cubicBezTo>
                  <a:pt x="4807268" y="419496"/>
                  <a:pt x="4652753" y="407185"/>
                  <a:pt x="4497642" y="396627"/>
                </a:cubicBezTo>
                <a:cubicBezTo>
                  <a:pt x="4544041" y="389152"/>
                  <a:pt x="4590015" y="381973"/>
                  <a:pt x="4635564" y="375089"/>
                </a:cubicBezTo>
                <a:close/>
                <a:moveTo>
                  <a:pt x="4455668" y="403089"/>
                </a:moveTo>
                <a:cubicBezTo>
                  <a:pt x="4617085" y="413731"/>
                  <a:pt x="4777950" y="426295"/>
                  <a:pt x="4938268" y="440780"/>
                </a:cubicBezTo>
                <a:cubicBezTo>
                  <a:pt x="4870533" y="462910"/>
                  <a:pt x="4803312" y="485821"/>
                  <a:pt x="4736592" y="509513"/>
                </a:cubicBezTo>
                <a:cubicBezTo>
                  <a:pt x="4529754" y="490044"/>
                  <a:pt x="4321601" y="473869"/>
                  <a:pt x="4112133" y="460988"/>
                </a:cubicBezTo>
                <a:cubicBezTo>
                  <a:pt x="4228548" y="440421"/>
                  <a:pt x="4343146" y="421122"/>
                  <a:pt x="4455922" y="403089"/>
                </a:cubicBezTo>
                <a:close/>
                <a:moveTo>
                  <a:pt x="3476879" y="361659"/>
                </a:moveTo>
                <a:cubicBezTo>
                  <a:pt x="3790823" y="367614"/>
                  <a:pt x="4102970" y="380516"/>
                  <a:pt x="4413314" y="400365"/>
                </a:cubicBezTo>
                <a:cubicBezTo>
                  <a:pt x="4301300" y="418525"/>
                  <a:pt x="4187615" y="437909"/>
                  <a:pt x="4072255" y="458518"/>
                </a:cubicBezTo>
                <a:cubicBezTo>
                  <a:pt x="3812331" y="443018"/>
                  <a:pt x="3550603" y="432461"/>
                  <a:pt x="3287078" y="426844"/>
                </a:cubicBezTo>
                <a:cubicBezTo>
                  <a:pt x="3349771" y="404461"/>
                  <a:pt x="3413043" y="382733"/>
                  <a:pt x="3476879" y="361659"/>
                </a:cubicBezTo>
                <a:close/>
                <a:moveTo>
                  <a:pt x="2518029" y="364890"/>
                </a:moveTo>
                <a:cubicBezTo>
                  <a:pt x="2829604" y="356992"/>
                  <a:pt x="3139631" y="355725"/>
                  <a:pt x="3448114" y="361089"/>
                </a:cubicBezTo>
                <a:cubicBezTo>
                  <a:pt x="3385039" y="382205"/>
                  <a:pt x="3322384" y="403891"/>
                  <a:pt x="3260154" y="426147"/>
                </a:cubicBezTo>
                <a:cubicBezTo>
                  <a:pt x="2880932" y="418630"/>
                  <a:pt x="2498427" y="421438"/>
                  <a:pt x="2112645" y="434572"/>
                </a:cubicBezTo>
                <a:cubicBezTo>
                  <a:pt x="2243709" y="410923"/>
                  <a:pt x="2378856" y="387695"/>
                  <a:pt x="2518093" y="364890"/>
                </a:cubicBezTo>
                <a:close/>
                <a:moveTo>
                  <a:pt x="1588961" y="408220"/>
                </a:moveTo>
                <a:cubicBezTo>
                  <a:pt x="1876444" y="388751"/>
                  <a:pt x="2162893" y="374941"/>
                  <a:pt x="2448306" y="366790"/>
                </a:cubicBezTo>
                <a:cubicBezTo>
                  <a:pt x="2310511" y="389680"/>
                  <a:pt x="2176799" y="413118"/>
                  <a:pt x="2047177" y="437106"/>
                </a:cubicBezTo>
                <a:cubicBezTo>
                  <a:pt x="1839405" y="444624"/>
                  <a:pt x="1630851" y="455181"/>
                  <a:pt x="1421511" y="468780"/>
                </a:cubicBezTo>
                <a:cubicBezTo>
                  <a:pt x="1477474" y="447918"/>
                  <a:pt x="1533290" y="427731"/>
                  <a:pt x="1588961" y="408220"/>
                </a:cubicBezTo>
                <a:close/>
                <a:moveTo>
                  <a:pt x="1390714" y="480373"/>
                </a:moveTo>
                <a:cubicBezTo>
                  <a:pt x="1588370" y="467196"/>
                  <a:pt x="1785366" y="456638"/>
                  <a:pt x="1981708" y="448699"/>
                </a:cubicBezTo>
                <a:cubicBezTo>
                  <a:pt x="1832610" y="476529"/>
                  <a:pt x="1689907" y="504339"/>
                  <a:pt x="1553591" y="532128"/>
                </a:cubicBezTo>
                <a:cubicBezTo>
                  <a:pt x="1440771" y="536900"/>
                  <a:pt x="1327766" y="542411"/>
                  <a:pt x="1214565" y="548662"/>
                </a:cubicBezTo>
                <a:cubicBezTo>
                  <a:pt x="1273448" y="524970"/>
                  <a:pt x="1332167" y="502207"/>
                  <a:pt x="1390714" y="480373"/>
                </a:cubicBezTo>
                <a:close/>
                <a:moveTo>
                  <a:pt x="1186879" y="559747"/>
                </a:moveTo>
                <a:cubicBezTo>
                  <a:pt x="1289749" y="554004"/>
                  <a:pt x="1392320" y="548894"/>
                  <a:pt x="1494600" y="544417"/>
                </a:cubicBezTo>
                <a:cubicBezTo>
                  <a:pt x="1342835" y="576091"/>
                  <a:pt x="1200087" y="606688"/>
                  <a:pt x="1067562" y="636462"/>
                </a:cubicBezTo>
                <a:lnTo>
                  <a:pt x="997395" y="638362"/>
                </a:lnTo>
                <a:cubicBezTo>
                  <a:pt x="1058564" y="612263"/>
                  <a:pt x="1121728" y="586058"/>
                  <a:pt x="1186879" y="559747"/>
                </a:cubicBezTo>
                <a:close/>
                <a:moveTo>
                  <a:pt x="973709" y="648434"/>
                </a:moveTo>
                <a:lnTo>
                  <a:pt x="1019683" y="647167"/>
                </a:lnTo>
                <a:cubicBezTo>
                  <a:pt x="988651" y="654218"/>
                  <a:pt x="958196" y="661186"/>
                  <a:pt x="928306" y="668072"/>
                </a:cubicBezTo>
                <a:close/>
                <a:moveTo>
                  <a:pt x="881189" y="688787"/>
                </a:moveTo>
                <a:cubicBezTo>
                  <a:pt x="941134" y="674806"/>
                  <a:pt x="1003662" y="660489"/>
                  <a:pt x="1068769" y="645837"/>
                </a:cubicBezTo>
                <a:cubicBezTo>
                  <a:pt x="1624648" y="631605"/>
                  <a:pt x="2167528" y="633167"/>
                  <a:pt x="2697417" y="650525"/>
                </a:cubicBezTo>
                <a:cubicBezTo>
                  <a:pt x="2622442" y="683592"/>
                  <a:pt x="2548211" y="717629"/>
                  <a:pt x="2474722" y="752641"/>
                </a:cubicBezTo>
                <a:cubicBezTo>
                  <a:pt x="2415458" y="780894"/>
                  <a:pt x="2356866" y="809762"/>
                  <a:pt x="2298954" y="839238"/>
                </a:cubicBezTo>
                <a:cubicBezTo>
                  <a:pt x="1985899" y="916649"/>
                  <a:pt x="1691196" y="994440"/>
                  <a:pt x="1423988" y="1067986"/>
                </a:cubicBezTo>
                <a:cubicBezTo>
                  <a:pt x="1046461" y="1027399"/>
                  <a:pt x="665461" y="997372"/>
                  <a:pt x="280988" y="977906"/>
                </a:cubicBezTo>
                <a:cubicBezTo>
                  <a:pt x="431864" y="898975"/>
                  <a:pt x="636842" y="796795"/>
                  <a:pt x="881189" y="688850"/>
                </a:cubicBezTo>
                <a:close/>
                <a:moveTo>
                  <a:pt x="138557" y="1054493"/>
                </a:moveTo>
                <a:cubicBezTo>
                  <a:pt x="174181" y="1034855"/>
                  <a:pt x="216345" y="1012050"/>
                  <a:pt x="264541" y="986648"/>
                </a:cubicBezTo>
                <a:cubicBezTo>
                  <a:pt x="645839" y="1005779"/>
                  <a:pt x="1023938" y="1035235"/>
                  <a:pt x="1398842" y="1075018"/>
                </a:cubicBezTo>
                <a:cubicBezTo>
                  <a:pt x="1319848" y="1096809"/>
                  <a:pt x="1243374" y="1118202"/>
                  <a:pt x="1169416" y="1139189"/>
                </a:cubicBezTo>
                <a:cubicBezTo>
                  <a:pt x="829354" y="1102194"/>
                  <a:pt x="485732" y="1073960"/>
                  <a:pt x="138557" y="1054493"/>
                </a:cubicBezTo>
                <a:close/>
                <a:moveTo>
                  <a:pt x="1170178" y="1148818"/>
                </a:moveTo>
                <a:cubicBezTo>
                  <a:pt x="1196975" y="1151732"/>
                  <a:pt x="1223772" y="1154583"/>
                  <a:pt x="1250442" y="1157623"/>
                </a:cubicBezTo>
                <a:cubicBezTo>
                  <a:pt x="1384891" y="1172827"/>
                  <a:pt x="1518749" y="1189443"/>
                  <a:pt x="1652016" y="1207478"/>
                </a:cubicBezTo>
                <a:cubicBezTo>
                  <a:pt x="1603883" y="1238056"/>
                  <a:pt x="1556239" y="1269096"/>
                  <a:pt x="1509078" y="1300599"/>
                </a:cubicBezTo>
                <a:cubicBezTo>
                  <a:pt x="1397908" y="1285142"/>
                  <a:pt x="1286085" y="1270617"/>
                  <a:pt x="1173607" y="1257016"/>
                </a:cubicBezTo>
                <a:cubicBezTo>
                  <a:pt x="1083393" y="1246038"/>
                  <a:pt x="992740" y="1235731"/>
                  <a:pt x="901637" y="1226102"/>
                </a:cubicBezTo>
                <a:cubicBezTo>
                  <a:pt x="986409" y="1201333"/>
                  <a:pt x="1076135" y="1175487"/>
                  <a:pt x="1170178" y="1148818"/>
                </a:cubicBezTo>
                <a:close/>
                <a:moveTo>
                  <a:pt x="877697" y="1233070"/>
                </a:moveTo>
                <a:cubicBezTo>
                  <a:pt x="976249" y="1243459"/>
                  <a:pt x="1074357" y="1254564"/>
                  <a:pt x="1172020" y="1266391"/>
                </a:cubicBezTo>
                <a:cubicBezTo>
                  <a:pt x="1280941" y="1279568"/>
                  <a:pt x="1389272" y="1293631"/>
                  <a:pt x="1497013" y="1308581"/>
                </a:cubicBezTo>
                <a:cubicBezTo>
                  <a:pt x="1430547" y="1353178"/>
                  <a:pt x="1365104" y="1398725"/>
                  <a:pt x="1300671" y="1445222"/>
                </a:cubicBezTo>
                <a:cubicBezTo>
                  <a:pt x="1236110" y="1436055"/>
                  <a:pt x="1171258" y="1427105"/>
                  <a:pt x="1106107" y="1418362"/>
                </a:cubicBezTo>
                <a:cubicBezTo>
                  <a:pt x="906336" y="1391756"/>
                  <a:pt x="703771" y="1367792"/>
                  <a:pt x="498412" y="1346463"/>
                </a:cubicBezTo>
                <a:cubicBezTo>
                  <a:pt x="609283" y="1312635"/>
                  <a:pt x="736664" y="1274436"/>
                  <a:pt x="877697" y="1233070"/>
                </a:cubicBezTo>
                <a:close/>
                <a:moveTo>
                  <a:pt x="475107" y="1353431"/>
                </a:moveTo>
                <a:cubicBezTo>
                  <a:pt x="687705" y="1375349"/>
                  <a:pt x="897426" y="1400036"/>
                  <a:pt x="1104265" y="1427485"/>
                </a:cubicBezTo>
                <a:cubicBezTo>
                  <a:pt x="1166324" y="1435929"/>
                  <a:pt x="1228109" y="1444379"/>
                  <a:pt x="1289622" y="1452824"/>
                </a:cubicBezTo>
                <a:cubicBezTo>
                  <a:pt x="1226801" y="1498181"/>
                  <a:pt x="1165035" y="1544380"/>
                  <a:pt x="1104329" y="1591429"/>
                </a:cubicBezTo>
                <a:cubicBezTo>
                  <a:pt x="994264" y="1550842"/>
                  <a:pt x="881189" y="1510489"/>
                  <a:pt x="765112" y="1470371"/>
                </a:cubicBezTo>
                <a:cubicBezTo>
                  <a:pt x="658476" y="1433547"/>
                  <a:pt x="551223" y="1397648"/>
                  <a:pt x="443357" y="1362680"/>
                </a:cubicBezTo>
                <a:close/>
                <a:moveTo>
                  <a:pt x="384112" y="1344182"/>
                </a:moveTo>
                <a:lnTo>
                  <a:pt x="450914" y="1351151"/>
                </a:lnTo>
                <a:lnTo>
                  <a:pt x="427736" y="1358246"/>
                </a:lnTo>
                <a:close/>
                <a:moveTo>
                  <a:pt x="388874" y="1523330"/>
                </a:moveTo>
                <a:cubicBezTo>
                  <a:pt x="316908" y="1497991"/>
                  <a:pt x="244496" y="1472968"/>
                  <a:pt x="171641" y="1448263"/>
                </a:cubicBezTo>
                <a:cubicBezTo>
                  <a:pt x="238760" y="1427041"/>
                  <a:pt x="324866" y="1399992"/>
                  <a:pt x="427609" y="1368318"/>
                </a:cubicBezTo>
                <a:cubicBezTo>
                  <a:pt x="539539" y="1404426"/>
                  <a:pt x="650856" y="1441548"/>
                  <a:pt x="761556" y="1479683"/>
                </a:cubicBezTo>
                <a:cubicBezTo>
                  <a:pt x="875856" y="1519168"/>
                  <a:pt x="987152" y="1558868"/>
                  <a:pt x="1095439" y="1598777"/>
                </a:cubicBezTo>
                <a:lnTo>
                  <a:pt x="1090930" y="1602198"/>
                </a:lnTo>
                <a:cubicBezTo>
                  <a:pt x="1036365" y="1644767"/>
                  <a:pt x="984104" y="1686704"/>
                  <a:pt x="934149" y="1728006"/>
                </a:cubicBezTo>
                <a:cubicBezTo>
                  <a:pt x="761892" y="1659591"/>
                  <a:pt x="580136" y="1591429"/>
                  <a:pt x="388874" y="1523520"/>
                </a:cubicBezTo>
                <a:close/>
                <a:moveTo>
                  <a:pt x="935927" y="1738712"/>
                </a:moveTo>
                <a:cubicBezTo>
                  <a:pt x="967042" y="1751046"/>
                  <a:pt x="997839" y="1763399"/>
                  <a:pt x="1028319" y="1775770"/>
                </a:cubicBezTo>
                <a:cubicBezTo>
                  <a:pt x="967785" y="1798956"/>
                  <a:pt x="910762" y="1821172"/>
                  <a:pt x="857250" y="1842412"/>
                </a:cubicBezTo>
                <a:cubicBezTo>
                  <a:pt x="832104" y="1852377"/>
                  <a:pt x="807485" y="1862196"/>
                  <a:pt x="783400" y="1871869"/>
                </a:cubicBezTo>
                <a:lnTo>
                  <a:pt x="781431" y="1870982"/>
                </a:lnTo>
                <a:cubicBezTo>
                  <a:pt x="830072" y="1828077"/>
                  <a:pt x="881571" y="1784050"/>
                  <a:pt x="935927" y="1738902"/>
                </a:cubicBezTo>
                <a:close/>
                <a:moveTo>
                  <a:pt x="593852" y="2030872"/>
                </a:moveTo>
                <a:cubicBezTo>
                  <a:pt x="566885" y="2018962"/>
                  <a:pt x="539496" y="2006990"/>
                  <a:pt x="511683" y="1994954"/>
                </a:cubicBezTo>
                <a:cubicBezTo>
                  <a:pt x="578569" y="1966403"/>
                  <a:pt x="651637" y="1935932"/>
                  <a:pt x="730885" y="1903543"/>
                </a:cubicBezTo>
                <a:cubicBezTo>
                  <a:pt x="682415" y="1947208"/>
                  <a:pt x="636734" y="1989651"/>
                  <a:pt x="593852" y="2030872"/>
                </a:cubicBezTo>
                <a:close/>
                <a:moveTo>
                  <a:pt x="603123" y="2034989"/>
                </a:moveTo>
                <a:cubicBezTo>
                  <a:pt x="650621" y="1989588"/>
                  <a:pt x="701866" y="1942267"/>
                  <a:pt x="756857" y="1893027"/>
                </a:cubicBezTo>
                <a:lnTo>
                  <a:pt x="783273" y="1882321"/>
                </a:lnTo>
                <a:cubicBezTo>
                  <a:pt x="1089279" y="2013261"/>
                  <a:pt x="1355471" y="2141160"/>
                  <a:pt x="1581214" y="2258797"/>
                </a:cubicBezTo>
                <a:cubicBezTo>
                  <a:pt x="1484122" y="2304534"/>
                  <a:pt x="1396683" y="2347484"/>
                  <a:pt x="1319086" y="2386886"/>
                </a:cubicBezTo>
                <a:cubicBezTo>
                  <a:pt x="1124014" y="2280525"/>
                  <a:pt x="885889" y="2160164"/>
                  <a:pt x="603314" y="2034989"/>
                </a:cubicBezTo>
                <a:close/>
                <a:moveTo>
                  <a:pt x="1675067" y="2594223"/>
                </a:moveTo>
                <a:cubicBezTo>
                  <a:pt x="1654620" y="2581553"/>
                  <a:pt x="1633455" y="2568567"/>
                  <a:pt x="1611567" y="2555264"/>
                </a:cubicBezTo>
                <a:cubicBezTo>
                  <a:pt x="1530795" y="2506233"/>
                  <a:pt x="1436561" y="2451437"/>
                  <a:pt x="1328865" y="2392397"/>
                </a:cubicBezTo>
                <a:cubicBezTo>
                  <a:pt x="1406652" y="2352995"/>
                  <a:pt x="1494282" y="2310045"/>
                  <a:pt x="1591501" y="2264308"/>
                </a:cubicBezTo>
                <a:cubicBezTo>
                  <a:pt x="1680401" y="2310761"/>
                  <a:pt x="1762951" y="2355231"/>
                  <a:pt x="1839151" y="2397718"/>
                </a:cubicBezTo>
                <a:cubicBezTo>
                  <a:pt x="1760601" y="2486025"/>
                  <a:pt x="1706182" y="2553934"/>
                  <a:pt x="1675067" y="2594223"/>
                </a:cubicBezTo>
                <a:close/>
                <a:moveTo>
                  <a:pt x="1845564" y="2390497"/>
                </a:moveTo>
                <a:cubicBezTo>
                  <a:pt x="1770761" y="2348687"/>
                  <a:pt x="1689716" y="2304914"/>
                  <a:pt x="1602423" y="2259177"/>
                </a:cubicBezTo>
                <a:lnTo>
                  <a:pt x="1612773" y="2254362"/>
                </a:lnTo>
                <a:cubicBezTo>
                  <a:pt x="1686687" y="2219775"/>
                  <a:pt x="1768602" y="2182653"/>
                  <a:pt x="1858518" y="2142997"/>
                </a:cubicBezTo>
                <a:cubicBezTo>
                  <a:pt x="1910080" y="2167747"/>
                  <a:pt x="1960055" y="2192174"/>
                  <a:pt x="2008442" y="2216290"/>
                </a:cubicBezTo>
                <a:cubicBezTo>
                  <a:pt x="1946021" y="2280145"/>
                  <a:pt x="1891792" y="2338678"/>
                  <a:pt x="1845564" y="2390497"/>
                </a:cubicBezTo>
                <a:close/>
                <a:moveTo>
                  <a:pt x="2015427" y="2209195"/>
                </a:moveTo>
                <a:cubicBezTo>
                  <a:pt x="1968437" y="2185839"/>
                  <a:pt x="1919967" y="2162084"/>
                  <a:pt x="1870012" y="2137929"/>
                </a:cubicBezTo>
                <a:cubicBezTo>
                  <a:pt x="1952733" y="2101694"/>
                  <a:pt x="2042033" y="2063686"/>
                  <a:pt x="2137918" y="2023903"/>
                </a:cubicBezTo>
                <a:lnTo>
                  <a:pt x="2183321" y="2044428"/>
                </a:lnTo>
                <a:cubicBezTo>
                  <a:pt x="2122043" y="2102455"/>
                  <a:pt x="2066099" y="2157504"/>
                  <a:pt x="2015427" y="2209195"/>
                </a:cubicBezTo>
                <a:close/>
                <a:moveTo>
                  <a:pt x="2637727" y="2541644"/>
                </a:moveTo>
                <a:lnTo>
                  <a:pt x="2576132" y="2506486"/>
                </a:lnTo>
                <a:cubicBezTo>
                  <a:pt x="2425129" y="2420840"/>
                  <a:pt x="2240598" y="2321321"/>
                  <a:pt x="2024253" y="2213440"/>
                </a:cubicBezTo>
                <a:cubicBezTo>
                  <a:pt x="2073974" y="2162762"/>
                  <a:pt x="2130171" y="2107649"/>
                  <a:pt x="2192719" y="2048736"/>
                </a:cubicBezTo>
                <a:cubicBezTo>
                  <a:pt x="2474087" y="2176761"/>
                  <a:pt x="2717419" y="2297692"/>
                  <a:pt x="2919984" y="2404307"/>
                </a:cubicBezTo>
                <a:cubicBezTo>
                  <a:pt x="2804160" y="2457899"/>
                  <a:pt x="2709736" y="2504713"/>
                  <a:pt x="2637536" y="2541644"/>
                </a:cubicBezTo>
                <a:close/>
                <a:moveTo>
                  <a:pt x="3194558" y="2542531"/>
                </a:moveTo>
                <a:cubicBezTo>
                  <a:pt x="3166745" y="2526948"/>
                  <a:pt x="3138170" y="2511111"/>
                  <a:pt x="3108833" y="2495020"/>
                </a:cubicBezTo>
                <a:cubicBezTo>
                  <a:pt x="3056681" y="2466470"/>
                  <a:pt x="3000864" y="2436443"/>
                  <a:pt x="2941384" y="2404940"/>
                </a:cubicBezTo>
                <a:cubicBezTo>
                  <a:pt x="2999378" y="2378163"/>
                  <a:pt x="3062459" y="2349783"/>
                  <a:pt x="3130614" y="2319801"/>
                </a:cubicBezTo>
                <a:cubicBezTo>
                  <a:pt x="3253804" y="2265955"/>
                  <a:pt x="3401759" y="2204001"/>
                  <a:pt x="3573018" y="2137106"/>
                </a:cubicBezTo>
                <a:cubicBezTo>
                  <a:pt x="3388678" y="2312199"/>
                  <a:pt x="3264662" y="2455175"/>
                  <a:pt x="3194114" y="2542531"/>
                </a:cubicBezTo>
                <a:close/>
                <a:moveTo>
                  <a:pt x="3591751" y="2119749"/>
                </a:moveTo>
                <a:cubicBezTo>
                  <a:pt x="3411029" y="2190001"/>
                  <a:pt x="3255582" y="2254933"/>
                  <a:pt x="3127121" y="2311122"/>
                </a:cubicBezTo>
                <a:cubicBezTo>
                  <a:pt x="3056128" y="2342162"/>
                  <a:pt x="2990704" y="2371575"/>
                  <a:pt x="2930843" y="2399365"/>
                </a:cubicBezTo>
                <a:cubicBezTo>
                  <a:pt x="2727643" y="2292371"/>
                  <a:pt x="2483231" y="2170680"/>
                  <a:pt x="2200212" y="2041831"/>
                </a:cubicBezTo>
                <a:cubicBezTo>
                  <a:pt x="2226837" y="2016916"/>
                  <a:pt x="2254587" y="1991406"/>
                  <a:pt x="2283460" y="1965307"/>
                </a:cubicBezTo>
                <a:cubicBezTo>
                  <a:pt x="2459800" y="1894991"/>
                  <a:pt x="2655062" y="1821317"/>
                  <a:pt x="2868486" y="1746440"/>
                </a:cubicBezTo>
                <a:cubicBezTo>
                  <a:pt x="3170663" y="1816839"/>
                  <a:pt x="3463970" y="1894085"/>
                  <a:pt x="3748405" y="1978166"/>
                </a:cubicBezTo>
                <a:cubicBezTo>
                  <a:pt x="3692144" y="2027153"/>
                  <a:pt x="3639865" y="2074347"/>
                  <a:pt x="3591560" y="2119749"/>
                </a:cubicBezTo>
                <a:close/>
                <a:moveTo>
                  <a:pt x="3614928" y="2110753"/>
                </a:moveTo>
                <a:cubicBezTo>
                  <a:pt x="3659207" y="2069621"/>
                  <a:pt x="3707276" y="2026501"/>
                  <a:pt x="3759137" y="1981397"/>
                </a:cubicBezTo>
                <a:cubicBezTo>
                  <a:pt x="3796430" y="1992502"/>
                  <a:pt x="3833514" y="2003695"/>
                  <a:pt x="3870389" y="2014971"/>
                </a:cubicBezTo>
                <a:cubicBezTo>
                  <a:pt x="3780346" y="2047659"/>
                  <a:pt x="3695129" y="2079586"/>
                  <a:pt x="3614738" y="2110753"/>
                </a:cubicBezTo>
                <a:close/>
                <a:moveTo>
                  <a:pt x="3885184" y="2009397"/>
                </a:moveTo>
                <a:cubicBezTo>
                  <a:pt x="3846195" y="1997487"/>
                  <a:pt x="3807016" y="1985660"/>
                  <a:pt x="3767646" y="1973922"/>
                </a:cubicBezTo>
                <a:cubicBezTo>
                  <a:pt x="3822129" y="1926791"/>
                  <a:pt x="3880822" y="1878014"/>
                  <a:pt x="3943731" y="1827589"/>
                </a:cubicBezTo>
                <a:cubicBezTo>
                  <a:pt x="4026535" y="1851997"/>
                  <a:pt x="4108748" y="1876981"/>
                  <a:pt x="4190365" y="1902529"/>
                </a:cubicBezTo>
                <a:cubicBezTo>
                  <a:pt x="4083260" y="1938764"/>
                  <a:pt x="3981469" y="1974429"/>
                  <a:pt x="3884994" y="2009523"/>
                </a:cubicBezTo>
                <a:close/>
                <a:moveTo>
                  <a:pt x="4296728" y="2142427"/>
                </a:moveTo>
                <a:cubicBezTo>
                  <a:pt x="4166851" y="2097957"/>
                  <a:pt x="4034708" y="2055089"/>
                  <a:pt x="3900297" y="2013831"/>
                </a:cubicBezTo>
                <a:cubicBezTo>
                  <a:pt x="3996900" y="1978863"/>
                  <a:pt x="4098715" y="1943281"/>
                  <a:pt x="4205732" y="1907090"/>
                </a:cubicBezTo>
                <a:cubicBezTo>
                  <a:pt x="4323252" y="1944041"/>
                  <a:pt x="4439666" y="1982221"/>
                  <a:pt x="4554982" y="2021623"/>
                </a:cubicBezTo>
                <a:cubicBezTo>
                  <a:pt x="4694047" y="2069260"/>
                  <a:pt x="4827397" y="2117278"/>
                  <a:pt x="4955032" y="2165676"/>
                </a:cubicBezTo>
                <a:cubicBezTo>
                  <a:pt x="4935982" y="2183983"/>
                  <a:pt x="4918266" y="2201657"/>
                  <a:pt x="4901375" y="2218698"/>
                </a:cubicBezTo>
                <a:cubicBezTo>
                  <a:pt x="4863910" y="2256453"/>
                  <a:pt x="4829747" y="2292352"/>
                  <a:pt x="4798886" y="2326389"/>
                </a:cubicBezTo>
                <a:cubicBezTo>
                  <a:pt x="4642377" y="2265366"/>
                  <a:pt x="4474928" y="2204172"/>
                  <a:pt x="4296537" y="2142807"/>
                </a:cubicBezTo>
                <a:close/>
                <a:moveTo>
                  <a:pt x="4772978" y="2368515"/>
                </a:moveTo>
                <a:cubicBezTo>
                  <a:pt x="4782058" y="2358379"/>
                  <a:pt x="4791393" y="2347990"/>
                  <a:pt x="4801108" y="2337348"/>
                </a:cubicBezTo>
                <a:lnTo>
                  <a:pt x="4827016" y="2347547"/>
                </a:lnTo>
                <a:cubicBezTo>
                  <a:pt x="4808220" y="2355085"/>
                  <a:pt x="4790123" y="2362054"/>
                  <a:pt x="4772660" y="2369212"/>
                </a:cubicBezTo>
                <a:close/>
                <a:moveTo>
                  <a:pt x="4840097" y="2342479"/>
                </a:moveTo>
                <a:lnTo>
                  <a:pt x="4807966" y="2329810"/>
                </a:lnTo>
                <a:cubicBezTo>
                  <a:pt x="4838192" y="2296913"/>
                  <a:pt x="4871447" y="2262110"/>
                  <a:pt x="4907725" y="2225412"/>
                </a:cubicBezTo>
                <a:cubicBezTo>
                  <a:pt x="4926775" y="2206408"/>
                  <a:pt x="4945444" y="2187911"/>
                  <a:pt x="4964494" y="2169413"/>
                </a:cubicBezTo>
                <a:cubicBezTo>
                  <a:pt x="5021599" y="2191078"/>
                  <a:pt x="5077505" y="2212743"/>
                  <a:pt x="5132197" y="2234408"/>
                </a:cubicBezTo>
                <a:cubicBezTo>
                  <a:pt x="5023993" y="2273240"/>
                  <a:pt x="4926457" y="2309538"/>
                  <a:pt x="4839780" y="2342859"/>
                </a:cubicBezTo>
                <a:close/>
                <a:moveTo>
                  <a:pt x="4972050" y="2162128"/>
                </a:moveTo>
                <a:cubicBezTo>
                  <a:pt x="5018831" y="2117025"/>
                  <a:pt x="5066284" y="2073296"/>
                  <a:pt x="5114417" y="2030935"/>
                </a:cubicBezTo>
                <a:cubicBezTo>
                  <a:pt x="5215636" y="2066790"/>
                  <a:pt x="5313979" y="2102689"/>
                  <a:pt x="5409438" y="2138626"/>
                </a:cubicBezTo>
                <a:cubicBezTo>
                  <a:pt x="5315884" y="2169749"/>
                  <a:pt x="5228000" y="2199966"/>
                  <a:pt x="5145786" y="2229277"/>
                </a:cubicBezTo>
                <a:cubicBezTo>
                  <a:pt x="5088935" y="2207276"/>
                  <a:pt x="5030915" y="2185016"/>
                  <a:pt x="4971733" y="2162508"/>
                </a:cubicBezTo>
                <a:close/>
                <a:moveTo>
                  <a:pt x="5994400" y="2603662"/>
                </a:moveTo>
                <a:cubicBezTo>
                  <a:pt x="5757228" y="2487545"/>
                  <a:pt x="5478463" y="2361864"/>
                  <a:pt x="5159248" y="2234851"/>
                </a:cubicBezTo>
                <a:cubicBezTo>
                  <a:pt x="5241627" y="2205629"/>
                  <a:pt x="5329701" y="2175387"/>
                  <a:pt x="5423472" y="2144137"/>
                </a:cubicBezTo>
                <a:cubicBezTo>
                  <a:pt x="5686870" y="2243910"/>
                  <a:pt x="5927662" y="2343619"/>
                  <a:pt x="6144768" y="2439528"/>
                </a:cubicBezTo>
                <a:cubicBezTo>
                  <a:pt x="6071299" y="2514405"/>
                  <a:pt x="6021515" y="2571291"/>
                  <a:pt x="5994083" y="2604042"/>
                </a:cubicBezTo>
                <a:close/>
                <a:moveTo>
                  <a:pt x="6045200" y="2628621"/>
                </a:moveTo>
                <a:lnTo>
                  <a:pt x="6003354" y="2607969"/>
                </a:lnTo>
                <a:cubicBezTo>
                  <a:pt x="6031294" y="2574775"/>
                  <a:pt x="6081268" y="2517826"/>
                  <a:pt x="6154293" y="2443645"/>
                </a:cubicBezTo>
                <a:cubicBezTo>
                  <a:pt x="6209919" y="2468269"/>
                  <a:pt x="6263977" y="2492632"/>
                  <a:pt x="6316472" y="2516749"/>
                </a:cubicBezTo>
                <a:cubicBezTo>
                  <a:pt x="6196775" y="2562486"/>
                  <a:pt x="6105144" y="2601001"/>
                  <a:pt x="6044692" y="2628938"/>
                </a:cubicBezTo>
                <a:close/>
                <a:moveTo>
                  <a:pt x="6328474" y="2512378"/>
                </a:moveTo>
                <a:cubicBezTo>
                  <a:pt x="6274327" y="2487501"/>
                  <a:pt x="6218473" y="2462314"/>
                  <a:pt x="6160897" y="2436804"/>
                </a:cubicBezTo>
                <a:cubicBezTo>
                  <a:pt x="6204141" y="2393094"/>
                  <a:pt x="6255068" y="2343746"/>
                  <a:pt x="6314059" y="2289837"/>
                </a:cubicBezTo>
                <a:lnTo>
                  <a:pt x="6323584" y="2281222"/>
                </a:lnTo>
                <a:cubicBezTo>
                  <a:pt x="6427978" y="2323456"/>
                  <a:pt x="6528182" y="2365303"/>
                  <a:pt x="6624130" y="2406777"/>
                </a:cubicBezTo>
                <a:cubicBezTo>
                  <a:pt x="6512814" y="2444469"/>
                  <a:pt x="6413564" y="2480070"/>
                  <a:pt x="6328474" y="2512378"/>
                </a:cubicBezTo>
                <a:close/>
                <a:moveTo>
                  <a:pt x="8305864" y="1970691"/>
                </a:moveTo>
                <a:cubicBezTo>
                  <a:pt x="8093837" y="2011234"/>
                  <a:pt x="7885176" y="2055957"/>
                  <a:pt x="7680007" y="2104862"/>
                </a:cubicBezTo>
                <a:cubicBezTo>
                  <a:pt x="7269861" y="2202797"/>
                  <a:pt x="6915976" y="2308525"/>
                  <a:pt x="6637528" y="2402216"/>
                </a:cubicBezTo>
                <a:cubicBezTo>
                  <a:pt x="6539929" y="2359982"/>
                  <a:pt x="6437884" y="2317286"/>
                  <a:pt x="6331331" y="2274127"/>
                </a:cubicBezTo>
                <a:cubicBezTo>
                  <a:pt x="6592761" y="2037586"/>
                  <a:pt x="6869303" y="1840195"/>
                  <a:pt x="7107111" y="1688540"/>
                </a:cubicBezTo>
                <a:cubicBezTo>
                  <a:pt x="7407974" y="1624179"/>
                  <a:pt x="7711948" y="1567755"/>
                  <a:pt x="8019034" y="1519275"/>
                </a:cubicBezTo>
                <a:cubicBezTo>
                  <a:pt x="8243062" y="1594659"/>
                  <a:pt x="8448929" y="1670867"/>
                  <a:pt x="8636762" y="1745807"/>
                </a:cubicBezTo>
                <a:cubicBezTo>
                  <a:pt x="8519414" y="1822268"/>
                  <a:pt x="8408797" y="1897841"/>
                  <a:pt x="8305864" y="1970691"/>
                </a:cubicBezTo>
                <a:close/>
                <a:moveTo>
                  <a:pt x="8328407" y="1966447"/>
                </a:moveTo>
                <a:cubicBezTo>
                  <a:pt x="8427974" y="1896194"/>
                  <a:pt x="8534654" y="1823598"/>
                  <a:pt x="8647557" y="1750178"/>
                </a:cubicBezTo>
                <a:cubicBezTo>
                  <a:pt x="8744903" y="1789156"/>
                  <a:pt x="8837422" y="1827671"/>
                  <a:pt x="8924988" y="1865724"/>
                </a:cubicBezTo>
                <a:cubicBezTo>
                  <a:pt x="8723884" y="1895624"/>
                  <a:pt x="8525066" y="1929199"/>
                  <a:pt x="8328470" y="1966447"/>
                </a:cubicBezTo>
                <a:close/>
                <a:moveTo>
                  <a:pt x="8657336" y="1743843"/>
                </a:moveTo>
                <a:cubicBezTo>
                  <a:pt x="8728520" y="1697682"/>
                  <a:pt x="8802116" y="1651336"/>
                  <a:pt x="8878062" y="1604795"/>
                </a:cubicBezTo>
                <a:cubicBezTo>
                  <a:pt x="9052370" y="1673020"/>
                  <a:pt x="9214231" y="1740802"/>
                  <a:pt x="9363520" y="1806874"/>
                </a:cubicBezTo>
                <a:cubicBezTo>
                  <a:pt x="9222359" y="1823769"/>
                  <a:pt x="9082087" y="1842495"/>
                  <a:pt x="8942769" y="1863064"/>
                </a:cubicBezTo>
                <a:cubicBezTo>
                  <a:pt x="8852853" y="1823915"/>
                  <a:pt x="8757730" y="1784177"/>
                  <a:pt x="8657399" y="1743843"/>
                </a:cubicBezTo>
                <a:close/>
                <a:moveTo>
                  <a:pt x="9606534" y="2183286"/>
                </a:moveTo>
                <a:cubicBezTo>
                  <a:pt x="9433814" y="2090545"/>
                  <a:pt x="9218295" y="1983551"/>
                  <a:pt x="8959279" y="1870285"/>
                </a:cubicBezTo>
                <a:cubicBezTo>
                  <a:pt x="9098724" y="1849887"/>
                  <a:pt x="9239186" y="1831263"/>
                  <a:pt x="9380601" y="1814413"/>
                </a:cubicBezTo>
                <a:cubicBezTo>
                  <a:pt x="9546654" y="1888149"/>
                  <a:pt x="9696895" y="1959542"/>
                  <a:pt x="9831070" y="2026564"/>
                </a:cubicBezTo>
                <a:cubicBezTo>
                  <a:pt x="9751822" y="2079839"/>
                  <a:pt x="9676765" y="2132481"/>
                  <a:pt x="9606597" y="2183286"/>
                </a:cubicBezTo>
                <a:close/>
                <a:moveTo>
                  <a:pt x="9840150" y="2020483"/>
                </a:moveTo>
                <a:cubicBezTo>
                  <a:pt x="9708579" y="1954664"/>
                  <a:pt x="9561449" y="1884602"/>
                  <a:pt x="9399143" y="1812259"/>
                </a:cubicBezTo>
                <a:cubicBezTo>
                  <a:pt x="9471914" y="1803814"/>
                  <a:pt x="9544875" y="1795706"/>
                  <a:pt x="9618091" y="1787933"/>
                </a:cubicBezTo>
                <a:cubicBezTo>
                  <a:pt x="9682988" y="1781218"/>
                  <a:pt x="9748075" y="1774883"/>
                  <a:pt x="9813354" y="1768929"/>
                </a:cubicBezTo>
                <a:cubicBezTo>
                  <a:pt x="9899586" y="1805968"/>
                  <a:pt x="9982136" y="1842412"/>
                  <a:pt x="10061004" y="1878267"/>
                </a:cubicBezTo>
                <a:cubicBezTo>
                  <a:pt x="10014458" y="1907027"/>
                  <a:pt x="9968294" y="1936312"/>
                  <a:pt x="9922637" y="1966130"/>
                </a:cubicBezTo>
                <a:cubicBezTo>
                  <a:pt x="9894633" y="1984330"/>
                  <a:pt x="9867202" y="2002555"/>
                  <a:pt x="9840214" y="2020799"/>
                </a:cubicBezTo>
                <a:close/>
                <a:moveTo>
                  <a:pt x="10799000" y="2583200"/>
                </a:moveTo>
                <a:cubicBezTo>
                  <a:pt x="10700068" y="2512568"/>
                  <a:pt x="10507282" y="2382515"/>
                  <a:pt x="10220706" y="2222118"/>
                </a:cubicBezTo>
                <a:cubicBezTo>
                  <a:pt x="10115550" y="2163205"/>
                  <a:pt x="9991725" y="2096880"/>
                  <a:pt x="9849675" y="2025740"/>
                </a:cubicBezTo>
                <a:cubicBezTo>
                  <a:pt x="9875075" y="2008637"/>
                  <a:pt x="9901047" y="1991488"/>
                  <a:pt x="9927590" y="1974302"/>
                </a:cubicBezTo>
                <a:cubicBezTo>
                  <a:pt x="9975088" y="1943388"/>
                  <a:pt x="10022904" y="1913064"/>
                  <a:pt x="10070973" y="1883335"/>
                </a:cubicBezTo>
                <a:cubicBezTo>
                  <a:pt x="10326433" y="1999515"/>
                  <a:pt x="10541698" y="2107269"/>
                  <a:pt x="10714037" y="2198617"/>
                </a:cubicBezTo>
                <a:cubicBezTo>
                  <a:pt x="10832592" y="2261457"/>
                  <a:pt x="10937494" y="2319927"/>
                  <a:pt x="11028617" y="2372633"/>
                </a:cubicBezTo>
                <a:cubicBezTo>
                  <a:pt x="10922445" y="2461636"/>
                  <a:pt x="10845102" y="2536450"/>
                  <a:pt x="10799318" y="2583200"/>
                </a:cubicBezTo>
                <a:close/>
                <a:moveTo>
                  <a:pt x="11122850" y="2295792"/>
                </a:moveTo>
                <a:cubicBezTo>
                  <a:pt x="11092244" y="2319864"/>
                  <a:pt x="11063415" y="2343220"/>
                  <a:pt x="11036427" y="2365854"/>
                </a:cubicBezTo>
                <a:cubicBezTo>
                  <a:pt x="10944606" y="2312706"/>
                  <a:pt x="10838688" y="2253602"/>
                  <a:pt x="10718927" y="2190128"/>
                </a:cubicBezTo>
                <a:cubicBezTo>
                  <a:pt x="10547477" y="2099351"/>
                  <a:pt x="10334117" y="1992356"/>
                  <a:pt x="10080752" y="1877000"/>
                </a:cubicBezTo>
                <a:cubicBezTo>
                  <a:pt x="10157460" y="1829616"/>
                  <a:pt x="10234740" y="1783708"/>
                  <a:pt x="10312527" y="1739282"/>
                </a:cubicBezTo>
                <a:cubicBezTo>
                  <a:pt x="10694289" y="1899679"/>
                  <a:pt x="11007916" y="2049686"/>
                  <a:pt x="11246421" y="2171820"/>
                </a:cubicBezTo>
                <a:lnTo>
                  <a:pt x="11271313" y="2184490"/>
                </a:lnTo>
                <a:cubicBezTo>
                  <a:pt x="11216704" y="2223512"/>
                  <a:pt x="11167110" y="2261521"/>
                  <a:pt x="11123105" y="2295792"/>
                </a:cubicBezTo>
                <a:close/>
                <a:moveTo>
                  <a:pt x="12123103" y="1715400"/>
                </a:moveTo>
                <a:cubicBezTo>
                  <a:pt x="11825160" y="1836838"/>
                  <a:pt x="11542205" y="1992198"/>
                  <a:pt x="11280013" y="2178409"/>
                </a:cubicBezTo>
                <a:lnTo>
                  <a:pt x="11251120" y="2163585"/>
                </a:lnTo>
                <a:cubicBezTo>
                  <a:pt x="11013757" y="2042021"/>
                  <a:pt x="10702099" y="1892900"/>
                  <a:pt x="10322941" y="1733391"/>
                </a:cubicBezTo>
                <a:lnTo>
                  <a:pt x="10329291" y="1729843"/>
                </a:lnTo>
                <a:cubicBezTo>
                  <a:pt x="10926699" y="1694343"/>
                  <a:pt x="11525504" y="1689522"/>
                  <a:pt x="12123357" y="1715400"/>
                </a:cubicBezTo>
                <a:close/>
                <a:moveTo>
                  <a:pt x="10914253" y="1420833"/>
                </a:moveTo>
                <a:cubicBezTo>
                  <a:pt x="10716450" y="1510533"/>
                  <a:pt x="10519855" y="1610876"/>
                  <a:pt x="10326307" y="1720531"/>
                </a:cubicBezTo>
                <a:lnTo>
                  <a:pt x="10296652" y="1722368"/>
                </a:lnTo>
                <a:cubicBezTo>
                  <a:pt x="10016490" y="1605112"/>
                  <a:pt x="9700133" y="1482534"/>
                  <a:pt x="9350502" y="1361286"/>
                </a:cubicBezTo>
                <a:cubicBezTo>
                  <a:pt x="9956292" y="1313142"/>
                  <a:pt x="10564178" y="1296228"/>
                  <a:pt x="11171682" y="1310608"/>
                </a:cubicBezTo>
                <a:cubicBezTo>
                  <a:pt x="11085703" y="1345367"/>
                  <a:pt x="10999978" y="1382109"/>
                  <a:pt x="10914507" y="1420833"/>
                </a:cubicBezTo>
                <a:close/>
                <a:moveTo>
                  <a:pt x="11945620" y="1051579"/>
                </a:moveTo>
                <a:cubicBezTo>
                  <a:pt x="11690096" y="1119273"/>
                  <a:pt x="11439017" y="1202759"/>
                  <a:pt x="11193907" y="1301549"/>
                </a:cubicBezTo>
                <a:cubicBezTo>
                  <a:pt x="10571544" y="1286168"/>
                  <a:pt x="9948735" y="1303570"/>
                  <a:pt x="9328213" y="1353685"/>
                </a:cubicBezTo>
                <a:lnTo>
                  <a:pt x="9320594" y="1351087"/>
                </a:lnTo>
                <a:cubicBezTo>
                  <a:pt x="9577197" y="1212723"/>
                  <a:pt x="9841547" y="1089227"/>
                  <a:pt x="10112375" y="981200"/>
                </a:cubicBezTo>
                <a:cubicBezTo>
                  <a:pt x="10717847" y="979109"/>
                  <a:pt x="11330115" y="1002548"/>
                  <a:pt x="11945620" y="1051579"/>
                </a:cubicBezTo>
                <a:close/>
                <a:moveTo>
                  <a:pt x="10896219" y="720587"/>
                </a:moveTo>
                <a:cubicBezTo>
                  <a:pt x="10754106" y="754668"/>
                  <a:pt x="10610152" y="795591"/>
                  <a:pt x="10464419" y="843355"/>
                </a:cubicBezTo>
                <a:cubicBezTo>
                  <a:pt x="10347516" y="881744"/>
                  <a:pt x="10229469" y="924523"/>
                  <a:pt x="10110407" y="971698"/>
                </a:cubicBezTo>
                <a:cubicBezTo>
                  <a:pt x="9521761" y="973807"/>
                  <a:pt x="8940356" y="1000014"/>
                  <a:pt x="8366189" y="1050312"/>
                </a:cubicBezTo>
                <a:cubicBezTo>
                  <a:pt x="8677783" y="927133"/>
                  <a:pt x="8996172" y="821804"/>
                  <a:pt x="9319832" y="734841"/>
                </a:cubicBezTo>
                <a:cubicBezTo>
                  <a:pt x="9381299" y="718243"/>
                  <a:pt x="9443212" y="702216"/>
                  <a:pt x="9505506" y="686760"/>
                </a:cubicBezTo>
                <a:cubicBezTo>
                  <a:pt x="9964547" y="685030"/>
                  <a:pt x="10428160" y="696306"/>
                  <a:pt x="10896219" y="720587"/>
                </a:cubicBezTo>
                <a:close/>
                <a:moveTo>
                  <a:pt x="9504362" y="677258"/>
                </a:moveTo>
                <a:cubicBezTo>
                  <a:pt x="8778431" y="679665"/>
                  <a:pt x="8064818" y="714126"/>
                  <a:pt x="7367588" y="780704"/>
                </a:cubicBezTo>
                <a:cubicBezTo>
                  <a:pt x="7726553" y="658177"/>
                  <a:pt x="8092313" y="556334"/>
                  <a:pt x="8463026" y="475685"/>
                </a:cubicBezTo>
                <a:cubicBezTo>
                  <a:pt x="8738997" y="415125"/>
                  <a:pt x="9024239" y="363750"/>
                  <a:pt x="9318816" y="321560"/>
                </a:cubicBezTo>
                <a:cubicBezTo>
                  <a:pt x="10015093" y="316492"/>
                  <a:pt x="10714609" y="338115"/>
                  <a:pt x="11417363" y="386428"/>
                </a:cubicBezTo>
                <a:cubicBezTo>
                  <a:pt x="10745978" y="430771"/>
                  <a:pt x="10105581" y="528010"/>
                  <a:pt x="9504362" y="677258"/>
                </a:cubicBezTo>
                <a:close/>
              </a:path>
            </a:pathLst>
          </a:custGeom>
          <a:gradFill rotWithShape="0">
            <a:gsLst>
              <a:gs pos="0">
                <a:srgbClr val="e3e8fb">
                  <a:alpha val="0"/>
                </a:srgbClr>
              </a:gs>
              <a:gs pos="100000">
                <a:srgbClr val="e3e8fb">
                  <a:alpha val="59000"/>
                </a:srgbClr>
              </a:gs>
            </a:gsLst>
            <a:lin ang="54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CA" sz="1800" strike="noStrike" u="none">
              <a:solidFill>
                <a:srgbClr val="000000"/>
              </a:solidFill>
              <a:uFillTx/>
              <a:latin typeface="Calibri"/>
              <a:ea typeface="Calibri"/>
            </a:endParaRPr>
          </a:p>
        </p:txBody>
      </p:sp>
      <p:grpSp>
        <p:nvGrpSpPr>
          <p:cNvPr id="184" name="Google Shape;193;p11"/>
          <p:cNvGrpSpPr/>
          <p:nvPr/>
        </p:nvGrpSpPr>
        <p:grpSpPr>
          <a:xfrm>
            <a:off x="485280" y="484920"/>
            <a:ext cx="8176680" cy="4182480"/>
            <a:chOff x="485280" y="484920"/>
            <a:chExt cx="8176680" cy="4182480"/>
          </a:xfrm>
        </p:grpSpPr>
        <p:sp>
          <p:nvSpPr>
            <p:cNvPr id="185" name="Google Shape;194;p11"/>
            <p:cNvSpPr/>
            <p:nvPr/>
          </p:nvSpPr>
          <p:spPr>
            <a:xfrm>
              <a:off x="485280" y="484920"/>
              <a:ext cx="8176680" cy="418248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  <a:effectLst>
              <a:outerShdw algn="bl" blurRad="299880" dir="5400000" dist="19080" rotWithShape="0">
                <a:schemeClr val="dk1">
                  <a:alpha val="50000"/>
                </a:scheme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186" name="Google Shape;195;p11"/>
            <p:cNvSpPr/>
            <p:nvPr/>
          </p:nvSpPr>
          <p:spPr>
            <a:xfrm>
              <a:off x="485280" y="484920"/>
              <a:ext cx="8176680" cy="4182480"/>
            </a:xfrm>
            <a:prstGeom prst="frame">
              <a:avLst>
                <a:gd name="adj1" fmla="val 194"/>
              </a:avLst>
            </a:prstGeom>
            <a:gradFill rotWithShape="0">
              <a:gsLst>
                <a:gs pos="0">
                  <a:srgbClr val="026bd6"/>
                </a:gs>
                <a:gs pos="100000">
                  <a:srgbClr val="271bc3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</p:grpSp>
      <p:sp>
        <p:nvSpPr>
          <p:cNvPr id="187" name="Google Shape;197;p11"/>
          <p:cNvSpPr/>
          <p:nvPr/>
        </p:nvSpPr>
        <p:spPr>
          <a:xfrm>
            <a:off x="3394800" y="4328640"/>
            <a:ext cx="2353680" cy="14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trike="noStrike" u="none">
                <a:solidFill>
                  <a:srgbClr val="6d9eeb"/>
                </a:solidFill>
                <a:uFillTx/>
                <a:latin typeface="Della Respira"/>
                <a:ea typeface="Della Respira"/>
              </a:rPr>
              <a:t>⬅ </a:t>
            </a:r>
            <a:r>
              <a:rPr b="0" lang="en" sz="1000" strike="noStrike" u="none">
                <a:solidFill>
                  <a:srgbClr val="6d9eeb"/>
                </a:solidFill>
                <a:uFillTx/>
                <a:latin typeface="Della Respira"/>
                <a:ea typeface="Della Respira"/>
              </a:rPr>
              <a:t>BACK TO PANEL</a:t>
            </a:r>
            <a:endParaRPr b="0" lang="en-CA" sz="1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88" name="Google Shape;198;p11">
            <a:hlinkClick r:id="rId2"/>
          </p:cNvPr>
          <p:cNvSpPr/>
          <p:nvPr/>
        </p:nvSpPr>
        <p:spPr>
          <a:xfrm>
            <a:off x="0" y="0"/>
            <a:ext cx="9143280" cy="5142960"/>
          </a:xfrm>
          <a:prstGeom prst="frame">
            <a:avLst>
              <a:gd name="adj1" fmla="val 19553"/>
            </a:avLst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CA" sz="1400" strike="noStrike" u="non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80687"/>
            </a:gs>
            <a:gs pos="19000">
              <a:srgbClr val="271bc3"/>
            </a:gs>
            <a:gs pos="39000">
              <a:srgbClr val="9b0eaa"/>
            </a:gs>
            <a:gs pos="52999">
              <a:srgbClr val="ec0370"/>
            </a:gs>
            <a:gs pos="63000">
              <a:srgbClr val="fca11d"/>
            </a:gs>
            <a:gs pos="65000">
              <a:srgbClr val="ec0370"/>
            </a:gs>
            <a:gs pos="71000">
              <a:srgbClr val="9b0eaa"/>
            </a:gs>
            <a:gs pos="82000">
              <a:srgbClr val="271bc3"/>
            </a:gs>
            <a:gs pos="95000">
              <a:srgbClr val="026bd6"/>
            </a:gs>
            <a:gs pos="100000">
              <a:srgbClr val="026bd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oogle Shape;6;p1"/>
          <p:cNvGrpSpPr/>
          <p:nvPr/>
        </p:nvGrpSpPr>
        <p:grpSpPr>
          <a:xfrm>
            <a:off x="-118080" y="-233640"/>
            <a:ext cx="9239040" cy="3010320"/>
            <a:chOff x="-118080" y="-233640"/>
            <a:chExt cx="9239040" cy="3010320"/>
          </a:xfrm>
        </p:grpSpPr>
        <p:grpSp>
          <p:nvGrpSpPr>
            <p:cNvPr id="190" name="Google Shape;7;p1"/>
            <p:cNvGrpSpPr/>
            <p:nvPr/>
          </p:nvGrpSpPr>
          <p:grpSpPr>
            <a:xfrm>
              <a:off x="1431360" y="-101160"/>
              <a:ext cx="1032120" cy="1032120"/>
              <a:chOff x="1431360" y="-101160"/>
              <a:chExt cx="1032120" cy="1032120"/>
            </a:xfrm>
          </p:grpSpPr>
          <p:sp>
            <p:nvSpPr>
              <p:cNvPr id="191" name="Google Shape;8;p1"/>
              <p:cNvSpPr/>
              <p:nvPr/>
            </p:nvSpPr>
            <p:spPr>
              <a:xfrm>
                <a:off x="1431360" y="-10116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92" name="Google Shape;9;p1"/>
              <p:cNvSpPr/>
              <p:nvPr/>
            </p:nvSpPr>
            <p:spPr>
              <a:xfrm>
                <a:off x="1926720" y="39420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93" name="Google Shape;10;p1"/>
            <p:cNvGrpSpPr/>
            <p:nvPr/>
          </p:nvGrpSpPr>
          <p:grpSpPr>
            <a:xfrm>
              <a:off x="50400" y="-233640"/>
              <a:ext cx="1032120" cy="1032120"/>
              <a:chOff x="50400" y="-233640"/>
              <a:chExt cx="1032120" cy="1032120"/>
            </a:xfrm>
          </p:grpSpPr>
          <p:sp>
            <p:nvSpPr>
              <p:cNvPr id="194" name="Google Shape;11;p1"/>
              <p:cNvSpPr/>
              <p:nvPr/>
            </p:nvSpPr>
            <p:spPr>
              <a:xfrm>
                <a:off x="50400" y="-23364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95" name="Google Shape;12;p1"/>
              <p:cNvSpPr/>
              <p:nvPr/>
            </p:nvSpPr>
            <p:spPr>
              <a:xfrm>
                <a:off x="545760" y="26172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96" name="Google Shape;13;p1"/>
            <p:cNvGrpSpPr/>
            <p:nvPr/>
          </p:nvGrpSpPr>
          <p:grpSpPr>
            <a:xfrm>
              <a:off x="7125480" y="371520"/>
              <a:ext cx="1032120" cy="1032120"/>
              <a:chOff x="7125480" y="371520"/>
              <a:chExt cx="1032120" cy="1032120"/>
            </a:xfrm>
          </p:grpSpPr>
          <p:sp>
            <p:nvSpPr>
              <p:cNvPr id="197" name="Google Shape;14;p1"/>
              <p:cNvSpPr/>
              <p:nvPr/>
            </p:nvSpPr>
            <p:spPr>
              <a:xfrm>
                <a:off x="7125480" y="37152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198" name="Google Shape;15;p1"/>
              <p:cNvSpPr/>
              <p:nvPr/>
            </p:nvSpPr>
            <p:spPr>
              <a:xfrm>
                <a:off x="7620840" y="86688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199" name="Google Shape;16;p1"/>
            <p:cNvGrpSpPr/>
            <p:nvPr/>
          </p:nvGrpSpPr>
          <p:grpSpPr>
            <a:xfrm>
              <a:off x="-118080" y="419040"/>
              <a:ext cx="802800" cy="802800"/>
              <a:chOff x="-118080" y="419040"/>
              <a:chExt cx="802800" cy="802800"/>
            </a:xfrm>
          </p:grpSpPr>
          <p:sp>
            <p:nvSpPr>
              <p:cNvPr id="200" name="Google Shape;17;p1"/>
              <p:cNvSpPr/>
              <p:nvPr/>
            </p:nvSpPr>
            <p:spPr>
              <a:xfrm>
                <a:off x="-118080" y="41904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201" name="Google Shape;18;p1"/>
              <p:cNvSpPr/>
              <p:nvPr/>
            </p:nvSpPr>
            <p:spPr>
              <a:xfrm>
                <a:off x="267120" y="80460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202" name="Google Shape;19;p1"/>
            <p:cNvGrpSpPr/>
            <p:nvPr/>
          </p:nvGrpSpPr>
          <p:grpSpPr>
            <a:xfrm>
              <a:off x="2717280" y="1008360"/>
              <a:ext cx="1032120" cy="1032120"/>
              <a:chOff x="2717280" y="1008360"/>
              <a:chExt cx="1032120" cy="1032120"/>
            </a:xfrm>
          </p:grpSpPr>
          <p:sp>
            <p:nvSpPr>
              <p:cNvPr id="203" name="Google Shape;20;p1"/>
              <p:cNvSpPr/>
              <p:nvPr/>
            </p:nvSpPr>
            <p:spPr>
              <a:xfrm>
                <a:off x="2717280" y="100836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204" name="Google Shape;21;p1"/>
              <p:cNvSpPr/>
              <p:nvPr/>
            </p:nvSpPr>
            <p:spPr>
              <a:xfrm>
                <a:off x="3212280" y="150372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205" name="Google Shape;22;p1"/>
            <p:cNvGrpSpPr/>
            <p:nvPr/>
          </p:nvGrpSpPr>
          <p:grpSpPr>
            <a:xfrm>
              <a:off x="6613560" y="128160"/>
              <a:ext cx="802800" cy="802800"/>
              <a:chOff x="6613560" y="128160"/>
              <a:chExt cx="802800" cy="802800"/>
            </a:xfrm>
          </p:grpSpPr>
          <p:sp>
            <p:nvSpPr>
              <p:cNvPr id="206" name="Google Shape;23;p1"/>
              <p:cNvSpPr/>
              <p:nvPr/>
            </p:nvSpPr>
            <p:spPr>
              <a:xfrm>
                <a:off x="6613560" y="12816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207" name="Google Shape;24;p1"/>
              <p:cNvSpPr/>
              <p:nvPr/>
            </p:nvSpPr>
            <p:spPr>
              <a:xfrm>
                <a:off x="6998760" y="51372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208" name="Google Shape;25;p1"/>
            <p:cNvGrpSpPr/>
            <p:nvPr/>
          </p:nvGrpSpPr>
          <p:grpSpPr>
            <a:xfrm>
              <a:off x="3610800" y="-101160"/>
              <a:ext cx="732240" cy="732240"/>
              <a:chOff x="3610800" y="-101160"/>
              <a:chExt cx="732240" cy="732240"/>
            </a:xfrm>
          </p:grpSpPr>
          <p:sp>
            <p:nvSpPr>
              <p:cNvPr id="209" name="Google Shape;26;p1"/>
              <p:cNvSpPr/>
              <p:nvPr/>
            </p:nvSpPr>
            <p:spPr>
              <a:xfrm>
                <a:off x="3610800" y="-101160"/>
                <a:ext cx="732240" cy="732240"/>
              </a:xfrm>
              <a:custGeom>
                <a:avLst/>
                <a:gdLst>
                  <a:gd name="textAreaLeft" fmla="*/ 0 w 732240"/>
                  <a:gd name="textAreaRight" fmla="*/ 732960 w 732240"/>
                  <a:gd name="textAreaTop" fmla="*/ 0 h 732240"/>
                  <a:gd name="textAreaBottom" fmla="*/ 732960 h 73224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210" name="Google Shape;27;p1"/>
              <p:cNvSpPr/>
              <p:nvPr/>
            </p:nvSpPr>
            <p:spPr>
              <a:xfrm>
                <a:off x="3962520" y="250560"/>
                <a:ext cx="29520" cy="29520"/>
              </a:xfrm>
              <a:custGeom>
                <a:avLst/>
                <a:gdLst>
                  <a:gd name="textAreaLeft" fmla="*/ 0 w 29520"/>
                  <a:gd name="textAreaRight" fmla="*/ 30240 w 29520"/>
                  <a:gd name="textAreaTop" fmla="*/ 0 h 29520"/>
                  <a:gd name="textAreaBottom" fmla="*/ 30240 h 2952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5120" bIns="1512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211" name="Google Shape;28;p1"/>
            <p:cNvGrpSpPr/>
            <p:nvPr/>
          </p:nvGrpSpPr>
          <p:grpSpPr>
            <a:xfrm>
              <a:off x="50400" y="1973880"/>
              <a:ext cx="802800" cy="802800"/>
              <a:chOff x="50400" y="1973880"/>
              <a:chExt cx="802800" cy="802800"/>
            </a:xfrm>
          </p:grpSpPr>
          <p:sp>
            <p:nvSpPr>
              <p:cNvPr id="212" name="Google Shape;29;p1"/>
              <p:cNvSpPr/>
              <p:nvPr/>
            </p:nvSpPr>
            <p:spPr>
              <a:xfrm>
                <a:off x="50400" y="197388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213" name="Google Shape;30;p1"/>
              <p:cNvSpPr/>
              <p:nvPr/>
            </p:nvSpPr>
            <p:spPr>
              <a:xfrm>
                <a:off x="435600" y="235944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sp>
          <p:nvSpPr>
            <p:cNvPr id="214" name="Google Shape;31;p1"/>
            <p:cNvSpPr/>
            <p:nvPr/>
          </p:nvSpPr>
          <p:spPr>
            <a:xfrm>
              <a:off x="491148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15" name="Google Shape;32;p1"/>
            <p:cNvSpPr/>
            <p:nvPr/>
          </p:nvSpPr>
          <p:spPr>
            <a:xfrm>
              <a:off x="536868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16" name="Google Shape;33;p1"/>
            <p:cNvSpPr/>
            <p:nvPr/>
          </p:nvSpPr>
          <p:spPr>
            <a:xfrm>
              <a:off x="552096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17" name="Google Shape;34;p1"/>
            <p:cNvSpPr/>
            <p:nvPr/>
          </p:nvSpPr>
          <p:spPr>
            <a:xfrm>
              <a:off x="6130800" y="10591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18" name="Google Shape;35;p1"/>
            <p:cNvSpPr/>
            <p:nvPr/>
          </p:nvSpPr>
          <p:spPr>
            <a:xfrm>
              <a:off x="582588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19" name="Google Shape;36;p1"/>
            <p:cNvSpPr/>
            <p:nvPr/>
          </p:nvSpPr>
          <p:spPr>
            <a:xfrm>
              <a:off x="4682880" y="1364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20" name="Google Shape;37;p1"/>
            <p:cNvSpPr/>
            <p:nvPr/>
          </p:nvSpPr>
          <p:spPr>
            <a:xfrm>
              <a:off x="4835160" y="221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21" name="Google Shape;38;p1"/>
            <p:cNvSpPr/>
            <p:nvPr/>
          </p:nvSpPr>
          <p:spPr>
            <a:xfrm>
              <a:off x="3844800" y="9068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22" name="Google Shape;39;p1"/>
            <p:cNvSpPr/>
            <p:nvPr/>
          </p:nvSpPr>
          <p:spPr>
            <a:xfrm>
              <a:off x="369216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23" name="Google Shape;40;p1"/>
            <p:cNvSpPr/>
            <p:nvPr/>
          </p:nvSpPr>
          <p:spPr>
            <a:xfrm>
              <a:off x="437796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24" name="Google Shape;41;p1"/>
            <p:cNvSpPr/>
            <p:nvPr/>
          </p:nvSpPr>
          <p:spPr>
            <a:xfrm>
              <a:off x="323496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25" name="Google Shape;42;p1"/>
            <p:cNvSpPr/>
            <p:nvPr/>
          </p:nvSpPr>
          <p:spPr>
            <a:xfrm>
              <a:off x="2701800" y="8305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26" name="Google Shape;43;p1"/>
            <p:cNvSpPr/>
            <p:nvPr/>
          </p:nvSpPr>
          <p:spPr>
            <a:xfrm>
              <a:off x="193968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27" name="Google Shape;44;p1"/>
            <p:cNvSpPr/>
            <p:nvPr/>
          </p:nvSpPr>
          <p:spPr>
            <a:xfrm>
              <a:off x="2244600" y="12877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28" name="Google Shape;45;p1"/>
            <p:cNvSpPr/>
            <p:nvPr/>
          </p:nvSpPr>
          <p:spPr>
            <a:xfrm>
              <a:off x="216828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29" name="Google Shape;46;p1"/>
            <p:cNvSpPr/>
            <p:nvPr/>
          </p:nvSpPr>
          <p:spPr>
            <a:xfrm>
              <a:off x="117756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30" name="Google Shape;47;p1"/>
            <p:cNvSpPr/>
            <p:nvPr/>
          </p:nvSpPr>
          <p:spPr>
            <a:xfrm>
              <a:off x="148248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31" name="Google Shape;48;p1"/>
            <p:cNvSpPr/>
            <p:nvPr/>
          </p:nvSpPr>
          <p:spPr>
            <a:xfrm>
              <a:off x="102528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32" name="Google Shape;49;p1"/>
            <p:cNvSpPr/>
            <p:nvPr/>
          </p:nvSpPr>
          <p:spPr>
            <a:xfrm>
              <a:off x="1101600" y="10591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33" name="Google Shape;50;p1"/>
            <p:cNvSpPr/>
            <p:nvPr/>
          </p:nvSpPr>
          <p:spPr>
            <a:xfrm>
              <a:off x="1253880" y="1821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34" name="Google Shape;51;p1"/>
            <p:cNvSpPr/>
            <p:nvPr/>
          </p:nvSpPr>
          <p:spPr>
            <a:xfrm>
              <a:off x="41580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35" name="Google Shape;52;p1"/>
            <p:cNvSpPr/>
            <p:nvPr/>
          </p:nvSpPr>
          <p:spPr>
            <a:xfrm>
              <a:off x="4225680" y="1668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36" name="Google Shape;53;p1"/>
            <p:cNvSpPr/>
            <p:nvPr/>
          </p:nvSpPr>
          <p:spPr>
            <a:xfrm>
              <a:off x="597816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37" name="Google Shape;54;p1"/>
            <p:cNvSpPr/>
            <p:nvPr/>
          </p:nvSpPr>
          <p:spPr>
            <a:xfrm>
              <a:off x="658800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38" name="Google Shape;55;p1"/>
            <p:cNvSpPr/>
            <p:nvPr/>
          </p:nvSpPr>
          <p:spPr>
            <a:xfrm>
              <a:off x="658800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39" name="Google Shape;56;p1"/>
            <p:cNvSpPr/>
            <p:nvPr/>
          </p:nvSpPr>
          <p:spPr>
            <a:xfrm>
              <a:off x="5978160" y="297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40" name="Google Shape;57;p1"/>
            <p:cNvSpPr/>
            <p:nvPr/>
          </p:nvSpPr>
          <p:spPr>
            <a:xfrm>
              <a:off x="590220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41" name="Google Shape;58;p1"/>
            <p:cNvSpPr/>
            <p:nvPr/>
          </p:nvSpPr>
          <p:spPr>
            <a:xfrm>
              <a:off x="742608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42" name="Google Shape;59;p1"/>
            <p:cNvSpPr/>
            <p:nvPr/>
          </p:nvSpPr>
          <p:spPr>
            <a:xfrm>
              <a:off x="7578360" y="684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43" name="Google Shape;60;p1"/>
            <p:cNvSpPr/>
            <p:nvPr/>
          </p:nvSpPr>
          <p:spPr>
            <a:xfrm>
              <a:off x="7731000" y="1364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44" name="Google Shape;61;p1"/>
            <p:cNvSpPr/>
            <p:nvPr/>
          </p:nvSpPr>
          <p:spPr>
            <a:xfrm>
              <a:off x="704520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45" name="Google Shape;62;p1"/>
            <p:cNvSpPr/>
            <p:nvPr/>
          </p:nvSpPr>
          <p:spPr>
            <a:xfrm>
              <a:off x="8264160" y="12877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46" name="Google Shape;63;p1"/>
            <p:cNvSpPr/>
            <p:nvPr/>
          </p:nvSpPr>
          <p:spPr>
            <a:xfrm>
              <a:off x="841680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47" name="Google Shape;64;p1"/>
            <p:cNvSpPr/>
            <p:nvPr/>
          </p:nvSpPr>
          <p:spPr>
            <a:xfrm>
              <a:off x="8569080" y="1821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48" name="Google Shape;65;p1"/>
            <p:cNvSpPr/>
            <p:nvPr/>
          </p:nvSpPr>
          <p:spPr>
            <a:xfrm>
              <a:off x="887400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49" name="Google Shape;66;p1"/>
            <p:cNvSpPr/>
            <p:nvPr/>
          </p:nvSpPr>
          <p:spPr>
            <a:xfrm>
              <a:off x="8645400" y="678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50" name="Google Shape;67;p1"/>
            <p:cNvSpPr/>
            <p:nvPr/>
          </p:nvSpPr>
          <p:spPr>
            <a:xfrm>
              <a:off x="8416800" y="8305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51" name="Google Shape;68;p1"/>
            <p:cNvSpPr/>
            <p:nvPr/>
          </p:nvSpPr>
          <p:spPr>
            <a:xfrm>
              <a:off x="811188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52" name="Google Shape;69;p1"/>
            <p:cNvSpPr/>
            <p:nvPr/>
          </p:nvSpPr>
          <p:spPr>
            <a:xfrm>
              <a:off x="8188200" y="221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53" name="Google Shape;70;p1"/>
            <p:cNvSpPr/>
            <p:nvPr/>
          </p:nvSpPr>
          <p:spPr>
            <a:xfrm>
              <a:off x="8721360" y="297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54" name="Google Shape;71;p1"/>
            <p:cNvSpPr/>
            <p:nvPr/>
          </p:nvSpPr>
          <p:spPr>
            <a:xfrm>
              <a:off x="910260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55" name="Google Shape;72;p1"/>
            <p:cNvSpPr/>
            <p:nvPr/>
          </p:nvSpPr>
          <p:spPr>
            <a:xfrm>
              <a:off x="8035560" y="754200"/>
              <a:ext cx="18360" cy="18360"/>
            </a:xfrm>
            <a:prstGeom prst="ellipse">
              <a:avLst/>
            </a:prstGeom>
            <a:solidFill>
              <a:srgbClr val="ffffff">
                <a:alpha val="55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56" name="Google Shape;73;p1"/>
            <p:cNvSpPr/>
            <p:nvPr/>
          </p:nvSpPr>
          <p:spPr>
            <a:xfrm>
              <a:off x="6968880" y="10591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57" name="Google Shape;74;p1"/>
            <p:cNvSpPr/>
            <p:nvPr/>
          </p:nvSpPr>
          <p:spPr>
            <a:xfrm>
              <a:off x="635940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58" name="Google Shape;75;p1"/>
            <p:cNvSpPr/>
            <p:nvPr/>
          </p:nvSpPr>
          <p:spPr>
            <a:xfrm>
              <a:off x="6359400" y="449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59" name="Google Shape;76;p1"/>
            <p:cNvSpPr/>
            <p:nvPr/>
          </p:nvSpPr>
          <p:spPr>
            <a:xfrm>
              <a:off x="6054480" y="6782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60" name="Google Shape;77;p1"/>
            <p:cNvSpPr/>
            <p:nvPr/>
          </p:nvSpPr>
          <p:spPr>
            <a:xfrm>
              <a:off x="5292360" y="8305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61" name="Google Shape;78;p1"/>
            <p:cNvSpPr/>
            <p:nvPr/>
          </p:nvSpPr>
          <p:spPr>
            <a:xfrm>
              <a:off x="483516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62" name="Google Shape;79;p1"/>
            <p:cNvSpPr/>
            <p:nvPr/>
          </p:nvSpPr>
          <p:spPr>
            <a:xfrm>
              <a:off x="4987800" y="449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63" name="Google Shape;80;p1"/>
            <p:cNvSpPr/>
            <p:nvPr/>
          </p:nvSpPr>
          <p:spPr>
            <a:xfrm>
              <a:off x="4302000" y="601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64" name="Google Shape;81;p1"/>
            <p:cNvSpPr/>
            <p:nvPr/>
          </p:nvSpPr>
          <p:spPr>
            <a:xfrm>
              <a:off x="4682880" y="144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65" name="Google Shape;82;p1"/>
            <p:cNvSpPr/>
            <p:nvPr/>
          </p:nvSpPr>
          <p:spPr>
            <a:xfrm>
              <a:off x="2701800" y="2970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66" name="Google Shape;83;p1"/>
            <p:cNvSpPr/>
            <p:nvPr/>
          </p:nvSpPr>
          <p:spPr>
            <a:xfrm>
              <a:off x="2854080" y="9068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67" name="Google Shape;84;p1"/>
            <p:cNvSpPr/>
            <p:nvPr/>
          </p:nvSpPr>
          <p:spPr>
            <a:xfrm>
              <a:off x="3311280" y="12114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68" name="Google Shape;85;p1"/>
            <p:cNvSpPr/>
            <p:nvPr/>
          </p:nvSpPr>
          <p:spPr>
            <a:xfrm>
              <a:off x="3387600" y="144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69" name="Google Shape;86;p1"/>
            <p:cNvSpPr/>
            <p:nvPr/>
          </p:nvSpPr>
          <p:spPr>
            <a:xfrm>
              <a:off x="1863360" y="2210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70" name="Google Shape;87;p1"/>
            <p:cNvSpPr/>
            <p:nvPr/>
          </p:nvSpPr>
          <p:spPr>
            <a:xfrm>
              <a:off x="2091960" y="9828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71" name="Google Shape;88;p1"/>
            <p:cNvSpPr/>
            <p:nvPr/>
          </p:nvSpPr>
          <p:spPr>
            <a:xfrm>
              <a:off x="2549160" y="1744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72" name="Google Shape;89;p1"/>
            <p:cNvSpPr/>
            <p:nvPr/>
          </p:nvSpPr>
          <p:spPr>
            <a:xfrm>
              <a:off x="1634760" y="14400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73" name="Google Shape;90;p1"/>
            <p:cNvSpPr/>
            <p:nvPr/>
          </p:nvSpPr>
          <p:spPr>
            <a:xfrm>
              <a:off x="948960" y="11354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74" name="Google Shape;91;p1"/>
            <p:cNvSpPr/>
            <p:nvPr/>
          </p:nvSpPr>
          <p:spPr>
            <a:xfrm>
              <a:off x="720360" y="601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75" name="Google Shape;92;p1"/>
            <p:cNvSpPr/>
            <p:nvPr/>
          </p:nvSpPr>
          <p:spPr>
            <a:xfrm>
              <a:off x="49176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76" name="Google Shape;93;p1"/>
            <p:cNvSpPr/>
            <p:nvPr/>
          </p:nvSpPr>
          <p:spPr>
            <a:xfrm>
              <a:off x="796680" y="1592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77" name="Google Shape;94;p1"/>
            <p:cNvSpPr/>
            <p:nvPr/>
          </p:nvSpPr>
          <p:spPr>
            <a:xfrm>
              <a:off x="110880" y="1592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</p:grpSp>
      <p:sp>
        <p:nvSpPr>
          <p:cNvPr id="278" name="Google Shape;95;p1"/>
          <p:cNvSpPr/>
          <p:nvPr/>
        </p:nvSpPr>
        <p:spPr>
          <a:xfrm>
            <a:off x="0" y="3000600"/>
            <a:ext cx="9143280" cy="2139120"/>
          </a:xfrm>
          <a:custGeom>
            <a:avLst/>
            <a:gdLst>
              <a:gd name="textAreaLeft" fmla="*/ 0 w 9143280"/>
              <a:gd name="textAreaRight" fmla="*/ 9144000 w 9143280"/>
              <a:gd name="textAreaTop" fmla="*/ 0 h 2139120"/>
              <a:gd name="textAreaBottom" fmla="*/ 2139840 h 2139120"/>
            </a:gdLst>
            <a:ahLst/>
            <a:rect l="textAreaLeft" t="textAreaTop" r="textAreaRight" b="textAreaBottom"/>
            <a:pathLst>
              <a:path w="12192063" h="2641923">
                <a:moveTo>
                  <a:pt x="12192063" y="451106"/>
                </a:moveTo>
                <a:lnTo>
                  <a:pt x="12192063" y="441541"/>
                </a:lnTo>
                <a:cubicBezTo>
                  <a:pt x="11982259" y="421143"/>
                  <a:pt x="11772456" y="403152"/>
                  <a:pt x="11562715" y="387568"/>
                </a:cubicBezTo>
                <a:cubicBezTo>
                  <a:pt x="11768709" y="376419"/>
                  <a:pt x="11977433" y="370232"/>
                  <a:pt x="12188888" y="369007"/>
                </a:cubicBezTo>
                <a:lnTo>
                  <a:pt x="12188888" y="359505"/>
                </a:lnTo>
                <a:cubicBezTo>
                  <a:pt x="11952097" y="360815"/>
                  <a:pt x="11718671" y="368395"/>
                  <a:pt x="11488610" y="382247"/>
                </a:cubicBezTo>
                <a:cubicBezTo>
                  <a:pt x="10787126" y="331949"/>
                  <a:pt x="10087610" y="308426"/>
                  <a:pt x="9390062" y="311678"/>
                </a:cubicBezTo>
                <a:cubicBezTo>
                  <a:pt x="10252075" y="193091"/>
                  <a:pt x="11189398" y="152675"/>
                  <a:pt x="12188698" y="191317"/>
                </a:cubicBezTo>
                <a:lnTo>
                  <a:pt x="12189079" y="181815"/>
                </a:lnTo>
                <a:cubicBezTo>
                  <a:pt x="11161840" y="141716"/>
                  <a:pt x="10200005" y="185426"/>
                  <a:pt x="9318117" y="311741"/>
                </a:cubicBezTo>
                <a:cubicBezTo>
                  <a:pt x="8591868" y="317062"/>
                  <a:pt x="7870317" y="351460"/>
                  <a:pt x="7157212" y="415061"/>
                </a:cubicBezTo>
                <a:cubicBezTo>
                  <a:pt x="6968617" y="431954"/>
                  <a:pt x="6780594" y="450810"/>
                  <a:pt x="6593142" y="471631"/>
                </a:cubicBezTo>
                <a:cubicBezTo>
                  <a:pt x="7049707" y="331118"/>
                  <a:pt x="7514971" y="220531"/>
                  <a:pt x="7986014" y="140576"/>
                </a:cubicBezTo>
                <a:lnTo>
                  <a:pt x="7984363" y="131200"/>
                </a:lnTo>
                <a:cubicBezTo>
                  <a:pt x="7497001" y="213886"/>
                  <a:pt x="7015798" y="329444"/>
                  <a:pt x="6544057" y="477079"/>
                </a:cubicBezTo>
                <a:cubicBezTo>
                  <a:pt x="6349321" y="499208"/>
                  <a:pt x="6155074" y="523492"/>
                  <a:pt x="5961317" y="549929"/>
                </a:cubicBezTo>
                <a:cubicBezTo>
                  <a:pt x="5671376" y="508499"/>
                  <a:pt x="5379276" y="473405"/>
                  <a:pt x="5085017" y="444645"/>
                </a:cubicBezTo>
                <a:cubicBezTo>
                  <a:pt x="5051870" y="441414"/>
                  <a:pt x="5018596" y="438310"/>
                  <a:pt x="4985449" y="435333"/>
                </a:cubicBezTo>
                <a:cubicBezTo>
                  <a:pt x="5201984" y="366199"/>
                  <a:pt x="5422945" y="305554"/>
                  <a:pt x="5648325" y="253398"/>
                </a:cubicBezTo>
                <a:cubicBezTo>
                  <a:pt x="6088126" y="215389"/>
                  <a:pt x="6489573" y="203290"/>
                  <a:pt x="6848475" y="216720"/>
                </a:cubicBezTo>
                <a:lnTo>
                  <a:pt x="6848857" y="207217"/>
                </a:lnTo>
                <a:cubicBezTo>
                  <a:pt x="6508115" y="194548"/>
                  <a:pt x="6128957" y="204937"/>
                  <a:pt x="5715127" y="238258"/>
                </a:cubicBezTo>
                <a:cubicBezTo>
                  <a:pt x="5883701" y="200798"/>
                  <a:pt x="6054363" y="168259"/>
                  <a:pt x="6227128" y="140639"/>
                </a:cubicBezTo>
                <a:lnTo>
                  <a:pt x="6225604" y="131263"/>
                </a:lnTo>
                <a:cubicBezTo>
                  <a:pt x="6030233" y="162431"/>
                  <a:pt x="5837384" y="199996"/>
                  <a:pt x="5647055" y="243959"/>
                </a:cubicBezTo>
                <a:cubicBezTo>
                  <a:pt x="5329047" y="271368"/>
                  <a:pt x="4991481" y="311952"/>
                  <a:pt x="4634357" y="365713"/>
                </a:cubicBezTo>
                <a:cubicBezTo>
                  <a:pt x="4575093" y="374582"/>
                  <a:pt x="4515466" y="383852"/>
                  <a:pt x="4455478" y="393523"/>
                </a:cubicBezTo>
                <a:cubicBezTo>
                  <a:pt x="4140517" y="372703"/>
                  <a:pt x="3823481" y="359062"/>
                  <a:pt x="3504375" y="352600"/>
                </a:cubicBezTo>
                <a:cubicBezTo>
                  <a:pt x="3837305" y="244197"/>
                  <a:pt x="4176059" y="154461"/>
                  <a:pt x="4519041" y="83816"/>
                </a:cubicBezTo>
                <a:lnTo>
                  <a:pt x="4517136" y="74567"/>
                </a:lnTo>
                <a:cubicBezTo>
                  <a:pt x="4164851" y="147083"/>
                  <a:pt x="3817042" y="239745"/>
                  <a:pt x="3475419" y="352094"/>
                </a:cubicBezTo>
                <a:cubicBezTo>
                  <a:pt x="3181033" y="346519"/>
                  <a:pt x="2885142" y="347047"/>
                  <a:pt x="2587752" y="353677"/>
                </a:cubicBezTo>
                <a:cubicBezTo>
                  <a:pt x="2806256" y="318646"/>
                  <a:pt x="3033586" y="285072"/>
                  <a:pt x="3267773" y="254918"/>
                </a:cubicBezTo>
                <a:lnTo>
                  <a:pt x="3266504" y="245543"/>
                </a:lnTo>
                <a:cubicBezTo>
                  <a:pt x="3007487" y="279117"/>
                  <a:pt x="2756789" y="316365"/>
                  <a:pt x="2517204" y="355451"/>
                </a:cubicBezTo>
                <a:cubicBezTo>
                  <a:pt x="2220405" y="363053"/>
                  <a:pt x="1922399" y="376693"/>
                  <a:pt x="1623187" y="396374"/>
                </a:cubicBezTo>
                <a:cubicBezTo>
                  <a:pt x="1883759" y="305486"/>
                  <a:pt x="2148891" y="228161"/>
                  <a:pt x="2417509" y="164711"/>
                </a:cubicBezTo>
                <a:cubicBezTo>
                  <a:pt x="2903665" y="51255"/>
                  <a:pt x="3361436" y="-436"/>
                  <a:pt x="3778314" y="11093"/>
                </a:cubicBezTo>
                <a:lnTo>
                  <a:pt x="3778314" y="1591"/>
                </a:lnTo>
                <a:cubicBezTo>
                  <a:pt x="3360928" y="-10002"/>
                  <a:pt x="2902014" y="41816"/>
                  <a:pt x="2415350" y="155526"/>
                </a:cubicBezTo>
                <a:cubicBezTo>
                  <a:pt x="2135054" y="221849"/>
                  <a:pt x="1858537" y="303157"/>
                  <a:pt x="1586992" y="399098"/>
                </a:cubicBezTo>
                <a:cubicBezTo>
                  <a:pt x="1060704" y="434488"/>
                  <a:pt x="531728" y="488714"/>
                  <a:pt x="64" y="561775"/>
                </a:cubicBezTo>
                <a:lnTo>
                  <a:pt x="64" y="571340"/>
                </a:lnTo>
                <a:cubicBezTo>
                  <a:pt x="520086" y="499757"/>
                  <a:pt x="1037927" y="446207"/>
                  <a:pt x="1553591" y="410690"/>
                </a:cubicBezTo>
                <a:cubicBezTo>
                  <a:pt x="1498810" y="430159"/>
                  <a:pt x="1443780" y="450262"/>
                  <a:pt x="1388491" y="470997"/>
                </a:cubicBezTo>
                <a:cubicBezTo>
                  <a:pt x="928922" y="501658"/>
                  <a:pt x="466111" y="546698"/>
                  <a:pt x="64" y="606118"/>
                </a:cubicBezTo>
                <a:lnTo>
                  <a:pt x="64" y="615684"/>
                </a:lnTo>
                <a:cubicBezTo>
                  <a:pt x="455316" y="557615"/>
                  <a:pt x="907796" y="513271"/>
                  <a:pt x="1357503" y="482653"/>
                </a:cubicBezTo>
                <a:cubicBezTo>
                  <a:pt x="1305687" y="502375"/>
                  <a:pt x="1253725" y="522647"/>
                  <a:pt x="1201611" y="543467"/>
                </a:cubicBezTo>
                <a:lnTo>
                  <a:pt x="1184783" y="550245"/>
                </a:lnTo>
                <a:cubicBezTo>
                  <a:pt x="794004" y="572206"/>
                  <a:pt x="399098" y="603542"/>
                  <a:pt x="64" y="644253"/>
                </a:cubicBezTo>
                <a:lnTo>
                  <a:pt x="64" y="653755"/>
                </a:lnTo>
                <a:cubicBezTo>
                  <a:pt x="389530" y="613889"/>
                  <a:pt x="775316" y="583102"/>
                  <a:pt x="1157415" y="561395"/>
                </a:cubicBezTo>
                <a:cubicBezTo>
                  <a:pt x="1093534" y="587325"/>
                  <a:pt x="1031602" y="613213"/>
                  <a:pt x="971614" y="639059"/>
                </a:cubicBezTo>
                <a:cubicBezTo>
                  <a:pt x="651701" y="648308"/>
                  <a:pt x="327851" y="662751"/>
                  <a:pt x="64" y="682389"/>
                </a:cubicBezTo>
                <a:lnTo>
                  <a:pt x="64" y="691891"/>
                </a:lnTo>
                <a:cubicBezTo>
                  <a:pt x="319723" y="672677"/>
                  <a:pt x="635718" y="658443"/>
                  <a:pt x="948055" y="649194"/>
                </a:cubicBezTo>
                <a:cubicBezTo>
                  <a:pt x="924433" y="659457"/>
                  <a:pt x="901148" y="669656"/>
                  <a:pt x="878205" y="679791"/>
                </a:cubicBezTo>
                <a:cubicBezTo>
                  <a:pt x="336614" y="805980"/>
                  <a:pt x="8636" y="902522"/>
                  <a:pt x="1905" y="904486"/>
                </a:cubicBezTo>
                <a:lnTo>
                  <a:pt x="4572" y="913608"/>
                </a:lnTo>
                <a:cubicBezTo>
                  <a:pt x="10922" y="911644"/>
                  <a:pt x="319723" y="820930"/>
                  <a:pt x="831787" y="700379"/>
                </a:cubicBezTo>
                <a:cubicBezTo>
                  <a:pt x="599631" y="804523"/>
                  <a:pt x="405067" y="901888"/>
                  <a:pt x="262446" y="977019"/>
                </a:cubicBezTo>
                <a:cubicBezTo>
                  <a:pt x="175154" y="972667"/>
                  <a:pt x="87694" y="968891"/>
                  <a:pt x="64" y="965680"/>
                </a:cubicBezTo>
                <a:lnTo>
                  <a:pt x="64" y="975182"/>
                </a:lnTo>
                <a:cubicBezTo>
                  <a:pt x="82190" y="978305"/>
                  <a:pt x="164168" y="981814"/>
                  <a:pt x="245999" y="985698"/>
                </a:cubicBezTo>
                <a:cubicBezTo>
                  <a:pt x="197612" y="1011353"/>
                  <a:pt x="155639" y="1034159"/>
                  <a:pt x="120650" y="1053480"/>
                </a:cubicBezTo>
                <a:cubicBezTo>
                  <a:pt x="80518" y="1051244"/>
                  <a:pt x="40301" y="1049128"/>
                  <a:pt x="0" y="1047145"/>
                </a:cubicBezTo>
                <a:lnTo>
                  <a:pt x="0" y="1056647"/>
                </a:lnTo>
                <a:cubicBezTo>
                  <a:pt x="35052" y="1058376"/>
                  <a:pt x="70041" y="1060195"/>
                  <a:pt x="104966" y="1062095"/>
                </a:cubicBezTo>
                <a:cubicBezTo>
                  <a:pt x="45593" y="1095099"/>
                  <a:pt x="9716" y="1116447"/>
                  <a:pt x="0" y="1122022"/>
                </a:cubicBezTo>
                <a:lnTo>
                  <a:pt x="0" y="1127596"/>
                </a:lnTo>
                <a:lnTo>
                  <a:pt x="2477" y="1131651"/>
                </a:lnTo>
                <a:cubicBezTo>
                  <a:pt x="3874" y="1130827"/>
                  <a:pt x="46228" y="1105488"/>
                  <a:pt x="123126" y="1063109"/>
                </a:cubicBezTo>
                <a:cubicBezTo>
                  <a:pt x="467254" y="1082195"/>
                  <a:pt x="808038" y="1109859"/>
                  <a:pt x="1145477" y="1146094"/>
                </a:cubicBezTo>
                <a:cubicBezTo>
                  <a:pt x="1051370" y="1172827"/>
                  <a:pt x="961943" y="1198609"/>
                  <a:pt x="877189" y="1223442"/>
                </a:cubicBezTo>
                <a:cubicBezTo>
                  <a:pt x="588772" y="1193035"/>
                  <a:pt x="296397" y="1168753"/>
                  <a:pt x="64" y="1150592"/>
                </a:cubicBezTo>
                <a:lnTo>
                  <a:pt x="64" y="1159967"/>
                </a:lnTo>
                <a:cubicBezTo>
                  <a:pt x="287930" y="1177749"/>
                  <a:pt x="572114" y="1201270"/>
                  <a:pt x="852614" y="1230537"/>
                </a:cubicBezTo>
                <a:cubicBezTo>
                  <a:pt x="711264" y="1272029"/>
                  <a:pt x="584264" y="1310291"/>
                  <a:pt x="474155" y="1343992"/>
                </a:cubicBezTo>
                <a:cubicBezTo>
                  <a:pt x="429916" y="1339431"/>
                  <a:pt x="385466" y="1334997"/>
                  <a:pt x="340805" y="1330689"/>
                </a:cubicBezTo>
                <a:cubicBezTo>
                  <a:pt x="227944" y="1294879"/>
                  <a:pt x="114364" y="1260183"/>
                  <a:pt x="64" y="1226609"/>
                </a:cubicBezTo>
                <a:lnTo>
                  <a:pt x="64" y="1236428"/>
                </a:lnTo>
                <a:cubicBezTo>
                  <a:pt x="98997" y="1265612"/>
                  <a:pt x="197464" y="1295550"/>
                  <a:pt x="295466" y="1326255"/>
                </a:cubicBezTo>
                <a:cubicBezTo>
                  <a:pt x="197591" y="1316924"/>
                  <a:pt x="99124" y="1308264"/>
                  <a:pt x="64" y="1300282"/>
                </a:cubicBezTo>
                <a:lnTo>
                  <a:pt x="64" y="1309721"/>
                </a:lnTo>
                <a:cubicBezTo>
                  <a:pt x="113856" y="1319014"/>
                  <a:pt x="226865" y="1329106"/>
                  <a:pt x="339090" y="1340001"/>
                </a:cubicBezTo>
                <a:cubicBezTo>
                  <a:pt x="363347" y="1347730"/>
                  <a:pt x="387541" y="1355395"/>
                  <a:pt x="411734" y="1363187"/>
                </a:cubicBezTo>
                <a:cubicBezTo>
                  <a:pt x="308356" y="1394861"/>
                  <a:pt x="222441" y="1422227"/>
                  <a:pt x="156401" y="1443385"/>
                </a:cubicBezTo>
                <a:cubicBezTo>
                  <a:pt x="104458" y="1425901"/>
                  <a:pt x="52345" y="1408689"/>
                  <a:pt x="64" y="1391756"/>
                </a:cubicBezTo>
                <a:lnTo>
                  <a:pt x="64" y="1401765"/>
                </a:lnTo>
                <a:cubicBezTo>
                  <a:pt x="47181" y="1417096"/>
                  <a:pt x="94191" y="1432597"/>
                  <a:pt x="141097" y="1448263"/>
                </a:cubicBezTo>
                <a:cubicBezTo>
                  <a:pt x="52642" y="1476642"/>
                  <a:pt x="3937" y="1492606"/>
                  <a:pt x="1714" y="1493683"/>
                </a:cubicBezTo>
                <a:lnTo>
                  <a:pt x="4763" y="1502678"/>
                </a:lnTo>
                <a:cubicBezTo>
                  <a:pt x="7049" y="1501918"/>
                  <a:pt x="60198" y="1484181"/>
                  <a:pt x="156337" y="1453394"/>
                </a:cubicBezTo>
                <a:cubicBezTo>
                  <a:pt x="233002" y="1479157"/>
                  <a:pt x="309202" y="1505466"/>
                  <a:pt x="384937" y="1532325"/>
                </a:cubicBezTo>
                <a:cubicBezTo>
                  <a:pt x="574421" y="1599303"/>
                  <a:pt x="754634" y="1666876"/>
                  <a:pt x="925576" y="1735038"/>
                </a:cubicBezTo>
                <a:cubicBezTo>
                  <a:pt x="871601" y="1779888"/>
                  <a:pt x="820312" y="1823896"/>
                  <a:pt x="771716" y="1867055"/>
                </a:cubicBezTo>
                <a:cubicBezTo>
                  <a:pt x="566230" y="1779508"/>
                  <a:pt x="342964" y="1690758"/>
                  <a:pt x="102362" y="1603338"/>
                </a:cubicBezTo>
                <a:cubicBezTo>
                  <a:pt x="68390" y="1590985"/>
                  <a:pt x="34227" y="1578886"/>
                  <a:pt x="64" y="1566723"/>
                </a:cubicBezTo>
                <a:lnTo>
                  <a:pt x="64" y="1576859"/>
                </a:lnTo>
                <a:cubicBezTo>
                  <a:pt x="32957" y="1588514"/>
                  <a:pt x="65850" y="1600171"/>
                  <a:pt x="98489" y="1612017"/>
                </a:cubicBezTo>
                <a:cubicBezTo>
                  <a:pt x="337693" y="1698930"/>
                  <a:pt x="559499" y="1787046"/>
                  <a:pt x="763842" y="1874086"/>
                </a:cubicBezTo>
                <a:lnTo>
                  <a:pt x="751777" y="1884792"/>
                </a:lnTo>
                <a:cubicBezTo>
                  <a:pt x="659702" y="1922123"/>
                  <a:pt x="575670" y="1957116"/>
                  <a:pt x="499682" y="1989759"/>
                </a:cubicBezTo>
                <a:cubicBezTo>
                  <a:pt x="345504" y="1923307"/>
                  <a:pt x="178943" y="1855652"/>
                  <a:pt x="64" y="1787996"/>
                </a:cubicBezTo>
                <a:lnTo>
                  <a:pt x="64" y="1798132"/>
                </a:lnTo>
                <a:cubicBezTo>
                  <a:pt x="174371" y="1864077"/>
                  <a:pt x="336614" y="1930085"/>
                  <a:pt x="487617" y="1994954"/>
                </a:cubicBezTo>
                <a:cubicBezTo>
                  <a:pt x="198374" y="2119115"/>
                  <a:pt x="31306" y="2203621"/>
                  <a:pt x="64" y="2219711"/>
                </a:cubicBezTo>
                <a:lnTo>
                  <a:pt x="64" y="2230417"/>
                </a:lnTo>
                <a:cubicBezTo>
                  <a:pt x="14034" y="2223132"/>
                  <a:pt x="186182" y="2134445"/>
                  <a:pt x="499618" y="2000085"/>
                </a:cubicBezTo>
                <a:cubicBezTo>
                  <a:pt x="528998" y="2012754"/>
                  <a:pt x="557932" y="2025424"/>
                  <a:pt x="586423" y="2038093"/>
                </a:cubicBezTo>
                <a:cubicBezTo>
                  <a:pt x="227203" y="2383465"/>
                  <a:pt x="58738" y="2632485"/>
                  <a:pt x="56452" y="2635906"/>
                </a:cubicBezTo>
                <a:lnTo>
                  <a:pt x="64326" y="2641227"/>
                </a:lnTo>
                <a:cubicBezTo>
                  <a:pt x="65151" y="2640023"/>
                  <a:pt x="145606" y="2520359"/>
                  <a:pt x="312420" y="2334181"/>
                </a:cubicBezTo>
                <a:cubicBezTo>
                  <a:pt x="383794" y="2254616"/>
                  <a:pt x="478219" y="2154907"/>
                  <a:pt x="595694" y="2042211"/>
                </a:cubicBezTo>
                <a:cubicBezTo>
                  <a:pt x="876999" y="2166816"/>
                  <a:pt x="1114362" y="2286226"/>
                  <a:pt x="1308608" y="2392207"/>
                </a:cubicBezTo>
                <a:cubicBezTo>
                  <a:pt x="1021461" y="2538350"/>
                  <a:pt x="872553" y="2633372"/>
                  <a:pt x="870458" y="2634576"/>
                </a:cubicBezTo>
                <a:lnTo>
                  <a:pt x="875094" y="2641734"/>
                </a:lnTo>
                <a:lnTo>
                  <a:pt x="876935" y="2641734"/>
                </a:lnTo>
                <a:cubicBezTo>
                  <a:pt x="891731" y="2632358"/>
                  <a:pt x="1041464" y="2538477"/>
                  <a:pt x="1318578" y="2397718"/>
                </a:cubicBezTo>
                <a:cubicBezTo>
                  <a:pt x="1428433" y="2457899"/>
                  <a:pt x="1524064" y="2513328"/>
                  <a:pt x="1606233" y="2563056"/>
                </a:cubicBezTo>
                <a:cubicBezTo>
                  <a:pt x="1627949" y="2576232"/>
                  <a:pt x="1648905" y="2589092"/>
                  <a:pt x="1669288" y="2601761"/>
                </a:cubicBezTo>
                <a:cubicBezTo>
                  <a:pt x="1652968" y="2623109"/>
                  <a:pt x="1644523" y="2634956"/>
                  <a:pt x="1643888" y="2635716"/>
                </a:cubicBezTo>
                <a:lnTo>
                  <a:pt x="1651635" y="2641164"/>
                </a:lnTo>
                <a:cubicBezTo>
                  <a:pt x="1651953" y="2640784"/>
                  <a:pt x="1660462" y="2628494"/>
                  <a:pt x="1677035" y="2606829"/>
                </a:cubicBezTo>
                <a:cubicBezTo>
                  <a:pt x="1696041" y="2618694"/>
                  <a:pt x="1714417" y="2630287"/>
                  <a:pt x="1732153" y="2641607"/>
                </a:cubicBezTo>
                <a:lnTo>
                  <a:pt x="1749806" y="2641607"/>
                </a:lnTo>
                <a:cubicBezTo>
                  <a:pt x="1728280" y="2627797"/>
                  <a:pt x="1706055" y="2613734"/>
                  <a:pt x="1682877" y="2599227"/>
                </a:cubicBezTo>
                <a:cubicBezTo>
                  <a:pt x="1714056" y="2558685"/>
                  <a:pt x="1768729" y="2490460"/>
                  <a:pt x="1847024" y="2402279"/>
                </a:cubicBezTo>
                <a:cubicBezTo>
                  <a:pt x="1929530" y="2448441"/>
                  <a:pt x="2004358" y="2491707"/>
                  <a:pt x="2071497" y="2532079"/>
                </a:cubicBezTo>
                <a:cubicBezTo>
                  <a:pt x="2135632" y="2570385"/>
                  <a:pt x="2194897" y="2606892"/>
                  <a:pt x="2249297" y="2641607"/>
                </a:cubicBezTo>
                <a:lnTo>
                  <a:pt x="2267014" y="2641607"/>
                </a:lnTo>
                <a:cubicBezTo>
                  <a:pt x="2209102" y="2604739"/>
                  <a:pt x="2145602" y="2565590"/>
                  <a:pt x="2076514" y="2524160"/>
                </a:cubicBezTo>
                <a:cubicBezTo>
                  <a:pt x="2009712" y="2484188"/>
                  <a:pt x="1935226" y="2440922"/>
                  <a:pt x="1853184" y="2395058"/>
                </a:cubicBezTo>
                <a:cubicBezTo>
                  <a:pt x="1873841" y="2371873"/>
                  <a:pt x="1896091" y="2347420"/>
                  <a:pt x="1919923" y="2321701"/>
                </a:cubicBezTo>
                <a:cubicBezTo>
                  <a:pt x="1948688" y="2290787"/>
                  <a:pt x="1980946" y="2256896"/>
                  <a:pt x="2016506" y="2220345"/>
                </a:cubicBezTo>
                <a:cubicBezTo>
                  <a:pt x="2233676" y="2328543"/>
                  <a:pt x="2418906" y="2428442"/>
                  <a:pt x="2570353" y="2514278"/>
                </a:cubicBezTo>
                <a:cubicBezTo>
                  <a:pt x="2589530" y="2525174"/>
                  <a:pt x="2608371" y="2535943"/>
                  <a:pt x="2626868" y="2546586"/>
                </a:cubicBezTo>
                <a:cubicBezTo>
                  <a:pt x="2520569" y="2601191"/>
                  <a:pt x="2465197" y="2633435"/>
                  <a:pt x="2464054" y="2634069"/>
                </a:cubicBezTo>
                <a:lnTo>
                  <a:pt x="2468309" y="2641354"/>
                </a:lnTo>
                <a:lnTo>
                  <a:pt x="2470468" y="2641354"/>
                </a:lnTo>
                <a:cubicBezTo>
                  <a:pt x="2480056" y="2635842"/>
                  <a:pt x="2536190" y="2603725"/>
                  <a:pt x="2636647" y="2552224"/>
                </a:cubicBezTo>
                <a:cubicBezTo>
                  <a:pt x="2690794" y="2583308"/>
                  <a:pt x="2741467" y="2613101"/>
                  <a:pt x="2788666" y="2641607"/>
                </a:cubicBezTo>
                <a:lnTo>
                  <a:pt x="2807081" y="2641607"/>
                </a:lnTo>
                <a:cubicBezTo>
                  <a:pt x="2757380" y="2611580"/>
                  <a:pt x="2704129" y="2580160"/>
                  <a:pt x="2647315" y="2547346"/>
                </a:cubicBezTo>
                <a:cubicBezTo>
                  <a:pt x="2720086" y="2510161"/>
                  <a:pt x="2814701" y="2463537"/>
                  <a:pt x="2930398" y="2410008"/>
                </a:cubicBezTo>
                <a:cubicBezTo>
                  <a:pt x="2991993" y="2442486"/>
                  <a:pt x="3049778" y="2473546"/>
                  <a:pt x="3103753" y="2503192"/>
                </a:cubicBezTo>
                <a:cubicBezTo>
                  <a:pt x="3132709" y="2519112"/>
                  <a:pt x="3160903" y="2534721"/>
                  <a:pt x="3188335" y="2550006"/>
                </a:cubicBezTo>
                <a:cubicBezTo>
                  <a:pt x="3145346" y="2603915"/>
                  <a:pt x="3124264" y="2634576"/>
                  <a:pt x="3123502" y="2635779"/>
                </a:cubicBezTo>
                <a:lnTo>
                  <a:pt x="3131376" y="2641100"/>
                </a:lnTo>
                <a:cubicBezTo>
                  <a:pt x="3131820" y="2640467"/>
                  <a:pt x="3153029" y="2609427"/>
                  <a:pt x="3196590" y="2554631"/>
                </a:cubicBezTo>
                <a:cubicBezTo>
                  <a:pt x="3250394" y="2584784"/>
                  <a:pt x="3301194" y="2613778"/>
                  <a:pt x="3348990" y="2641607"/>
                </a:cubicBezTo>
                <a:lnTo>
                  <a:pt x="3368040" y="2641607"/>
                </a:lnTo>
                <a:cubicBezTo>
                  <a:pt x="3316478" y="2611536"/>
                  <a:pt x="3261443" y="2580033"/>
                  <a:pt x="3202940" y="2547092"/>
                </a:cubicBezTo>
                <a:cubicBezTo>
                  <a:pt x="3244850" y="2494894"/>
                  <a:pt x="3305747" y="2422994"/>
                  <a:pt x="3387090" y="2336778"/>
                </a:cubicBezTo>
                <a:cubicBezTo>
                  <a:pt x="3442907" y="2277484"/>
                  <a:pt x="3512693" y="2206915"/>
                  <a:pt x="3596640" y="2128174"/>
                </a:cubicBezTo>
                <a:cubicBezTo>
                  <a:pt x="3686810" y="2093161"/>
                  <a:pt x="3783184" y="2056971"/>
                  <a:pt x="3885756" y="2019596"/>
                </a:cubicBezTo>
                <a:cubicBezTo>
                  <a:pt x="4023887" y="2061830"/>
                  <a:pt x="4159714" y="2105812"/>
                  <a:pt x="4293235" y="2151549"/>
                </a:cubicBezTo>
                <a:cubicBezTo>
                  <a:pt x="4470610" y="2212192"/>
                  <a:pt x="4636815" y="2273006"/>
                  <a:pt x="4791837" y="2333991"/>
                </a:cubicBezTo>
                <a:cubicBezTo>
                  <a:pt x="4778502" y="2348624"/>
                  <a:pt x="4765866" y="2362814"/>
                  <a:pt x="4753737" y="2376560"/>
                </a:cubicBezTo>
                <a:lnTo>
                  <a:pt x="4745673" y="2379728"/>
                </a:lnTo>
                <a:cubicBezTo>
                  <a:pt x="4369372" y="2528278"/>
                  <a:pt x="4162870" y="2633119"/>
                  <a:pt x="4160838" y="2634195"/>
                </a:cubicBezTo>
                <a:lnTo>
                  <a:pt x="4164648" y="2641607"/>
                </a:lnTo>
                <a:lnTo>
                  <a:pt x="4167251" y="2641607"/>
                </a:lnTo>
                <a:cubicBezTo>
                  <a:pt x="4189095" y="2630648"/>
                  <a:pt x="4389501" y="2530875"/>
                  <a:pt x="4740085" y="2392207"/>
                </a:cubicBezTo>
                <a:cubicBezTo>
                  <a:pt x="4610164" y="2540947"/>
                  <a:pt x="4553014" y="2634766"/>
                  <a:pt x="4552125" y="2635969"/>
                </a:cubicBezTo>
                <a:lnTo>
                  <a:pt x="4560253" y="2640910"/>
                </a:lnTo>
                <a:cubicBezTo>
                  <a:pt x="4561015" y="2639643"/>
                  <a:pt x="4621657" y="2540631"/>
                  <a:pt x="4758817" y="2384542"/>
                </a:cubicBezTo>
                <a:cubicBezTo>
                  <a:pt x="4784598" y="2374406"/>
                  <a:pt x="4811567" y="2363846"/>
                  <a:pt x="4839716" y="2352868"/>
                </a:cubicBezTo>
                <a:cubicBezTo>
                  <a:pt x="5090097" y="2452197"/>
                  <a:pt x="5310632" y="2549816"/>
                  <a:pt x="5502021" y="2641417"/>
                </a:cubicBezTo>
                <a:lnTo>
                  <a:pt x="5523992" y="2641417"/>
                </a:lnTo>
                <a:cubicBezTo>
                  <a:pt x="5330762" y="2548423"/>
                  <a:pt x="5107242" y="2449030"/>
                  <a:pt x="4852797" y="2347864"/>
                </a:cubicBezTo>
                <a:cubicBezTo>
                  <a:pt x="4939729" y="2314543"/>
                  <a:pt x="5037519" y="2278181"/>
                  <a:pt x="5145278" y="2240173"/>
                </a:cubicBezTo>
                <a:cubicBezTo>
                  <a:pt x="5467604" y="2368008"/>
                  <a:pt x="5748528" y="2494640"/>
                  <a:pt x="5987796" y="2611644"/>
                </a:cubicBezTo>
                <a:cubicBezTo>
                  <a:pt x="5975096" y="2626910"/>
                  <a:pt x="5968746" y="2635272"/>
                  <a:pt x="5968429" y="2635652"/>
                </a:cubicBezTo>
                <a:lnTo>
                  <a:pt x="5976049" y="2641354"/>
                </a:lnTo>
                <a:cubicBezTo>
                  <a:pt x="5976049" y="2641037"/>
                  <a:pt x="5983097" y="2632168"/>
                  <a:pt x="5996559" y="2616015"/>
                </a:cubicBezTo>
                <a:lnTo>
                  <a:pt x="6033707" y="2634322"/>
                </a:lnTo>
                <a:lnTo>
                  <a:pt x="6037263" y="2641734"/>
                </a:lnTo>
                <a:lnTo>
                  <a:pt x="6040184" y="2641734"/>
                </a:lnTo>
                <a:lnTo>
                  <a:pt x="6044565" y="2639707"/>
                </a:lnTo>
                <a:lnTo>
                  <a:pt x="6048629" y="2641734"/>
                </a:lnTo>
                <a:lnTo>
                  <a:pt x="6069902" y="2641734"/>
                </a:lnTo>
                <a:lnTo>
                  <a:pt x="6055614" y="2634576"/>
                </a:lnTo>
                <a:cubicBezTo>
                  <a:pt x="6117400" y="2606259"/>
                  <a:pt x="6209411" y="2567807"/>
                  <a:pt x="6328093" y="2522767"/>
                </a:cubicBezTo>
                <a:cubicBezTo>
                  <a:pt x="6416612" y="2563480"/>
                  <a:pt x="6500495" y="2603136"/>
                  <a:pt x="6579807" y="2641734"/>
                </a:cubicBezTo>
                <a:lnTo>
                  <a:pt x="6601524" y="2641734"/>
                </a:lnTo>
                <a:cubicBezTo>
                  <a:pt x="6519482" y="2601742"/>
                  <a:pt x="6432487" y="2560522"/>
                  <a:pt x="6340539" y="2518079"/>
                </a:cubicBezTo>
                <a:cubicBezTo>
                  <a:pt x="6426391" y="2485708"/>
                  <a:pt x="6525705" y="2450107"/>
                  <a:pt x="6637211" y="2412542"/>
                </a:cubicBezTo>
                <a:cubicBezTo>
                  <a:pt x="6821805" y="2492170"/>
                  <a:pt x="6990398" y="2569201"/>
                  <a:pt x="7142353" y="2641734"/>
                </a:cubicBezTo>
                <a:lnTo>
                  <a:pt x="7164388" y="2641734"/>
                </a:lnTo>
                <a:cubicBezTo>
                  <a:pt x="7010337" y="2567934"/>
                  <a:pt x="6838887" y="2489319"/>
                  <a:pt x="6650673" y="2407981"/>
                </a:cubicBezTo>
                <a:cubicBezTo>
                  <a:pt x="6927342" y="2315240"/>
                  <a:pt x="7277545" y="2210843"/>
                  <a:pt x="7682611" y="2114174"/>
                </a:cubicBezTo>
                <a:cubicBezTo>
                  <a:pt x="7880732" y="2066834"/>
                  <a:pt x="8082280" y="2023441"/>
                  <a:pt x="8287321" y="1983994"/>
                </a:cubicBezTo>
                <a:cubicBezTo>
                  <a:pt x="7784592" y="2341592"/>
                  <a:pt x="7471855" y="2630965"/>
                  <a:pt x="7467664" y="2635272"/>
                </a:cubicBezTo>
                <a:lnTo>
                  <a:pt x="7474014" y="2641924"/>
                </a:lnTo>
                <a:lnTo>
                  <a:pt x="7474585" y="2641924"/>
                </a:lnTo>
                <a:cubicBezTo>
                  <a:pt x="7486206" y="2631155"/>
                  <a:pt x="7803960" y="2338488"/>
                  <a:pt x="8309991" y="1979940"/>
                </a:cubicBezTo>
                <a:cubicBezTo>
                  <a:pt x="8517636" y="1940284"/>
                  <a:pt x="8728202" y="1904702"/>
                  <a:pt x="8941753" y="1873199"/>
                </a:cubicBezTo>
                <a:cubicBezTo>
                  <a:pt x="9204706" y="1987732"/>
                  <a:pt x="9423336" y="2096056"/>
                  <a:pt x="9598216" y="2189938"/>
                </a:cubicBezTo>
                <a:cubicBezTo>
                  <a:pt x="9326880" y="2387139"/>
                  <a:pt x="9130220" y="2557355"/>
                  <a:pt x="9048877" y="2635462"/>
                </a:cubicBezTo>
                <a:lnTo>
                  <a:pt x="9055227" y="2641797"/>
                </a:lnTo>
                <a:lnTo>
                  <a:pt x="9055735" y="2641797"/>
                </a:lnTo>
                <a:cubicBezTo>
                  <a:pt x="9137523" y="2563119"/>
                  <a:pt x="9335135" y="2392461"/>
                  <a:pt x="9607550" y="2194689"/>
                </a:cubicBezTo>
                <a:cubicBezTo>
                  <a:pt x="9659493" y="2222606"/>
                  <a:pt x="9707562" y="2249168"/>
                  <a:pt x="9751695" y="2274380"/>
                </a:cubicBezTo>
                <a:cubicBezTo>
                  <a:pt x="10121202" y="2484441"/>
                  <a:pt x="10301795" y="2633119"/>
                  <a:pt x="10312209" y="2641797"/>
                </a:cubicBezTo>
                <a:lnTo>
                  <a:pt x="10313162" y="2641797"/>
                </a:lnTo>
                <a:lnTo>
                  <a:pt x="10318877" y="2635019"/>
                </a:lnTo>
                <a:cubicBezTo>
                  <a:pt x="10317099" y="2633499"/>
                  <a:pt x="10136378" y="2482161"/>
                  <a:pt x="9756902" y="2266398"/>
                </a:cubicBezTo>
                <a:cubicBezTo>
                  <a:pt x="9713722" y="2241820"/>
                  <a:pt x="9666795" y="2215847"/>
                  <a:pt x="9616059" y="2188481"/>
                </a:cubicBezTo>
                <a:cubicBezTo>
                  <a:pt x="9686417" y="2137803"/>
                  <a:pt x="9761665" y="2084971"/>
                  <a:pt x="9841103" y="2031695"/>
                </a:cubicBezTo>
                <a:cubicBezTo>
                  <a:pt x="9984867" y="2103722"/>
                  <a:pt x="10110025" y="2170744"/>
                  <a:pt x="10216134" y="2230164"/>
                </a:cubicBezTo>
                <a:cubicBezTo>
                  <a:pt x="10501503" y="2390053"/>
                  <a:pt x="10693781" y="2519663"/>
                  <a:pt x="10792778" y="2590295"/>
                </a:cubicBezTo>
                <a:cubicBezTo>
                  <a:pt x="10765219" y="2618675"/>
                  <a:pt x="10750804" y="2635019"/>
                  <a:pt x="10750359" y="2635526"/>
                </a:cubicBezTo>
                <a:lnTo>
                  <a:pt x="10757598" y="2641861"/>
                </a:lnTo>
                <a:cubicBezTo>
                  <a:pt x="10757980" y="2641417"/>
                  <a:pt x="10772584" y="2624757"/>
                  <a:pt x="10800588" y="2595997"/>
                </a:cubicBezTo>
                <a:cubicBezTo>
                  <a:pt x="10831258" y="2617978"/>
                  <a:pt x="10851959" y="2633625"/>
                  <a:pt x="10862818" y="2641924"/>
                </a:cubicBezTo>
                <a:lnTo>
                  <a:pt x="10877169" y="2641924"/>
                </a:lnTo>
                <a:lnTo>
                  <a:pt x="10877613" y="2641354"/>
                </a:lnTo>
                <a:cubicBezTo>
                  <a:pt x="10876915" y="2640847"/>
                  <a:pt x="10853357" y="2622349"/>
                  <a:pt x="10807319" y="2589155"/>
                </a:cubicBezTo>
                <a:cubicBezTo>
                  <a:pt x="10853420" y="2542151"/>
                  <a:pt x="10931081" y="2467147"/>
                  <a:pt x="11037824" y="2377700"/>
                </a:cubicBezTo>
                <a:cubicBezTo>
                  <a:pt x="11279569" y="2517889"/>
                  <a:pt x="11421808" y="2615825"/>
                  <a:pt x="11458893" y="2641924"/>
                </a:cubicBezTo>
                <a:lnTo>
                  <a:pt x="11473879" y="2641924"/>
                </a:lnTo>
                <a:lnTo>
                  <a:pt x="11474323" y="2641227"/>
                </a:lnTo>
                <a:cubicBezTo>
                  <a:pt x="11472418" y="2639833"/>
                  <a:pt x="11326432" y="2534169"/>
                  <a:pt x="11045634" y="2371239"/>
                </a:cubicBezTo>
                <a:cubicBezTo>
                  <a:pt x="11071860" y="2349403"/>
                  <a:pt x="11099736" y="2326788"/>
                  <a:pt x="11129391" y="2303394"/>
                </a:cubicBezTo>
                <a:cubicBezTo>
                  <a:pt x="11174285" y="2268109"/>
                  <a:pt x="11225022" y="2229910"/>
                  <a:pt x="11281283" y="2189875"/>
                </a:cubicBezTo>
                <a:cubicBezTo>
                  <a:pt x="11775567" y="2444912"/>
                  <a:pt x="12045632" y="2628874"/>
                  <a:pt x="12064619" y="2641924"/>
                </a:cubicBezTo>
                <a:lnTo>
                  <a:pt x="12066207" y="2641924"/>
                </a:lnTo>
                <a:lnTo>
                  <a:pt x="12071159" y="2634892"/>
                </a:lnTo>
                <a:cubicBezTo>
                  <a:pt x="12068429" y="2632992"/>
                  <a:pt x="11798109" y="2446179"/>
                  <a:pt x="11290109" y="2183666"/>
                </a:cubicBezTo>
                <a:cubicBezTo>
                  <a:pt x="11556111" y="1995106"/>
                  <a:pt x="11843448" y="1838383"/>
                  <a:pt x="12146153" y="1716730"/>
                </a:cubicBezTo>
                <a:lnTo>
                  <a:pt x="12188634" y="1718631"/>
                </a:lnTo>
                <a:lnTo>
                  <a:pt x="12189143" y="1709128"/>
                </a:lnTo>
                <a:lnTo>
                  <a:pt x="12167933" y="1708178"/>
                </a:lnTo>
                <a:cubicBezTo>
                  <a:pt x="12175490" y="1705264"/>
                  <a:pt x="12182983" y="1702224"/>
                  <a:pt x="12190603" y="1699310"/>
                </a:cubicBezTo>
                <a:lnTo>
                  <a:pt x="12187174" y="1690441"/>
                </a:lnTo>
                <a:cubicBezTo>
                  <a:pt x="12172886" y="1695971"/>
                  <a:pt x="12158726" y="1701546"/>
                  <a:pt x="12144566" y="1707165"/>
                </a:cubicBezTo>
                <a:cubicBezTo>
                  <a:pt x="11545887" y="1680679"/>
                  <a:pt x="10946257" y="1684904"/>
                  <a:pt x="10348023" y="1719834"/>
                </a:cubicBezTo>
                <a:cubicBezTo>
                  <a:pt x="10535920" y="1613980"/>
                  <a:pt x="10726737" y="1517122"/>
                  <a:pt x="10918634" y="1429955"/>
                </a:cubicBezTo>
                <a:cubicBezTo>
                  <a:pt x="11010646" y="1388228"/>
                  <a:pt x="11102975" y="1348807"/>
                  <a:pt x="11195621" y="1311685"/>
                </a:cubicBezTo>
                <a:cubicBezTo>
                  <a:pt x="11527092" y="1320129"/>
                  <a:pt x="11858054" y="1337613"/>
                  <a:pt x="12188507" y="1364137"/>
                </a:cubicBezTo>
                <a:lnTo>
                  <a:pt x="12189270" y="1354635"/>
                </a:lnTo>
                <a:cubicBezTo>
                  <a:pt x="11866245" y="1328491"/>
                  <a:pt x="11542395" y="1311197"/>
                  <a:pt x="11217720" y="1302753"/>
                </a:cubicBezTo>
                <a:cubicBezTo>
                  <a:pt x="11464481" y="1204285"/>
                  <a:pt x="11717210" y="1121369"/>
                  <a:pt x="11974385" y="1054493"/>
                </a:cubicBezTo>
                <a:cubicBezTo>
                  <a:pt x="12045632" y="1060277"/>
                  <a:pt x="12116943" y="1066358"/>
                  <a:pt x="12188317" y="1072737"/>
                </a:cubicBezTo>
                <a:lnTo>
                  <a:pt x="12189206" y="1063235"/>
                </a:lnTo>
                <a:cubicBezTo>
                  <a:pt x="12126976" y="1057661"/>
                  <a:pt x="12064809" y="1052339"/>
                  <a:pt x="12002643" y="1047272"/>
                </a:cubicBezTo>
                <a:cubicBezTo>
                  <a:pt x="12065127" y="1031435"/>
                  <a:pt x="12127484" y="1016656"/>
                  <a:pt x="12189778" y="1002928"/>
                </a:cubicBezTo>
                <a:lnTo>
                  <a:pt x="12187745" y="993679"/>
                </a:lnTo>
                <a:cubicBezTo>
                  <a:pt x="12116498" y="1009263"/>
                  <a:pt x="12045124" y="1026322"/>
                  <a:pt x="11973560" y="1044864"/>
                </a:cubicBezTo>
                <a:cubicBezTo>
                  <a:pt x="11356848" y="995010"/>
                  <a:pt x="10743311" y="970811"/>
                  <a:pt x="10136251" y="972204"/>
                </a:cubicBezTo>
                <a:cubicBezTo>
                  <a:pt x="10247503" y="928621"/>
                  <a:pt x="10357866" y="888858"/>
                  <a:pt x="10467340" y="852921"/>
                </a:cubicBezTo>
                <a:cubicBezTo>
                  <a:pt x="10623677" y="801609"/>
                  <a:pt x="10777919" y="758260"/>
                  <a:pt x="10930065" y="722868"/>
                </a:cubicBezTo>
                <a:cubicBezTo>
                  <a:pt x="11346688" y="744831"/>
                  <a:pt x="11766106" y="776986"/>
                  <a:pt x="12188254" y="819346"/>
                </a:cubicBezTo>
                <a:lnTo>
                  <a:pt x="12189270" y="809844"/>
                </a:lnTo>
                <a:cubicBezTo>
                  <a:pt x="11778297" y="768668"/>
                  <a:pt x="11369802" y="736994"/>
                  <a:pt x="10963720" y="714823"/>
                </a:cubicBezTo>
                <a:cubicBezTo>
                  <a:pt x="11392408" y="618091"/>
                  <a:pt x="11802682" y="584960"/>
                  <a:pt x="12188444" y="616317"/>
                </a:cubicBezTo>
                <a:lnTo>
                  <a:pt x="12189206" y="606815"/>
                </a:lnTo>
                <a:cubicBezTo>
                  <a:pt x="11792839" y="574571"/>
                  <a:pt x="11370628" y="610299"/>
                  <a:pt x="10929239" y="712986"/>
                </a:cubicBezTo>
                <a:cubicBezTo>
                  <a:pt x="10463594" y="688407"/>
                  <a:pt x="10002139" y="676516"/>
                  <a:pt x="9544939" y="677321"/>
                </a:cubicBezTo>
                <a:cubicBezTo>
                  <a:pt x="10155619" y="528390"/>
                  <a:pt x="10806367" y="432925"/>
                  <a:pt x="11488674" y="392256"/>
                </a:cubicBezTo>
                <a:cubicBezTo>
                  <a:pt x="11723053" y="408769"/>
                  <a:pt x="11957495" y="428385"/>
                  <a:pt x="12192063" y="451106"/>
                </a:cubicBezTo>
                <a:close/>
                <a:moveTo>
                  <a:pt x="6546088" y="486771"/>
                </a:moveTo>
                <a:cubicBezTo>
                  <a:pt x="6749288" y="463712"/>
                  <a:pt x="6953377" y="443061"/>
                  <a:pt x="7158292" y="424817"/>
                </a:cubicBezTo>
                <a:cubicBezTo>
                  <a:pt x="7848346" y="363243"/>
                  <a:pt x="8545385" y="329035"/>
                  <a:pt x="9249410" y="322194"/>
                </a:cubicBezTo>
                <a:cubicBezTo>
                  <a:pt x="8978900" y="362483"/>
                  <a:pt x="8716073" y="410564"/>
                  <a:pt x="8460994" y="466436"/>
                </a:cubicBezTo>
                <a:cubicBezTo>
                  <a:pt x="8077327" y="549851"/>
                  <a:pt x="7698931" y="656042"/>
                  <a:pt x="7327964" y="784442"/>
                </a:cubicBezTo>
                <a:cubicBezTo>
                  <a:pt x="7315835" y="785645"/>
                  <a:pt x="7303770" y="786912"/>
                  <a:pt x="7291642" y="788053"/>
                </a:cubicBezTo>
                <a:cubicBezTo>
                  <a:pt x="6943345" y="712922"/>
                  <a:pt x="6590602" y="647275"/>
                  <a:pt x="6233414" y="591105"/>
                </a:cubicBezTo>
                <a:cubicBezTo>
                  <a:pt x="6336284" y="554827"/>
                  <a:pt x="6440488" y="520049"/>
                  <a:pt x="6546088" y="486771"/>
                </a:cubicBezTo>
                <a:close/>
                <a:moveTo>
                  <a:pt x="9814941" y="1759237"/>
                </a:moveTo>
                <a:cubicBezTo>
                  <a:pt x="9599041" y="1666496"/>
                  <a:pt x="9359836" y="1570270"/>
                  <a:pt x="9098597" y="1474172"/>
                </a:cubicBezTo>
                <a:cubicBezTo>
                  <a:pt x="9163241" y="1437050"/>
                  <a:pt x="9227757" y="1401151"/>
                  <a:pt x="9292209" y="1366481"/>
                </a:cubicBezTo>
                <a:lnTo>
                  <a:pt x="9326817" y="1363567"/>
                </a:lnTo>
                <a:cubicBezTo>
                  <a:pt x="9677273" y="1484371"/>
                  <a:pt x="9994392" y="1606759"/>
                  <a:pt x="10275507" y="1723952"/>
                </a:cubicBezTo>
                <a:cubicBezTo>
                  <a:pt x="10121138" y="1733537"/>
                  <a:pt x="9967595" y="1745300"/>
                  <a:pt x="9814941" y="1759237"/>
                </a:cubicBezTo>
                <a:close/>
                <a:moveTo>
                  <a:pt x="10295255" y="1731997"/>
                </a:moveTo>
                <a:lnTo>
                  <a:pt x="10301605" y="1734658"/>
                </a:lnTo>
                <a:cubicBezTo>
                  <a:pt x="10224008" y="1779001"/>
                  <a:pt x="10146982" y="1824865"/>
                  <a:pt x="10070529" y="1872249"/>
                </a:cubicBezTo>
                <a:cubicBezTo>
                  <a:pt x="9994773" y="1837832"/>
                  <a:pt x="9915652" y="1802883"/>
                  <a:pt x="9833229" y="1767408"/>
                </a:cubicBezTo>
                <a:cubicBezTo>
                  <a:pt x="9986391" y="1753428"/>
                  <a:pt x="10140379" y="1741626"/>
                  <a:pt x="10295255" y="1731997"/>
                </a:cubicBezTo>
                <a:close/>
                <a:moveTo>
                  <a:pt x="2138045" y="2013831"/>
                </a:moveTo>
                <a:cubicBezTo>
                  <a:pt x="1894205" y="1904176"/>
                  <a:pt x="1622933" y="1789834"/>
                  <a:pt x="1325944" y="1675428"/>
                </a:cubicBezTo>
                <a:cubicBezTo>
                  <a:pt x="1458024" y="1627619"/>
                  <a:pt x="1601641" y="1577619"/>
                  <a:pt x="1756791" y="1525420"/>
                </a:cubicBezTo>
                <a:cubicBezTo>
                  <a:pt x="2043729" y="1573311"/>
                  <a:pt x="2324208" y="1626821"/>
                  <a:pt x="2598230" y="1685943"/>
                </a:cubicBezTo>
                <a:cubicBezTo>
                  <a:pt x="2480501" y="1779571"/>
                  <a:pt x="2373884" y="1870602"/>
                  <a:pt x="2278380" y="1957008"/>
                </a:cubicBezTo>
                <a:cubicBezTo>
                  <a:pt x="2230203" y="1976184"/>
                  <a:pt x="2183429" y="1995124"/>
                  <a:pt x="2138045" y="2013831"/>
                </a:cubicBezTo>
                <a:close/>
                <a:moveTo>
                  <a:pt x="2258187" y="1975316"/>
                </a:moveTo>
                <a:cubicBezTo>
                  <a:pt x="2235073" y="1996430"/>
                  <a:pt x="2212613" y="2017208"/>
                  <a:pt x="2190814" y="2037650"/>
                </a:cubicBezTo>
                <a:lnTo>
                  <a:pt x="2149983" y="2019216"/>
                </a:lnTo>
                <a:cubicBezTo>
                  <a:pt x="2185245" y="2004690"/>
                  <a:pt x="2221313" y="1990057"/>
                  <a:pt x="2258187" y="1975316"/>
                </a:cubicBezTo>
                <a:close/>
                <a:moveTo>
                  <a:pt x="5040694" y="1641663"/>
                </a:moveTo>
                <a:cubicBezTo>
                  <a:pt x="4941716" y="1669112"/>
                  <a:pt x="4845495" y="1696712"/>
                  <a:pt x="4752023" y="1724459"/>
                </a:cubicBezTo>
                <a:cubicBezTo>
                  <a:pt x="4590396" y="1676866"/>
                  <a:pt x="4427411" y="1631464"/>
                  <a:pt x="4263073" y="1588261"/>
                </a:cubicBezTo>
                <a:cubicBezTo>
                  <a:pt x="4482465" y="1434440"/>
                  <a:pt x="4710157" y="1292750"/>
                  <a:pt x="4945126" y="1163831"/>
                </a:cubicBezTo>
                <a:cubicBezTo>
                  <a:pt x="5259026" y="1095752"/>
                  <a:pt x="5577923" y="1034792"/>
                  <a:pt x="5901817" y="980947"/>
                </a:cubicBezTo>
                <a:cubicBezTo>
                  <a:pt x="6115476" y="1020222"/>
                  <a:pt x="6325299" y="1062747"/>
                  <a:pt x="6531293" y="1108529"/>
                </a:cubicBezTo>
                <a:cubicBezTo>
                  <a:pt x="6388862" y="1175804"/>
                  <a:pt x="6250877" y="1246456"/>
                  <a:pt x="6117273" y="1320490"/>
                </a:cubicBezTo>
                <a:cubicBezTo>
                  <a:pt x="6059697" y="1352500"/>
                  <a:pt x="6003989" y="1384490"/>
                  <a:pt x="5950141" y="1416462"/>
                </a:cubicBezTo>
                <a:cubicBezTo>
                  <a:pt x="5642039" y="1484162"/>
                  <a:pt x="5338890" y="1559229"/>
                  <a:pt x="5040694" y="1641663"/>
                </a:cubicBezTo>
                <a:close/>
                <a:moveTo>
                  <a:pt x="5924614" y="1432046"/>
                </a:moveTo>
                <a:cubicBezTo>
                  <a:pt x="5696801" y="1568205"/>
                  <a:pt x="5478685" y="1719904"/>
                  <a:pt x="5271834" y="1886059"/>
                </a:cubicBezTo>
                <a:lnTo>
                  <a:pt x="5218494" y="1868765"/>
                </a:lnTo>
                <a:cubicBezTo>
                  <a:pt x="5069777" y="1820412"/>
                  <a:pt x="4919917" y="1773952"/>
                  <a:pt x="4768914" y="1729400"/>
                </a:cubicBezTo>
                <a:cubicBezTo>
                  <a:pt x="4857814" y="1703091"/>
                  <a:pt x="4949273" y="1676929"/>
                  <a:pt x="5043297" y="1650912"/>
                </a:cubicBezTo>
                <a:cubicBezTo>
                  <a:pt x="5332051" y="1570923"/>
                  <a:pt x="5625827" y="1497972"/>
                  <a:pt x="5924614" y="1432046"/>
                </a:cubicBezTo>
                <a:close/>
                <a:moveTo>
                  <a:pt x="2143379" y="1400372"/>
                </a:moveTo>
                <a:cubicBezTo>
                  <a:pt x="2225212" y="1374779"/>
                  <a:pt x="2309432" y="1349016"/>
                  <a:pt x="2396046" y="1323088"/>
                </a:cubicBezTo>
                <a:cubicBezTo>
                  <a:pt x="2580113" y="1355522"/>
                  <a:pt x="2762822" y="1390616"/>
                  <a:pt x="2944178" y="1428371"/>
                </a:cubicBezTo>
                <a:cubicBezTo>
                  <a:pt x="2896851" y="1461439"/>
                  <a:pt x="2850007" y="1495013"/>
                  <a:pt x="2803652" y="1529094"/>
                </a:cubicBezTo>
                <a:cubicBezTo>
                  <a:pt x="2586736" y="1482261"/>
                  <a:pt x="2366709" y="1439223"/>
                  <a:pt x="2143570" y="1399992"/>
                </a:cubicBezTo>
                <a:close/>
                <a:moveTo>
                  <a:pt x="2793492" y="1536633"/>
                </a:moveTo>
                <a:cubicBezTo>
                  <a:pt x="2776728" y="1548922"/>
                  <a:pt x="2759964" y="1561212"/>
                  <a:pt x="2743391" y="1573691"/>
                </a:cubicBezTo>
                <a:cubicBezTo>
                  <a:pt x="2696572" y="1608830"/>
                  <a:pt x="2651335" y="1643735"/>
                  <a:pt x="2607691" y="1678405"/>
                </a:cubicBezTo>
                <a:cubicBezTo>
                  <a:pt x="2336756" y="1619872"/>
                  <a:pt x="2059476" y="1566786"/>
                  <a:pt x="1775841" y="1519149"/>
                </a:cubicBezTo>
                <a:cubicBezTo>
                  <a:pt x="1886248" y="1482280"/>
                  <a:pt x="2002199" y="1444760"/>
                  <a:pt x="2123694" y="1406580"/>
                </a:cubicBezTo>
                <a:cubicBezTo>
                  <a:pt x="2350091" y="1445900"/>
                  <a:pt x="2573420" y="1489204"/>
                  <a:pt x="2793683" y="1536506"/>
                </a:cubicBezTo>
                <a:close/>
                <a:moveTo>
                  <a:pt x="3638614" y="549802"/>
                </a:moveTo>
                <a:cubicBezTo>
                  <a:pt x="3919665" y="564118"/>
                  <a:pt x="4197395" y="583925"/>
                  <a:pt x="4471797" y="609222"/>
                </a:cubicBezTo>
                <a:cubicBezTo>
                  <a:pt x="4371893" y="648878"/>
                  <a:pt x="4273125" y="690478"/>
                  <a:pt x="4175506" y="734017"/>
                </a:cubicBezTo>
                <a:cubicBezTo>
                  <a:pt x="3830276" y="701285"/>
                  <a:pt x="3477749" y="676054"/>
                  <a:pt x="3117914" y="658317"/>
                </a:cubicBezTo>
                <a:cubicBezTo>
                  <a:pt x="3294317" y="619759"/>
                  <a:pt x="3467881" y="583587"/>
                  <a:pt x="3638614" y="549802"/>
                </a:cubicBezTo>
                <a:close/>
                <a:moveTo>
                  <a:pt x="3081592" y="656479"/>
                </a:moveTo>
                <a:cubicBezTo>
                  <a:pt x="2968352" y="651032"/>
                  <a:pt x="2854408" y="646344"/>
                  <a:pt x="2739771" y="642416"/>
                </a:cubicBezTo>
                <a:cubicBezTo>
                  <a:pt x="2831338" y="602634"/>
                  <a:pt x="2924048" y="564266"/>
                  <a:pt x="3017901" y="527313"/>
                </a:cubicBezTo>
                <a:cubicBezTo>
                  <a:pt x="3213227" y="531537"/>
                  <a:pt x="3407092" y="538399"/>
                  <a:pt x="3599498" y="547901"/>
                </a:cubicBezTo>
                <a:cubicBezTo>
                  <a:pt x="3429870" y="581729"/>
                  <a:pt x="3257214" y="617922"/>
                  <a:pt x="3081528" y="656479"/>
                </a:cubicBezTo>
                <a:close/>
                <a:moveTo>
                  <a:pt x="6837236" y="972521"/>
                </a:moveTo>
                <a:cubicBezTo>
                  <a:pt x="6717856" y="945155"/>
                  <a:pt x="6597460" y="918973"/>
                  <a:pt x="6476111" y="893970"/>
                </a:cubicBezTo>
                <a:cubicBezTo>
                  <a:pt x="6606033" y="876106"/>
                  <a:pt x="6736588" y="859363"/>
                  <a:pt x="6867779" y="843735"/>
                </a:cubicBezTo>
                <a:cubicBezTo>
                  <a:pt x="6930327" y="857121"/>
                  <a:pt x="6992620" y="870804"/>
                  <a:pt x="7054723" y="884785"/>
                </a:cubicBezTo>
                <a:cubicBezTo>
                  <a:pt x="6981254" y="913247"/>
                  <a:pt x="6908737" y="942494"/>
                  <a:pt x="6837172" y="972521"/>
                </a:cubicBezTo>
                <a:close/>
                <a:moveTo>
                  <a:pt x="7071424" y="888522"/>
                </a:moveTo>
                <a:cubicBezTo>
                  <a:pt x="7350570" y="951616"/>
                  <a:pt x="7625906" y="1021109"/>
                  <a:pt x="7897369" y="1097000"/>
                </a:cubicBezTo>
                <a:cubicBezTo>
                  <a:pt x="7769543" y="1111316"/>
                  <a:pt x="7642225" y="1126817"/>
                  <a:pt x="7515416" y="1143497"/>
                </a:cubicBezTo>
                <a:cubicBezTo>
                  <a:pt x="7298309" y="1083525"/>
                  <a:pt x="7077520" y="1027741"/>
                  <a:pt x="6853047" y="976132"/>
                </a:cubicBezTo>
                <a:cubicBezTo>
                  <a:pt x="6924866" y="946188"/>
                  <a:pt x="6997637" y="916984"/>
                  <a:pt x="7071360" y="888522"/>
                </a:cubicBezTo>
                <a:close/>
                <a:moveTo>
                  <a:pt x="6822313" y="978793"/>
                </a:moveTo>
                <a:cubicBezTo>
                  <a:pt x="6728396" y="1018531"/>
                  <a:pt x="6636258" y="1059624"/>
                  <a:pt x="6545770" y="1102067"/>
                </a:cubicBezTo>
                <a:cubicBezTo>
                  <a:pt x="6344222" y="1057090"/>
                  <a:pt x="6138907" y="1015237"/>
                  <a:pt x="5929821" y="976512"/>
                </a:cubicBezTo>
                <a:cubicBezTo>
                  <a:pt x="6101188" y="948259"/>
                  <a:pt x="6273781" y="922052"/>
                  <a:pt x="6447600" y="897898"/>
                </a:cubicBezTo>
                <a:cubicBezTo>
                  <a:pt x="6573520" y="923617"/>
                  <a:pt x="6698425" y="950584"/>
                  <a:pt x="6822250" y="978793"/>
                </a:cubicBezTo>
                <a:close/>
                <a:moveTo>
                  <a:pt x="5902262" y="971444"/>
                </a:moveTo>
                <a:cubicBezTo>
                  <a:pt x="5761209" y="945516"/>
                  <a:pt x="5618525" y="921039"/>
                  <a:pt x="5474208" y="898024"/>
                </a:cubicBezTo>
                <a:cubicBezTo>
                  <a:pt x="5554263" y="861283"/>
                  <a:pt x="5635371" y="825491"/>
                  <a:pt x="5717540" y="790650"/>
                </a:cubicBezTo>
                <a:lnTo>
                  <a:pt x="5761228" y="772342"/>
                </a:lnTo>
                <a:cubicBezTo>
                  <a:pt x="5983523" y="808495"/>
                  <a:pt x="6202953" y="848442"/>
                  <a:pt x="6419533" y="892196"/>
                </a:cubicBezTo>
                <a:cubicBezTo>
                  <a:pt x="6245841" y="916604"/>
                  <a:pt x="6073394" y="943020"/>
                  <a:pt x="5902198" y="971444"/>
                </a:cubicBezTo>
                <a:close/>
                <a:moveTo>
                  <a:pt x="5874576" y="976069"/>
                </a:moveTo>
                <a:cubicBezTo>
                  <a:pt x="5570538" y="1027000"/>
                  <a:pt x="5270691" y="1084267"/>
                  <a:pt x="4975035" y="1147868"/>
                </a:cubicBezTo>
                <a:cubicBezTo>
                  <a:pt x="5131372" y="1062811"/>
                  <a:pt x="5292598" y="981916"/>
                  <a:pt x="5458714" y="905183"/>
                </a:cubicBezTo>
                <a:cubicBezTo>
                  <a:pt x="5598751" y="927481"/>
                  <a:pt x="5737352" y="951110"/>
                  <a:pt x="5874512" y="976069"/>
                </a:cubicBezTo>
                <a:close/>
                <a:moveTo>
                  <a:pt x="5713476" y="782035"/>
                </a:moveTo>
                <a:cubicBezTo>
                  <a:pt x="5626862" y="818650"/>
                  <a:pt x="5541474" y="856424"/>
                  <a:pt x="5457317" y="895364"/>
                </a:cubicBezTo>
                <a:cubicBezTo>
                  <a:pt x="5229651" y="859255"/>
                  <a:pt x="4998066" y="826714"/>
                  <a:pt x="4762564" y="797745"/>
                </a:cubicBezTo>
                <a:cubicBezTo>
                  <a:pt x="4714767" y="791835"/>
                  <a:pt x="4666787" y="786108"/>
                  <a:pt x="4618609" y="780578"/>
                </a:cubicBezTo>
                <a:cubicBezTo>
                  <a:pt x="4795393" y="746497"/>
                  <a:pt x="4973193" y="714272"/>
                  <a:pt x="5152009" y="683909"/>
                </a:cubicBezTo>
                <a:cubicBezTo>
                  <a:pt x="5351190" y="709248"/>
                  <a:pt x="5548332" y="737774"/>
                  <a:pt x="5743448" y="769492"/>
                </a:cubicBezTo>
                <a:cubicBezTo>
                  <a:pt x="5733479" y="773673"/>
                  <a:pt x="5723382" y="777790"/>
                  <a:pt x="5713413" y="782035"/>
                </a:cubicBezTo>
                <a:close/>
                <a:moveTo>
                  <a:pt x="4587304" y="777030"/>
                </a:moveTo>
                <a:cubicBezTo>
                  <a:pt x="4457637" y="762207"/>
                  <a:pt x="4326846" y="748460"/>
                  <a:pt x="4194937" y="735791"/>
                </a:cubicBezTo>
                <a:cubicBezTo>
                  <a:pt x="4293026" y="692334"/>
                  <a:pt x="4392340" y="650778"/>
                  <a:pt x="4492879" y="611122"/>
                </a:cubicBezTo>
                <a:cubicBezTo>
                  <a:pt x="4604893" y="621596"/>
                  <a:pt x="4716355" y="632914"/>
                  <a:pt x="4827270" y="645077"/>
                </a:cubicBezTo>
                <a:cubicBezTo>
                  <a:pt x="4925143" y="655928"/>
                  <a:pt x="5022514" y="667502"/>
                  <a:pt x="5119370" y="679791"/>
                </a:cubicBezTo>
                <a:cubicBezTo>
                  <a:pt x="4941189" y="710407"/>
                  <a:pt x="4763815" y="742822"/>
                  <a:pt x="4587240" y="777030"/>
                </a:cubicBezTo>
                <a:close/>
                <a:moveTo>
                  <a:pt x="4177094" y="743709"/>
                </a:moveTo>
                <a:cubicBezTo>
                  <a:pt x="4304557" y="755790"/>
                  <a:pt x="4430986" y="768922"/>
                  <a:pt x="4556379" y="783112"/>
                </a:cubicBezTo>
                <a:cubicBezTo>
                  <a:pt x="4279900" y="837166"/>
                  <a:pt x="4005917" y="895725"/>
                  <a:pt x="3734435" y="958775"/>
                </a:cubicBezTo>
                <a:cubicBezTo>
                  <a:pt x="3877945" y="883264"/>
                  <a:pt x="4024357" y="812080"/>
                  <a:pt x="4173665" y="745230"/>
                </a:cubicBezTo>
                <a:close/>
                <a:moveTo>
                  <a:pt x="4587685" y="786596"/>
                </a:moveTo>
                <a:cubicBezTo>
                  <a:pt x="4645724" y="793266"/>
                  <a:pt x="4703553" y="800108"/>
                  <a:pt x="4761167" y="807120"/>
                </a:cubicBezTo>
                <a:cubicBezTo>
                  <a:pt x="4991627" y="835373"/>
                  <a:pt x="5218576" y="867174"/>
                  <a:pt x="5442014" y="902522"/>
                </a:cubicBezTo>
                <a:cubicBezTo>
                  <a:pt x="5270310" y="982087"/>
                  <a:pt x="5103749" y="1066232"/>
                  <a:pt x="4942332" y="1154963"/>
                </a:cubicBezTo>
                <a:cubicBezTo>
                  <a:pt x="4546937" y="1240818"/>
                  <a:pt x="4160158" y="1337955"/>
                  <a:pt x="3781997" y="1446362"/>
                </a:cubicBezTo>
                <a:lnTo>
                  <a:pt x="3739579" y="1458588"/>
                </a:lnTo>
                <a:cubicBezTo>
                  <a:pt x="3533032" y="1410571"/>
                  <a:pt x="3324816" y="1365892"/>
                  <a:pt x="3114929" y="1324545"/>
                </a:cubicBezTo>
                <a:cubicBezTo>
                  <a:pt x="3303607" y="1200383"/>
                  <a:pt x="3499041" y="1084393"/>
                  <a:pt x="3701225" y="976576"/>
                </a:cubicBezTo>
                <a:cubicBezTo>
                  <a:pt x="3993534" y="907989"/>
                  <a:pt x="4289000" y="844667"/>
                  <a:pt x="4587621" y="786596"/>
                </a:cubicBezTo>
                <a:close/>
                <a:moveTo>
                  <a:pt x="4912741" y="1171180"/>
                </a:moveTo>
                <a:cubicBezTo>
                  <a:pt x="4685049" y="1297305"/>
                  <a:pt x="4464279" y="1435498"/>
                  <a:pt x="4251389" y="1585157"/>
                </a:cubicBezTo>
                <a:cubicBezTo>
                  <a:pt x="4088194" y="1542207"/>
                  <a:pt x="3923837" y="1501411"/>
                  <a:pt x="3758311" y="1462769"/>
                </a:cubicBezTo>
                <a:lnTo>
                  <a:pt x="3784473" y="1455231"/>
                </a:lnTo>
                <a:cubicBezTo>
                  <a:pt x="4151840" y="1350029"/>
                  <a:pt x="4527912" y="1255350"/>
                  <a:pt x="4912678" y="1171180"/>
                </a:cubicBezTo>
                <a:close/>
                <a:moveTo>
                  <a:pt x="3101277" y="1321694"/>
                </a:moveTo>
                <a:cubicBezTo>
                  <a:pt x="2958910" y="1293739"/>
                  <a:pt x="2815844" y="1267342"/>
                  <a:pt x="2672080" y="1242509"/>
                </a:cubicBezTo>
                <a:cubicBezTo>
                  <a:pt x="2874982" y="1184819"/>
                  <a:pt x="3088913" y="1127514"/>
                  <a:pt x="3313875" y="1070584"/>
                </a:cubicBezTo>
                <a:cubicBezTo>
                  <a:pt x="3430632" y="1041019"/>
                  <a:pt x="3547955" y="1012411"/>
                  <a:pt x="3665855" y="984747"/>
                </a:cubicBezTo>
                <a:cubicBezTo>
                  <a:pt x="3471628" y="1089227"/>
                  <a:pt x="3283439" y="1201542"/>
                  <a:pt x="3101277" y="1321694"/>
                </a:cubicBezTo>
                <a:close/>
                <a:moveTo>
                  <a:pt x="3089910" y="1329169"/>
                </a:moveTo>
                <a:cubicBezTo>
                  <a:pt x="3044527" y="1359196"/>
                  <a:pt x="2999594" y="1389729"/>
                  <a:pt x="2955100" y="1420770"/>
                </a:cubicBezTo>
                <a:cubicBezTo>
                  <a:pt x="2776963" y="1383648"/>
                  <a:pt x="2597487" y="1349016"/>
                  <a:pt x="2416683" y="1316880"/>
                </a:cubicBezTo>
                <a:cubicBezTo>
                  <a:pt x="2492883" y="1294157"/>
                  <a:pt x="2571033" y="1271377"/>
                  <a:pt x="2651125" y="1248527"/>
                </a:cubicBezTo>
                <a:cubicBezTo>
                  <a:pt x="2798064" y="1273740"/>
                  <a:pt x="2944324" y="1300618"/>
                  <a:pt x="3089910" y="1329169"/>
                </a:cubicBezTo>
                <a:close/>
                <a:moveTo>
                  <a:pt x="2395665" y="1313269"/>
                </a:moveTo>
                <a:cubicBezTo>
                  <a:pt x="2158937" y="1271586"/>
                  <a:pt x="1920094" y="1234337"/>
                  <a:pt x="1679131" y="1201523"/>
                </a:cubicBezTo>
                <a:cubicBezTo>
                  <a:pt x="1721466" y="1174873"/>
                  <a:pt x="1764201" y="1148565"/>
                  <a:pt x="1807337" y="1122592"/>
                </a:cubicBezTo>
                <a:cubicBezTo>
                  <a:pt x="2083435" y="1157687"/>
                  <a:pt x="2357438" y="1198438"/>
                  <a:pt x="2629345" y="1244853"/>
                </a:cubicBezTo>
                <a:cubicBezTo>
                  <a:pt x="2549671" y="1267658"/>
                  <a:pt x="2471782" y="1290464"/>
                  <a:pt x="2395665" y="1313269"/>
                </a:cubicBezTo>
                <a:close/>
                <a:moveTo>
                  <a:pt x="2957195" y="1430905"/>
                </a:moveTo>
                <a:cubicBezTo>
                  <a:pt x="3124918" y="1465956"/>
                  <a:pt x="3291351" y="1503267"/>
                  <a:pt x="3456496" y="1542841"/>
                </a:cubicBezTo>
                <a:cubicBezTo>
                  <a:pt x="3371831" y="1568940"/>
                  <a:pt x="3289173" y="1595122"/>
                  <a:pt x="3208528" y="1621392"/>
                </a:cubicBezTo>
                <a:cubicBezTo>
                  <a:pt x="3078944" y="1590098"/>
                  <a:pt x="2948178" y="1560154"/>
                  <a:pt x="2816225" y="1531565"/>
                </a:cubicBezTo>
                <a:cubicBezTo>
                  <a:pt x="2862707" y="1497484"/>
                  <a:pt x="2909697" y="1463929"/>
                  <a:pt x="2957195" y="1430905"/>
                </a:cubicBezTo>
                <a:close/>
                <a:moveTo>
                  <a:pt x="2967927" y="1423430"/>
                </a:moveTo>
                <a:cubicBezTo>
                  <a:pt x="3012631" y="1392472"/>
                  <a:pt x="3057735" y="1361920"/>
                  <a:pt x="3103245" y="1331766"/>
                </a:cubicBezTo>
                <a:cubicBezTo>
                  <a:pt x="3310681" y="1372518"/>
                  <a:pt x="3516522" y="1416506"/>
                  <a:pt x="3720783" y="1463719"/>
                </a:cubicBezTo>
                <a:cubicBezTo>
                  <a:pt x="3636753" y="1488089"/>
                  <a:pt x="3554584" y="1512624"/>
                  <a:pt x="3474276" y="1537329"/>
                </a:cubicBezTo>
                <a:cubicBezTo>
                  <a:pt x="3306845" y="1497040"/>
                  <a:pt x="3138062" y="1459076"/>
                  <a:pt x="2967927" y="1423430"/>
                </a:cubicBezTo>
                <a:close/>
                <a:moveTo>
                  <a:pt x="3739579" y="1468154"/>
                </a:moveTo>
                <a:cubicBezTo>
                  <a:pt x="3907898" y="1507303"/>
                  <a:pt x="4075113" y="1548688"/>
                  <a:pt x="4241229" y="1592315"/>
                </a:cubicBezTo>
                <a:cubicBezTo>
                  <a:pt x="4231069" y="1599474"/>
                  <a:pt x="4220718" y="1606632"/>
                  <a:pt x="4210558" y="1613917"/>
                </a:cubicBezTo>
                <a:cubicBezTo>
                  <a:pt x="4170763" y="1642341"/>
                  <a:pt x="4132155" y="1670613"/>
                  <a:pt x="4094734" y="1698740"/>
                </a:cubicBezTo>
                <a:cubicBezTo>
                  <a:pt x="3896151" y="1643165"/>
                  <a:pt x="3695427" y="1590814"/>
                  <a:pt x="3492564" y="1541701"/>
                </a:cubicBezTo>
                <a:cubicBezTo>
                  <a:pt x="3572999" y="1517039"/>
                  <a:pt x="3655333" y="1492524"/>
                  <a:pt x="3739579" y="1468154"/>
                </a:cubicBezTo>
                <a:close/>
                <a:moveTo>
                  <a:pt x="4216464" y="1621265"/>
                </a:moveTo>
                <a:cubicBezTo>
                  <a:pt x="4228592" y="1612587"/>
                  <a:pt x="4240911" y="1604098"/>
                  <a:pt x="4253167" y="1595419"/>
                </a:cubicBezTo>
                <a:cubicBezTo>
                  <a:pt x="4414965" y="1638071"/>
                  <a:pt x="4575639" y="1682732"/>
                  <a:pt x="4735195" y="1729400"/>
                </a:cubicBezTo>
                <a:cubicBezTo>
                  <a:pt x="4645197" y="1756215"/>
                  <a:pt x="4557859" y="1783036"/>
                  <a:pt x="4473194" y="1809852"/>
                </a:cubicBezTo>
                <a:cubicBezTo>
                  <a:pt x="4351700" y="1772603"/>
                  <a:pt x="4229354" y="1736704"/>
                  <a:pt x="4106164" y="1702160"/>
                </a:cubicBezTo>
                <a:cubicBezTo>
                  <a:pt x="4141851" y="1675428"/>
                  <a:pt x="4178617" y="1648460"/>
                  <a:pt x="4216464" y="1621265"/>
                </a:cubicBezTo>
                <a:close/>
                <a:moveTo>
                  <a:pt x="6122099" y="1328916"/>
                </a:moveTo>
                <a:cubicBezTo>
                  <a:pt x="6258878" y="1252898"/>
                  <a:pt x="6400419" y="1180618"/>
                  <a:pt x="6546723" y="1112076"/>
                </a:cubicBezTo>
                <a:cubicBezTo>
                  <a:pt x="6698615" y="1145860"/>
                  <a:pt x="6848285" y="1181550"/>
                  <a:pt x="6995669" y="1219134"/>
                </a:cubicBezTo>
                <a:cubicBezTo>
                  <a:pt x="6652324" y="1274037"/>
                  <a:pt x="6313824" y="1337702"/>
                  <a:pt x="5980240" y="1410127"/>
                </a:cubicBezTo>
                <a:cubicBezTo>
                  <a:pt x="6029960" y="1380987"/>
                  <a:pt x="6077458" y="1353748"/>
                  <a:pt x="6122162" y="1328916"/>
                </a:cubicBezTo>
                <a:close/>
                <a:moveTo>
                  <a:pt x="6560694" y="1105488"/>
                </a:moveTo>
                <a:cubicBezTo>
                  <a:pt x="6651371" y="1063254"/>
                  <a:pt x="6743827" y="1022249"/>
                  <a:pt x="6837998" y="982467"/>
                </a:cubicBezTo>
                <a:cubicBezTo>
                  <a:pt x="7059169" y="1033145"/>
                  <a:pt x="7276846" y="1087896"/>
                  <a:pt x="7490969" y="1146728"/>
                </a:cubicBezTo>
                <a:cubicBezTo>
                  <a:pt x="7332917" y="1167841"/>
                  <a:pt x="7175691" y="1190710"/>
                  <a:pt x="7019417" y="1215333"/>
                </a:cubicBezTo>
                <a:cubicBezTo>
                  <a:pt x="6868922" y="1176900"/>
                  <a:pt x="6716014" y="1140285"/>
                  <a:pt x="6560757" y="1105488"/>
                </a:cubicBezTo>
                <a:close/>
                <a:moveTo>
                  <a:pt x="7514654" y="1152936"/>
                </a:moveTo>
                <a:cubicBezTo>
                  <a:pt x="7634288" y="1186003"/>
                  <a:pt x="7752715" y="1220338"/>
                  <a:pt x="7869936" y="1255939"/>
                </a:cubicBezTo>
                <a:cubicBezTo>
                  <a:pt x="7784846" y="1296564"/>
                  <a:pt x="7701026" y="1338437"/>
                  <a:pt x="7618540" y="1381557"/>
                </a:cubicBezTo>
                <a:cubicBezTo>
                  <a:pt x="7430770" y="1324969"/>
                  <a:pt x="7238873" y="1271459"/>
                  <a:pt x="7042785" y="1221034"/>
                </a:cubicBezTo>
                <a:cubicBezTo>
                  <a:pt x="7199058" y="1196753"/>
                  <a:pt x="7356348" y="1174049"/>
                  <a:pt x="7514654" y="1152936"/>
                </a:cubicBezTo>
                <a:close/>
                <a:moveTo>
                  <a:pt x="7538847" y="1149768"/>
                </a:moveTo>
                <a:cubicBezTo>
                  <a:pt x="7665847" y="1133171"/>
                  <a:pt x="7793483" y="1117797"/>
                  <a:pt x="7921816" y="1103651"/>
                </a:cubicBezTo>
                <a:cubicBezTo>
                  <a:pt x="7979601" y="1119868"/>
                  <a:pt x="8037195" y="1136383"/>
                  <a:pt x="8094536" y="1153189"/>
                </a:cubicBezTo>
                <a:cubicBezTo>
                  <a:pt x="8023035" y="1184527"/>
                  <a:pt x="7952423" y="1216746"/>
                  <a:pt x="7882636" y="1249858"/>
                </a:cubicBezTo>
                <a:cubicBezTo>
                  <a:pt x="7769098" y="1215479"/>
                  <a:pt x="7654481" y="1182202"/>
                  <a:pt x="7538847" y="1150022"/>
                </a:cubicBezTo>
                <a:close/>
                <a:moveTo>
                  <a:pt x="8108696" y="1157370"/>
                </a:moveTo>
                <a:cubicBezTo>
                  <a:pt x="8240649" y="1196139"/>
                  <a:pt x="8371586" y="1236428"/>
                  <a:pt x="8501570" y="1278237"/>
                </a:cubicBezTo>
                <a:cubicBezTo>
                  <a:pt x="8624316" y="1317722"/>
                  <a:pt x="8743252" y="1357612"/>
                  <a:pt x="8858377" y="1397901"/>
                </a:cubicBezTo>
                <a:cubicBezTo>
                  <a:pt x="8729917" y="1411755"/>
                  <a:pt x="8601710" y="1427060"/>
                  <a:pt x="8473821" y="1443828"/>
                </a:cubicBezTo>
                <a:cubicBezTo>
                  <a:pt x="8391716" y="1414815"/>
                  <a:pt x="8307388" y="1385948"/>
                  <a:pt x="8220837" y="1357232"/>
                </a:cubicBezTo>
                <a:cubicBezTo>
                  <a:pt x="8113649" y="1321713"/>
                  <a:pt x="8005382" y="1287296"/>
                  <a:pt x="7896098" y="1253975"/>
                </a:cubicBezTo>
                <a:cubicBezTo>
                  <a:pt x="7966075" y="1221034"/>
                  <a:pt x="8037069" y="1188917"/>
                  <a:pt x="8109014" y="1157623"/>
                </a:cubicBezTo>
                <a:close/>
                <a:moveTo>
                  <a:pt x="8108061" y="1147234"/>
                </a:moveTo>
                <a:cubicBezTo>
                  <a:pt x="8054595" y="1131524"/>
                  <a:pt x="8000937" y="1116067"/>
                  <a:pt x="7947152" y="1100864"/>
                </a:cubicBezTo>
                <a:cubicBezTo>
                  <a:pt x="7997571" y="1095333"/>
                  <a:pt x="8048054" y="1089987"/>
                  <a:pt x="8098600" y="1084837"/>
                </a:cubicBezTo>
                <a:cubicBezTo>
                  <a:pt x="8166354" y="1077995"/>
                  <a:pt x="8234299" y="1071489"/>
                  <a:pt x="8302562" y="1065326"/>
                </a:cubicBezTo>
                <a:cubicBezTo>
                  <a:pt x="8237030" y="1092103"/>
                  <a:pt x="8172196" y="1119488"/>
                  <a:pt x="8108061" y="1147488"/>
                </a:cubicBezTo>
                <a:close/>
                <a:moveTo>
                  <a:pt x="8097647" y="1075398"/>
                </a:moveTo>
                <a:cubicBezTo>
                  <a:pt x="8039164" y="1081353"/>
                  <a:pt x="7980808" y="1087542"/>
                  <a:pt x="7922641" y="1093959"/>
                </a:cubicBezTo>
                <a:cubicBezTo>
                  <a:pt x="7648321" y="1016928"/>
                  <a:pt x="7369937" y="946314"/>
                  <a:pt x="7087489" y="882124"/>
                </a:cubicBezTo>
                <a:cubicBezTo>
                  <a:pt x="7160133" y="854333"/>
                  <a:pt x="7233730" y="827347"/>
                  <a:pt x="7308215" y="801166"/>
                </a:cubicBezTo>
                <a:cubicBezTo>
                  <a:pt x="7653338" y="875960"/>
                  <a:pt x="7993698" y="959997"/>
                  <a:pt x="8329358" y="1053290"/>
                </a:cubicBezTo>
                <a:cubicBezTo>
                  <a:pt x="8251952" y="1060594"/>
                  <a:pt x="8174736" y="1068050"/>
                  <a:pt x="8097647" y="1075651"/>
                </a:cubicBezTo>
                <a:close/>
                <a:moveTo>
                  <a:pt x="7070662" y="878387"/>
                </a:moveTo>
                <a:cubicBezTo>
                  <a:pt x="7012877" y="865337"/>
                  <a:pt x="6954965" y="852667"/>
                  <a:pt x="6896926" y="840378"/>
                </a:cubicBezTo>
                <a:cubicBezTo>
                  <a:pt x="7027291" y="825130"/>
                  <a:pt x="7158228" y="810966"/>
                  <a:pt x="7289673" y="797872"/>
                </a:cubicBezTo>
                <a:cubicBezTo>
                  <a:pt x="7215759" y="824015"/>
                  <a:pt x="7142734" y="850938"/>
                  <a:pt x="7070662" y="878640"/>
                </a:cubicBezTo>
                <a:close/>
                <a:moveTo>
                  <a:pt x="6868224" y="834043"/>
                </a:moveTo>
                <a:cubicBezTo>
                  <a:pt x="6585839" y="773736"/>
                  <a:pt x="6300108" y="719998"/>
                  <a:pt x="6010974" y="672823"/>
                </a:cubicBezTo>
                <a:cubicBezTo>
                  <a:pt x="6078284" y="647104"/>
                  <a:pt x="6146273" y="622061"/>
                  <a:pt x="6214936" y="597693"/>
                </a:cubicBezTo>
                <a:cubicBezTo>
                  <a:pt x="6567678" y="652850"/>
                  <a:pt x="6916483" y="717312"/>
                  <a:pt x="7261225" y="791093"/>
                </a:cubicBezTo>
                <a:cubicBezTo>
                  <a:pt x="7129590" y="804270"/>
                  <a:pt x="6998589" y="818605"/>
                  <a:pt x="6868224" y="834106"/>
                </a:cubicBezTo>
                <a:close/>
                <a:moveTo>
                  <a:pt x="6838950" y="837591"/>
                </a:moveTo>
                <a:cubicBezTo>
                  <a:pt x="6707950" y="853301"/>
                  <a:pt x="6577584" y="870196"/>
                  <a:pt x="6447917" y="888269"/>
                </a:cubicBezTo>
                <a:cubicBezTo>
                  <a:pt x="6227782" y="843336"/>
                  <a:pt x="6004389" y="802388"/>
                  <a:pt x="5777738" y="765438"/>
                </a:cubicBezTo>
                <a:cubicBezTo>
                  <a:pt x="5848731" y="736127"/>
                  <a:pt x="5920486" y="707538"/>
                  <a:pt x="5993003" y="679665"/>
                </a:cubicBezTo>
                <a:cubicBezTo>
                  <a:pt x="6278245" y="725991"/>
                  <a:pt x="6560249" y="778658"/>
                  <a:pt x="6839014" y="837654"/>
                </a:cubicBezTo>
                <a:close/>
                <a:moveTo>
                  <a:pt x="5760022" y="762524"/>
                </a:moveTo>
                <a:cubicBezTo>
                  <a:pt x="5569947" y="731737"/>
                  <a:pt x="5377923" y="703718"/>
                  <a:pt x="5183950" y="678461"/>
                </a:cubicBezTo>
                <a:cubicBezTo>
                  <a:pt x="5312728" y="656752"/>
                  <a:pt x="5441842" y="635999"/>
                  <a:pt x="5571300" y="616190"/>
                </a:cubicBezTo>
                <a:cubicBezTo>
                  <a:pt x="5706256" y="634941"/>
                  <a:pt x="5840559" y="655086"/>
                  <a:pt x="5974207" y="676624"/>
                </a:cubicBezTo>
                <a:cubicBezTo>
                  <a:pt x="5902071" y="704497"/>
                  <a:pt x="5830678" y="733130"/>
                  <a:pt x="5760022" y="762524"/>
                </a:cubicBezTo>
                <a:close/>
                <a:moveTo>
                  <a:pt x="5151755" y="674280"/>
                </a:moveTo>
                <a:cubicBezTo>
                  <a:pt x="5044612" y="660597"/>
                  <a:pt x="4936916" y="647737"/>
                  <a:pt x="4828667" y="635701"/>
                </a:cubicBezTo>
                <a:cubicBezTo>
                  <a:pt x="4723848" y="624088"/>
                  <a:pt x="4618482" y="613319"/>
                  <a:pt x="4512564" y="603394"/>
                </a:cubicBezTo>
                <a:cubicBezTo>
                  <a:pt x="4587113" y="574254"/>
                  <a:pt x="4662253" y="546191"/>
                  <a:pt x="4737989" y="519205"/>
                </a:cubicBezTo>
                <a:cubicBezTo>
                  <a:pt x="4793615" y="524399"/>
                  <a:pt x="4849114" y="529847"/>
                  <a:pt x="4904486" y="535549"/>
                </a:cubicBezTo>
                <a:cubicBezTo>
                  <a:pt x="5117256" y="557467"/>
                  <a:pt x="5328622" y="582806"/>
                  <a:pt x="5538597" y="611566"/>
                </a:cubicBezTo>
                <a:cubicBezTo>
                  <a:pt x="5409267" y="631584"/>
                  <a:pt x="5280324" y="652489"/>
                  <a:pt x="5151755" y="674280"/>
                </a:cubicBezTo>
                <a:close/>
                <a:moveTo>
                  <a:pt x="4491482" y="601810"/>
                </a:moveTo>
                <a:cubicBezTo>
                  <a:pt x="4223468" y="576471"/>
                  <a:pt x="3952050" y="556601"/>
                  <a:pt x="3677222" y="542200"/>
                </a:cubicBezTo>
                <a:cubicBezTo>
                  <a:pt x="3810953" y="515974"/>
                  <a:pt x="3942715" y="491269"/>
                  <a:pt x="4072509" y="468083"/>
                </a:cubicBezTo>
                <a:cubicBezTo>
                  <a:pt x="4288155" y="481217"/>
                  <a:pt x="4502468" y="497561"/>
                  <a:pt x="4715447" y="517114"/>
                </a:cubicBezTo>
                <a:cubicBezTo>
                  <a:pt x="4640218" y="544016"/>
                  <a:pt x="4565568" y="572248"/>
                  <a:pt x="4491482" y="601810"/>
                </a:cubicBezTo>
                <a:close/>
                <a:moveTo>
                  <a:pt x="3637852" y="540300"/>
                </a:moveTo>
                <a:cubicBezTo>
                  <a:pt x="3440411" y="530207"/>
                  <a:pt x="3241440" y="522879"/>
                  <a:pt x="3040952" y="518318"/>
                </a:cubicBezTo>
                <a:cubicBezTo>
                  <a:pt x="3113932" y="489896"/>
                  <a:pt x="3187529" y="462445"/>
                  <a:pt x="3261741" y="435966"/>
                </a:cubicBezTo>
                <a:cubicBezTo>
                  <a:pt x="3520269" y="440950"/>
                  <a:pt x="3777126" y="450853"/>
                  <a:pt x="4032314" y="465676"/>
                </a:cubicBezTo>
                <a:cubicBezTo>
                  <a:pt x="3902818" y="488861"/>
                  <a:pt x="3771329" y="513736"/>
                  <a:pt x="3637852" y="540300"/>
                </a:cubicBezTo>
                <a:close/>
                <a:moveTo>
                  <a:pt x="3016314" y="517748"/>
                </a:moveTo>
                <a:cubicBezTo>
                  <a:pt x="2556066" y="507655"/>
                  <a:pt x="2088280" y="511877"/>
                  <a:pt x="1612964" y="530417"/>
                </a:cubicBezTo>
                <a:cubicBezTo>
                  <a:pt x="1751565" y="502460"/>
                  <a:pt x="1896764" y="474524"/>
                  <a:pt x="2048574" y="446608"/>
                </a:cubicBezTo>
                <a:cubicBezTo>
                  <a:pt x="2447227" y="431828"/>
                  <a:pt x="2842724" y="428027"/>
                  <a:pt x="3235071" y="435206"/>
                </a:cubicBezTo>
                <a:cubicBezTo>
                  <a:pt x="3161494" y="461812"/>
                  <a:pt x="3088577" y="489326"/>
                  <a:pt x="3016314" y="517748"/>
                </a:cubicBezTo>
                <a:close/>
                <a:moveTo>
                  <a:pt x="2993581" y="526807"/>
                </a:moveTo>
                <a:cubicBezTo>
                  <a:pt x="2900445" y="563675"/>
                  <a:pt x="2808478" y="601980"/>
                  <a:pt x="2717673" y="641719"/>
                </a:cubicBezTo>
                <a:cubicBezTo>
                  <a:pt x="2197227" y="624235"/>
                  <a:pt x="1663637" y="622124"/>
                  <a:pt x="1116902" y="635385"/>
                </a:cubicBezTo>
                <a:cubicBezTo>
                  <a:pt x="1253046" y="605041"/>
                  <a:pt x="1399477" y="573684"/>
                  <a:pt x="1555052" y="542010"/>
                </a:cubicBezTo>
                <a:cubicBezTo>
                  <a:pt x="2041970" y="521908"/>
                  <a:pt x="2521414" y="516840"/>
                  <a:pt x="2993390" y="526807"/>
                </a:cubicBezTo>
                <a:close/>
                <a:moveTo>
                  <a:pt x="2719515" y="651285"/>
                </a:moveTo>
                <a:cubicBezTo>
                  <a:pt x="2828989" y="654959"/>
                  <a:pt x="2937891" y="659311"/>
                  <a:pt x="3046222" y="664335"/>
                </a:cubicBezTo>
                <a:cubicBezTo>
                  <a:pt x="2837307" y="710452"/>
                  <a:pt x="2624626" y="759863"/>
                  <a:pt x="2408174" y="812568"/>
                </a:cubicBezTo>
                <a:lnTo>
                  <a:pt x="2340928" y="829039"/>
                </a:lnTo>
                <a:cubicBezTo>
                  <a:pt x="2386775" y="806024"/>
                  <a:pt x="2432895" y="783384"/>
                  <a:pt x="2479294" y="761130"/>
                </a:cubicBezTo>
                <a:cubicBezTo>
                  <a:pt x="2558288" y="723375"/>
                  <a:pt x="2638298" y="686760"/>
                  <a:pt x="2719324" y="651285"/>
                </a:cubicBezTo>
                <a:close/>
                <a:moveTo>
                  <a:pt x="2410524" y="821817"/>
                </a:moveTo>
                <a:cubicBezTo>
                  <a:pt x="2638616" y="766280"/>
                  <a:pt x="2862625" y="714360"/>
                  <a:pt x="3082544" y="666045"/>
                </a:cubicBezTo>
                <a:cubicBezTo>
                  <a:pt x="3448387" y="683573"/>
                  <a:pt x="3806889" y="708912"/>
                  <a:pt x="4158044" y="742062"/>
                </a:cubicBezTo>
                <a:cubicBezTo>
                  <a:pt x="4001408" y="812296"/>
                  <a:pt x="3847973" y="887445"/>
                  <a:pt x="3697732" y="967517"/>
                </a:cubicBezTo>
                <a:cubicBezTo>
                  <a:pt x="3568319" y="997797"/>
                  <a:pt x="3439541" y="1029072"/>
                  <a:pt x="3311398" y="1061335"/>
                </a:cubicBezTo>
                <a:cubicBezTo>
                  <a:pt x="3079623" y="1119824"/>
                  <a:pt x="2859488" y="1178952"/>
                  <a:pt x="2650998" y="1238708"/>
                </a:cubicBezTo>
                <a:cubicBezTo>
                  <a:pt x="2376253" y="1191704"/>
                  <a:pt x="2099393" y="1150446"/>
                  <a:pt x="1820418" y="1114927"/>
                </a:cubicBezTo>
                <a:cubicBezTo>
                  <a:pt x="1976419" y="1021299"/>
                  <a:pt x="2137048" y="932504"/>
                  <a:pt x="2302320" y="848550"/>
                </a:cubicBezTo>
                <a:cubicBezTo>
                  <a:pt x="2338051" y="839510"/>
                  <a:pt x="2374056" y="830603"/>
                  <a:pt x="2410333" y="821817"/>
                </a:cubicBezTo>
                <a:close/>
                <a:moveTo>
                  <a:pt x="1805432" y="1112710"/>
                </a:moveTo>
                <a:cubicBezTo>
                  <a:pt x="1687278" y="1097760"/>
                  <a:pt x="1568749" y="1083804"/>
                  <a:pt x="1449832" y="1070837"/>
                </a:cubicBezTo>
                <a:cubicBezTo>
                  <a:pt x="1699514" y="1002295"/>
                  <a:pt x="1972691" y="930205"/>
                  <a:pt x="2262188" y="858242"/>
                </a:cubicBezTo>
                <a:cubicBezTo>
                  <a:pt x="2105768" y="938611"/>
                  <a:pt x="1953451" y="1023434"/>
                  <a:pt x="1805242" y="1112710"/>
                </a:cubicBezTo>
                <a:close/>
                <a:moveTo>
                  <a:pt x="1792351" y="1120692"/>
                </a:moveTo>
                <a:cubicBezTo>
                  <a:pt x="1749425" y="1146664"/>
                  <a:pt x="1706753" y="1172827"/>
                  <a:pt x="1664526" y="1199559"/>
                </a:cubicBezTo>
                <a:cubicBezTo>
                  <a:pt x="1527620" y="1180980"/>
                  <a:pt x="1390034" y="1163850"/>
                  <a:pt x="1251776" y="1148184"/>
                </a:cubicBezTo>
                <a:cubicBezTo>
                  <a:pt x="1232726" y="1146031"/>
                  <a:pt x="1213676" y="1144067"/>
                  <a:pt x="1194626" y="1141850"/>
                </a:cubicBezTo>
                <a:cubicBezTo>
                  <a:pt x="1268794" y="1120736"/>
                  <a:pt x="1345546" y="1099324"/>
                  <a:pt x="1424877" y="1077615"/>
                </a:cubicBezTo>
                <a:lnTo>
                  <a:pt x="1430401" y="1078185"/>
                </a:lnTo>
                <a:cubicBezTo>
                  <a:pt x="1551349" y="1091279"/>
                  <a:pt x="1671936" y="1105444"/>
                  <a:pt x="1792161" y="1120692"/>
                </a:cubicBezTo>
                <a:close/>
                <a:moveTo>
                  <a:pt x="1666748" y="1209378"/>
                </a:moveTo>
                <a:cubicBezTo>
                  <a:pt x="1905000" y="1241686"/>
                  <a:pt x="2141239" y="1278320"/>
                  <a:pt x="2375472" y="1319287"/>
                </a:cubicBezTo>
                <a:cubicBezTo>
                  <a:pt x="2289029" y="1345215"/>
                  <a:pt x="2204974" y="1370997"/>
                  <a:pt x="2123313" y="1396634"/>
                </a:cubicBezTo>
                <a:cubicBezTo>
                  <a:pt x="1925574" y="1362255"/>
                  <a:pt x="1725613" y="1330898"/>
                  <a:pt x="1523429" y="1302563"/>
                </a:cubicBezTo>
                <a:cubicBezTo>
                  <a:pt x="1570419" y="1271142"/>
                  <a:pt x="1618126" y="1240102"/>
                  <a:pt x="1666558" y="1209442"/>
                </a:cubicBezTo>
                <a:close/>
                <a:moveTo>
                  <a:pt x="2103565" y="1402842"/>
                </a:moveTo>
                <a:cubicBezTo>
                  <a:pt x="1982280" y="1440851"/>
                  <a:pt x="1866500" y="1478435"/>
                  <a:pt x="1756220" y="1515601"/>
                </a:cubicBezTo>
                <a:cubicBezTo>
                  <a:pt x="1610424" y="1491320"/>
                  <a:pt x="1463186" y="1468515"/>
                  <a:pt x="1314514" y="1447186"/>
                </a:cubicBezTo>
                <a:cubicBezTo>
                  <a:pt x="1379157" y="1400733"/>
                  <a:pt x="1444771" y="1355186"/>
                  <a:pt x="1511364" y="1310545"/>
                </a:cubicBezTo>
                <a:cubicBezTo>
                  <a:pt x="1710754" y="1338291"/>
                  <a:pt x="1908092" y="1369078"/>
                  <a:pt x="2103374" y="1402906"/>
                </a:cubicBezTo>
                <a:close/>
                <a:moveTo>
                  <a:pt x="1736789" y="1522126"/>
                </a:moveTo>
                <a:cubicBezTo>
                  <a:pt x="1584389" y="1573393"/>
                  <a:pt x="1442930" y="1622767"/>
                  <a:pt x="1312418" y="1670233"/>
                </a:cubicBezTo>
                <a:cubicBezTo>
                  <a:pt x="1247775" y="1645318"/>
                  <a:pt x="1181926" y="1620486"/>
                  <a:pt x="1114870" y="1595736"/>
                </a:cubicBezTo>
                <a:cubicBezTo>
                  <a:pt x="1176509" y="1548054"/>
                  <a:pt x="1239266" y="1501202"/>
                  <a:pt x="1303147" y="1455168"/>
                </a:cubicBezTo>
                <a:cubicBezTo>
                  <a:pt x="1449280" y="1476072"/>
                  <a:pt x="1593831" y="1498390"/>
                  <a:pt x="1736789" y="1522126"/>
                </a:cubicBezTo>
                <a:close/>
                <a:moveTo>
                  <a:pt x="1298639" y="1675174"/>
                </a:moveTo>
                <a:cubicBezTo>
                  <a:pt x="1206989" y="1708451"/>
                  <a:pt x="1121175" y="1740403"/>
                  <a:pt x="1041210" y="1771019"/>
                </a:cubicBezTo>
                <a:cubicBezTo>
                  <a:pt x="1009206" y="1758052"/>
                  <a:pt x="976865" y="1745047"/>
                  <a:pt x="944181" y="1731997"/>
                </a:cubicBezTo>
                <a:cubicBezTo>
                  <a:pt x="992905" y="1691708"/>
                  <a:pt x="1043857" y="1650830"/>
                  <a:pt x="1097026" y="1609356"/>
                </a:cubicBezTo>
                <a:lnTo>
                  <a:pt x="1105853" y="1602578"/>
                </a:lnTo>
                <a:cubicBezTo>
                  <a:pt x="1171340" y="1626732"/>
                  <a:pt x="1235647" y="1650931"/>
                  <a:pt x="1298766" y="1675174"/>
                </a:cubicBezTo>
                <a:close/>
                <a:moveTo>
                  <a:pt x="1847152" y="2137613"/>
                </a:moveTo>
                <a:cubicBezTo>
                  <a:pt x="1760157" y="2175919"/>
                  <a:pt x="1680655" y="2211983"/>
                  <a:pt x="1608646" y="2245810"/>
                </a:cubicBezTo>
                <a:lnTo>
                  <a:pt x="1591691" y="2253729"/>
                </a:lnTo>
                <a:cubicBezTo>
                  <a:pt x="1366838" y="2136409"/>
                  <a:pt x="1101154" y="2008130"/>
                  <a:pt x="795719" y="1877317"/>
                </a:cubicBezTo>
                <a:lnTo>
                  <a:pt x="861060" y="1851281"/>
                </a:lnTo>
                <a:cubicBezTo>
                  <a:pt x="917194" y="1829154"/>
                  <a:pt x="977328" y="1805797"/>
                  <a:pt x="1041464" y="1781218"/>
                </a:cubicBezTo>
                <a:cubicBezTo>
                  <a:pt x="1341374" y="1903099"/>
                  <a:pt x="1610614" y="2023903"/>
                  <a:pt x="1847279" y="2137549"/>
                </a:cubicBezTo>
                <a:close/>
                <a:moveTo>
                  <a:pt x="1054164" y="1776277"/>
                </a:moveTo>
                <a:cubicBezTo>
                  <a:pt x="1134345" y="1745743"/>
                  <a:pt x="1220362" y="1713772"/>
                  <a:pt x="1312228" y="1680369"/>
                </a:cubicBezTo>
                <a:cubicBezTo>
                  <a:pt x="1609725" y="1794711"/>
                  <a:pt x="1881505" y="1909054"/>
                  <a:pt x="2125917" y="2018836"/>
                </a:cubicBezTo>
                <a:cubicBezTo>
                  <a:pt x="2030413" y="2058156"/>
                  <a:pt x="1941341" y="2096056"/>
                  <a:pt x="1858709" y="2132545"/>
                </a:cubicBezTo>
                <a:cubicBezTo>
                  <a:pt x="1622616" y="2018899"/>
                  <a:pt x="1353884" y="1898221"/>
                  <a:pt x="1054164" y="1776277"/>
                </a:cubicBezTo>
                <a:close/>
                <a:moveTo>
                  <a:pt x="2609914" y="1688540"/>
                </a:moveTo>
                <a:cubicBezTo>
                  <a:pt x="2690730" y="1706025"/>
                  <a:pt x="2770969" y="1723996"/>
                  <a:pt x="2850642" y="1742449"/>
                </a:cubicBezTo>
                <a:cubicBezTo>
                  <a:pt x="2652141" y="1812132"/>
                  <a:pt x="2469642" y="1881118"/>
                  <a:pt x="2303272" y="1946999"/>
                </a:cubicBezTo>
                <a:cubicBezTo>
                  <a:pt x="2394966" y="1865154"/>
                  <a:pt x="2497201" y="1778178"/>
                  <a:pt x="2610231" y="1688540"/>
                </a:cubicBezTo>
                <a:close/>
                <a:moveTo>
                  <a:pt x="2619566" y="1680939"/>
                </a:moveTo>
                <a:cubicBezTo>
                  <a:pt x="2661431" y="1647871"/>
                  <a:pt x="2704700" y="1614531"/>
                  <a:pt x="2749360" y="1580913"/>
                </a:cubicBezTo>
                <a:cubicBezTo>
                  <a:pt x="2768029" y="1566850"/>
                  <a:pt x="2786888" y="1552976"/>
                  <a:pt x="2805748" y="1539103"/>
                </a:cubicBezTo>
                <a:cubicBezTo>
                  <a:pt x="2935288" y="1567021"/>
                  <a:pt x="3063685" y="1596325"/>
                  <a:pt x="3190939" y="1627030"/>
                </a:cubicBezTo>
                <a:cubicBezTo>
                  <a:pt x="3078925" y="1663645"/>
                  <a:pt x="2971083" y="1700152"/>
                  <a:pt x="2867406" y="1736558"/>
                </a:cubicBezTo>
                <a:cubicBezTo>
                  <a:pt x="2785663" y="1717509"/>
                  <a:pt x="2703151" y="1698974"/>
                  <a:pt x="2619883" y="1680939"/>
                </a:cubicBezTo>
                <a:close/>
                <a:moveTo>
                  <a:pt x="3208592" y="1631274"/>
                </a:moveTo>
                <a:cubicBezTo>
                  <a:pt x="3454127" y="1690694"/>
                  <a:pt x="3695275" y="1755100"/>
                  <a:pt x="3932047" y="1824485"/>
                </a:cubicBezTo>
                <a:cubicBezTo>
                  <a:pt x="3869608" y="1874529"/>
                  <a:pt x="3811060" y="1923307"/>
                  <a:pt x="3756406" y="1970818"/>
                </a:cubicBezTo>
                <a:cubicBezTo>
                  <a:pt x="3474847" y="1887408"/>
                  <a:pt x="3184271" y="1810675"/>
                  <a:pt x="2884678" y="1740612"/>
                </a:cubicBezTo>
                <a:cubicBezTo>
                  <a:pt x="2988647" y="1704333"/>
                  <a:pt x="3096724" y="1667889"/>
                  <a:pt x="3208909" y="1631274"/>
                </a:cubicBezTo>
                <a:close/>
                <a:moveTo>
                  <a:pt x="3225864" y="1625636"/>
                </a:moveTo>
                <a:cubicBezTo>
                  <a:pt x="3306553" y="1599493"/>
                  <a:pt x="3389357" y="1573355"/>
                  <a:pt x="3474276" y="1547212"/>
                </a:cubicBezTo>
                <a:cubicBezTo>
                  <a:pt x="3680098" y="1596876"/>
                  <a:pt x="3883704" y="1649791"/>
                  <a:pt x="4085082" y="1705961"/>
                </a:cubicBezTo>
                <a:cubicBezTo>
                  <a:pt x="4035127" y="1743545"/>
                  <a:pt x="3987248" y="1780648"/>
                  <a:pt x="3941445" y="1817263"/>
                </a:cubicBezTo>
                <a:cubicBezTo>
                  <a:pt x="3707467" y="1748512"/>
                  <a:pt x="3469050" y="1684632"/>
                  <a:pt x="3226181" y="1625636"/>
                </a:cubicBezTo>
                <a:close/>
                <a:moveTo>
                  <a:pt x="4096322" y="1709192"/>
                </a:moveTo>
                <a:cubicBezTo>
                  <a:pt x="4217353" y="1743229"/>
                  <a:pt x="4337577" y="1778494"/>
                  <a:pt x="4457002" y="1814983"/>
                </a:cubicBezTo>
                <a:cubicBezTo>
                  <a:pt x="4370134" y="1842602"/>
                  <a:pt x="4286168" y="1870051"/>
                  <a:pt x="4205097" y="1897335"/>
                </a:cubicBezTo>
                <a:cubicBezTo>
                  <a:pt x="4121487" y="1871064"/>
                  <a:pt x="4037222" y="1845408"/>
                  <a:pt x="3952304" y="1820367"/>
                </a:cubicBezTo>
                <a:cubicBezTo>
                  <a:pt x="3998278" y="1783961"/>
                  <a:pt x="4046391" y="1746903"/>
                  <a:pt x="4096639" y="1709192"/>
                </a:cubicBezTo>
                <a:close/>
                <a:moveTo>
                  <a:pt x="4472940" y="1819924"/>
                </a:moveTo>
                <a:cubicBezTo>
                  <a:pt x="4596003" y="1857679"/>
                  <a:pt x="4718177" y="1896720"/>
                  <a:pt x="4839462" y="1937054"/>
                </a:cubicBezTo>
                <a:cubicBezTo>
                  <a:pt x="4929588" y="1967080"/>
                  <a:pt x="5017624" y="1997297"/>
                  <a:pt x="5103559" y="2027704"/>
                </a:cubicBezTo>
                <a:cubicBezTo>
                  <a:pt x="5051533" y="2073777"/>
                  <a:pt x="5004308" y="2117468"/>
                  <a:pt x="4961890" y="2158771"/>
                </a:cubicBezTo>
                <a:cubicBezTo>
                  <a:pt x="4833239" y="2110075"/>
                  <a:pt x="4698683" y="2061513"/>
                  <a:pt x="4558221" y="2013071"/>
                </a:cubicBezTo>
                <a:cubicBezTo>
                  <a:pt x="4446969" y="1975062"/>
                  <a:pt x="4334510" y="1938112"/>
                  <a:pt x="4220845" y="1902212"/>
                </a:cubicBezTo>
                <a:cubicBezTo>
                  <a:pt x="4302081" y="1875017"/>
                  <a:pt x="4386218" y="1847588"/>
                  <a:pt x="4473258" y="1819924"/>
                </a:cubicBezTo>
                <a:close/>
                <a:moveTo>
                  <a:pt x="4842891" y="1928185"/>
                </a:moveTo>
                <a:cubicBezTo>
                  <a:pt x="4725842" y="1889163"/>
                  <a:pt x="4608049" y="1851388"/>
                  <a:pt x="4489514" y="1814856"/>
                </a:cubicBezTo>
                <a:cubicBezTo>
                  <a:pt x="4574432" y="1787996"/>
                  <a:pt x="4662024" y="1761156"/>
                  <a:pt x="4752277" y="1734341"/>
                </a:cubicBezTo>
                <a:cubicBezTo>
                  <a:pt x="4907852" y="1780160"/>
                  <a:pt x="5062220" y="1827887"/>
                  <a:pt x="5215382" y="1877507"/>
                </a:cubicBezTo>
                <a:lnTo>
                  <a:pt x="5263261" y="1893154"/>
                </a:lnTo>
                <a:cubicBezTo>
                  <a:pt x="5208861" y="1937117"/>
                  <a:pt x="5158486" y="1979668"/>
                  <a:pt x="5112131" y="2020799"/>
                </a:cubicBezTo>
                <a:cubicBezTo>
                  <a:pt x="5024628" y="1989677"/>
                  <a:pt x="4934985" y="1958801"/>
                  <a:pt x="4843209" y="1928185"/>
                </a:cubicBezTo>
                <a:close/>
                <a:moveTo>
                  <a:pt x="5273294" y="1896511"/>
                </a:moveTo>
                <a:cubicBezTo>
                  <a:pt x="5421884" y="1945371"/>
                  <a:pt x="5565267" y="1994637"/>
                  <a:pt x="5703443" y="2044301"/>
                </a:cubicBezTo>
                <a:cubicBezTo>
                  <a:pt x="5605272" y="2074791"/>
                  <a:pt x="5511800" y="2104799"/>
                  <a:pt x="5423027" y="2134319"/>
                </a:cubicBezTo>
                <a:cubicBezTo>
                  <a:pt x="5325663" y="2097533"/>
                  <a:pt x="5225288" y="2060753"/>
                  <a:pt x="5121910" y="2023967"/>
                </a:cubicBezTo>
                <a:cubicBezTo>
                  <a:pt x="5172285" y="1980086"/>
                  <a:pt x="5222856" y="1937643"/>
                  <a:pt x="5273612" y="1896638"/>
                </a:cubicBezTo>
                <a:close/>
                <a:moveTo>
                  <a:pt x="5718302" y="2049686"/>
                </a:moveTo>
                <a:cubicBezTo>
                  <a:pt x="5929376" y="2125703"/>
                  <a:pt x="6127941" y="2201720"/>
                  <a:pt x="6313488" y="2277104"/>
                </a:cubicBezTo>
                <a:lnTo>
                  <a:pt x="6307138" y="2283059"/>
                </a:lnTo>
                <a:cubicBezTo>
                  <a:pt x="6247003" y="2337982"/>
                  <a:pt x="6195251" y="2388216"/>
                  <a:pt x="6151499" y="2432560"/>
                </a:cubicBezTo>
                <a:cubicBezTo>
                  <a:pt x="5936361" y="2337538"/>
                  <a:pt x="5697919" y="2238652"/>
                  <a:pt x="5437315" y="2139703"/>
                </a:cubicBezTo>
                <a:cubicBezTo>
                  <a:pt x="5526297" y="2110310"/>
                  <a:pt x="5620068" y="2080346"/>
                  <a:pt x="5718620" y="2049813"/>
                </a:cubicBezTo>
                <a:close/>
                <a:moveTo>
                  <a:pt x="5733415" y="2044998"/>
                </a:moveTo>
                <a:cubicBezTo>
                  <a:pt x="5934139" y="1983171"/>
                  <a:pt x="6153912" y="1919950"/>
                  <a:pt x="6390958" y="1858122"/>
                </a:cubicBezTo>
                <a:cubicBezTo>
                  <a:pt x="6618224" y="1799000"/>
                  <a:pt x="6847904" y="1744331"/>
                  <a:pt x="7080123" y="1694115"/>
                </a:cubicBezTo>
                <a:cubicBezTo>
                  <a:pt x="6739383" y="1913298"/>
                  <a:pt x="6487224" y="2119622"/>
                  <a:pt x="6321298" y="2270009"/>
                </a:cubicBezTo>
                <a:cubicBezTo>
                  <a:pt x="6138228" y="2195829"/>
                  <a:pt x="5942140" y="2120319"/>
                  <a:pt x="5733733" y="2045125"/>
                </a:cubicBezTo>
                <a:close/>
                <a:moveTo>
                  <a:pt x="6388227" y="1849000"/>
                </a:moveTo>
                <a:cubicBezTo>
                  <a:pt x="6146864" y="1912221"/>
                  <a:pt x="5922899" y="1976456"/>
                  <a:pt x="5718874" y="2039804"/>
                </a:cubicBezTo>
                <a:cubicBezTo>
                  <a:pt x="5578793" y="1989379"/>
                  <a:pt x="5433314" y="1939290"/>
                  <a:pt x="5282438" y="1889543"/>
                </a:cubicBezTo>
                <a:cubicBezTo>
                  <a:pt x="5495290" y="1719442"/>
                  <a:pt x="5719756" y="1564328"/>
                  <a:pt x="5954205" y="1425331"/>
                </a:cubicBezTo>
                <a:cubicBezTo>
                  <a:pt x="6303410" y="1348807"/>
                  <a:pt x="6658357" y="1281975"/>
                  <a:pt x="7019036" y="1224835"/>
                </a:cubicBezTo>
                <a:cubicBezTo>
                  <a:pt x="7219125" y="1275938"/>
                  <a:pt x="7414895" y="1330290"/>
                  <a:pt x="7606475" y="1387892"/>
                </a:cubicBezTo>
                <a:cubicBezTo>
                  <a:pt x="7533195" y="1426452"/>
                  <a:pt x="7460996" y="1466000"/>
                  <a:pt x="7389876" y="1506543"/>
                </a:cubicBezTo>
                <a:cubicBezTo>
                  <a:pt x="7288276" y="1564442"/>
                  <a:pt x="7193026" y="1622342"/>
                  <a:pt x="7103301" y="1679418"/>
                </a:cubicBezTo>
                <a:cubicBezTo>
                  <a:pt x="6862636" y="1731028"/>
                  <a:pt x="6624383" y="1787597"/>
                  <a:pt x="6388545" y="1849127"/>
                </a:cubicBezTo>
                <a:close/>
                <a:moveTo>
                  <a:pt x="7394829" y="1514524"/>
                </a:moveTo>
                <a:cubicBezTo>
                  <a:pt x="7468426" y="1472588"/>
                  <a:pt x="7543229" y="1431710"/>
                  <a:pt x="7619175" y="1391883"/>
                </a:cubicBezTo>
                <a:cubicBezTo>
                  <a:pt x="7733158" y="1426262"/>
                  <a:pt x="7845552" y="1461756"/>
                  <a:pt x="7956423" y="1498371"/>
                </a:cubicBezTo>
                <a:lnTo>
                  <a:pt x="7999349" y="1512624"/>
                </a:lnTo>
                <a:cubicBezTo>
                  <a:pt x="7706995" y="1559077"/>
                  <a:pt x="7417182" y="1612796"/>
                  <a:pt x="7129844" y="1673781"/>
                </a:cubicBezTo>
                <a:cubicBezTo>
                  <a:pt x="7226364" y="1612967"/>
                  <a:pt x="7316089" y="1559755"/>
                  <a:pt x="7395146" y="1514651"/>
                </a:cubicBezTo>
                <a:close/>
                <a:moveTo>
                  <a:pt x="7959979" y="1489565"/>
                </a:moveTo>
                <a:cubicBezTo>
                  <a:pt x="7851902" y="1453837"/>
                  <a:pt x="7742238" y="1419186"/>
                  <a:pt x="7631049" y="1385612"/>
                </a:cubicBezTo>
                <a:cubicBezTo>
                  <a:pt x="7713663" y="1342535"/>
                  <a:pt x="7797610" y="1300726"/>
                  <a:pt x="7882890" y="1260183"/>
                </a:cubicBezTo>
                <a:cubicBezTo>
                  <a:pt x="7995285" y="1294391"/>
                  <a:pt x="8106601" y="1329720"/>
                  <a:pt x="8216773" y="1366164"/>
                </a:cubicBezTo>
                <a:cubicBezTo>
                  <a:pt x="8297228" y="1392814"/>
                  <a:pt x="8375777" y="1419648"/>
                  <a:pt x="8452421" y="1446679"/>
                </a:cubicBezTo>
                <a:cubicBezTo>
                  <a:pt x="8307642" y="1465810"/>
                  <a:pt x="8163307" y="1486715"/>
                  <a:pt x="8019415" y="1509393"/>
                </a:cubicBezTo>
                <a:close/>
                <a:moveTo>
                  <a:pt x="8472297" y="1453711"/>
                </a:moveTo>
                <a:cubicBezTo>
                  <a:pt x="8609965" y="1502406"/>
                  <a:pt x="8741346" y="1551266"/>
                  <a:pt x="8866505" y="1600297"/>
                </a:cubicBezTo>
                <a:cubicBezTo>
                  <a:pt x="8790686" y="1646750"/>
                  <a:pt x="8717217" y="1693102"/>
                  <a:pt x="8646096" y="1739345"/>
                </a:cubicBezTo>
                <a:cubicBezTo>
                  <a:pt x="8461248" y="1665482"/>
                  <a:pt x="8258746" y="1590288"/>
                  <a:pt x="8038846" y="1515918"/>
                </a:cubicBezTo>
                <a:cubicBezTo>
                  <a:pt x="8182991" y="1493537"/>
                  <a:pt x="8327645" y="1472842"/>
                  <a:pt x="8472805" y="1453837"/>
                </a:cubicBezTo>
                <a:close/>
                <a:moveTo>
                  <a:pt x="8493061" y="1450987"/>
                </a:moveTo>
                <a:cubicBezTo>
                  <a:pt x="8621332" y="1434345"/>
                  <a:pt x="8749919" y="1419123"/>
                  <a:pt x="8878760" y="1405313"/>
                </a:cubicBezTo>
                <a:cubicBezTo>
                  <a:pt x="8945753" y="1428796"/>
                  <a:pt x="9011412" y="1452336"/>
                  <a:pt x="9075610" y="1475946"/>
                </a:cubicBezTo>
                <a:cubicBezTo>
                  <a:pt x="9033955" y="1500018"/>
                  <a:pt x="8992235" y="1524514"/>
                  <a:pt x="8950452" y="1549429"/>
                </a:cubicBezTo>
                <a:cubicBezTo>
                  <a:pt x="8925623" y="1564252"/>
                  <a:pt x="8901049" y="1579031"/>
                  <a:pt x="8876602" y="1593772"/>
                </a:cubicBezTo>
                <a:cubicBezTo>
                  <a:pt x="8755126" y="1546388"/>
                  <a:pt x="8627428" y="1498833"/>
                  <a:pt x="8493570" y="1451113"/>
                </a:cubicBezTo>
                <a:close/>
                <a:moveTo>
                  <a:pt x="8900732" y="1402969"/>
                </a:moveTo>
                <a:lnTo>
                  <a:pt x="8926132" y="1400308"/>
                </a:lnTo>
                <a:cubicBezTo>
                  <a:pt x="9040050" y="1388399"/>
                  <a:pt x="9154160" y="1377649"/>
                  <a:pt x="9268523" y="1368064"/>
                </a:cubicBezTo>
                <a:cubicBezTo>
                  <a:pt x="9208198" y="1401050"/>
                  <a:pt x="9147683" y="1434915"/>
                  <a:pt x="9086913" y="1469674"/>
                </a:cubicBezTo>
                <a:cubicBezTo>
                  <a:pt x="9026271" y="1447502"/>
                  <a:pt x="8964358" y="1425312"/>
                  <a:pt x="8901240" y="1403096"/>
                </a:cubicBezTo>
                <a:close/>
                <a:moveTo>
                  <a:pt x="8955659" y="1557474"/>
                </a:moveTo>
                <a:cubicBezTo>
                  <a:pt x="8999665" y="1531166"/>
                  <a:pt x="9043543" y="1505402"/>
                  <a:pt x="9087421" y="1480190"/>
                </a:cubicBezTo>
                <a:cubicBezTo>
                  <a:pt x="9344850" y="1574768"/>
                  <a:pt x="9580944" y="1669473"/>
                  <a:pt x="9794557" y="1760947"/>
                </a:cubicBezTo>
                <a:cubicBezTo>
                  <a:pt x="9735058" y="1766477"/>
                  <a:pt x="9675812" y="1772286"/>
                  <a:pt x="9616757" y="1778368"/>
                </a:cubicBezTo>
                <a:cubicBezTo>
                  <a:pt x="9538271" y="1786559"/>
                  <a:pt x="9459976" y="1795281"/>
                  <a:pt x="9381807" y="1804530"/>
                </a:cubicBezTo>
                <a:cubicBezTo>
                  <a:pt x="9230233" y="1737255"/>
                  <a:pt x="9065514" y="1668079"/>
                  <a:pt x="8887968" y="1598460"/>
                </a:cubicBezTo>
                <a:cubicBezTo>
                  <a:pt x="8910510" y="1584859"/>
                  <a:pt x="8933244" y="1571240"/>
                  <a:pt x="8956167" y="1557601"/>
                </a:cubicBezTo>
                <a:close/>
                <a:moveTo>
                  <a:pt x="8875776" y="1215016"/>
                </a:moveTo>
                <a:cubicBezTo>
                  <a:pt x="9020746" y="1260456"/>
                  <a:pt x="9160891" y="1306408"/>
                  <a:pt x="9296209" y="1352861"/>
                </a:cubicBezTo>
                <a:lnTo>
                  <a:pt x="9288907" y="1356788"/>
                </a:lnTo>
                <a:cubicBezTo>
                  <a:pt x="9167241" y="1366924"/>
                  <a:pt x="9045829" y="1378282"/>
                  <a:pt x="8924607" y="1390870"/>
                </a:cubicBezTo>
                <a:lnTo>
                  <a:pt x="8880157" y="1395684"/>
                </a:lnTo>
                <a:cubicBezTo>
                  <a:pt x="8759254" y="1353241"/>
                  <a:pt x="8634095" y="1311159"/>
                  <a:pt x="8504745" y="1269432"/>
                </a:cubicBezTo>
                <a:cubicBezTo>
                  <a:pt x="8378127" y="1228680"/>
                  <a:pt x="8250555" y="1189380"/>
                  <a:pt x="8121968" y="1151542"/>
                </a:cubicBezTo>
                <a:cubicBezTo>
                  <a:pt x="8192262" y="1121008"/>
                  <a:pt x="8263383" y="1091298"/>
                  <a:pt x="8335328" y="1062412"/>
                </a:cubicBezTo>
                <a:lnTo>
                  <a:pt x="8354886" y="1060638"/>
                </a:lnTo>
                <a:cubicBezTo>
                  <a:pt x="8530272" y="1109751"/>
                  <a:pt x="8704072" y="1161253"/>
                  <a:pt x="8876284" y="1215143"/>
                </a:cubicBezTo>
                <a:close/>
                <a:moveTo>
                  <a:pt x="8382064" y="1058484"/>
                </a:moveTo>
                <a:cubicBezTo>
                  <a:pt x="8942197" y="1009789"/>
                  <a:pt x="9510205" y="984070"/>
                  <a:pt x="10085959" y="981327"/>
                </a:cubicBezTo>
                <a:cubicBezTo>
                  <a:pt x="9820021" y="1088555"/>
                  <a:pt x="9560306" y="1210582"/>
                  <a:pt x="9308084" y="1346843"/>
                </a:cubicBezTo>
                <a:cubicBezTo>
                  <a:pt x="9170289" y="1299586"/>
                  <a:pt x="9027414" y="1252708"/>
                  <a:pt x="8879522" y="1206211"/>
                </a:cubicBezTo>
                <a:cubicBezTo>
                  <a:pt x="8715184" y="1154646"/>
                  <a:pt x="8549386" y="1105406"/>
                  <a:pt x="8382064" y="1058484"/>
                </a:cubicBezTo>
                <a:close/>
                <a:moveTo>
                  <a:pt x="8345615" y="1048285"/>
                </a:moveTo>
                <a:cubicBezTo>
                  <a:pt x="8010525" y="954784"/>
                  <a:pt x="7670420" y="870487"/>
                  <a:pt x="7325296" y="795401"/>
                </a:cubicBezTo>
                <a:lnTo>
                  <a:pt x="7329995" y="793817"/>
                </a:lnTo>
                <a:cubicBezTo>
                  <a:pt x="8026718" y="726035"/>
                  <a:pt x="8740077" y="690497"/>
                  <a:pt x="9465691" y="686886"/>
                </a:cubicBezTo>
                <a:cubicBezTo>
                  <a:pt x="9415844" y="699556"/>
                  <a:pt x="9366250" y="712498"/>
                  <a:pt x="9316910" y="725718"/>
                </a:cubicBezTo>
                <a:cubicBezTo>
                  <a:pt x="8987155" y="814348"/>
                  <a:pt x="8662860" y="922052"/>
                  <a:pt x="8345678" y="1048285"/>
                </a:cubicBezTo>
                <a:close/>
                <a:moveTo>
                  <a:pt x="6496812" y="492409"/>
                </a:moveTo>
                <a:cubicBezTo>
                  <a:pt x="6401308" y="523112"/>
                  <a:pt x="6306966" y="554975"/>
                  <a:pt x="6213793" y="588001"/>
                </a:cubicBezTo>
                <a:cubicBezTo>
                  <a:pt x="6141149" y="576682"/>
                  <a:pt x="6068397" y="565745"/>
                  <a:pt x="5995543" y="555186"/>
                </a:cubicBezTo>
                <a:cubicBezTo>
                  <a:pt x="6162040" y="532719"/>
                  <a:pt x="6329128" y="511793"/>
                  <a:pt x="6496812" y="492409"/>
                </a:cubicBezTo>
                <a:close/>
                <a:moveTo>
                  <a:pt x="6194997" y="594652"/>
                </a:moveTo>
                <a:cubicBezTo>
                  <a:pt x="6126753" y="619020"/>
                  <a:pt x="6059024" y="644082"/>
                  <a:pt x="5991797" y="669846"/>
                </a:cubicBezTo>
                <a:cubicBezTo>
                  <a:pt x="5863317" y="649023"/>
                  <a:pt x="5734196" y="629472"/>
                  <a:pt x="5604447" y="611186"/>
                </a:cubicBezTo>
                <a:cubicBezTo>
                  <a:pt x="5722982" y="593279"/>
                  <a:pt x="5841810" y="576175"/>
                  <a:pt x="5960936" y="559874"/>
                </a:cubicBezTo>
                <a:cubicBezTo>
                  <a:pt x="6039250" y="570939"/>
                  <a:pt x="6117273" y="582532"/>
                  <a:pt x="6194997" y="594652"/>
                </a:cubicBezTo>
                <a:close/>
                <a:moveTo>
                  <a:pt x="5083747" y="454400"/>
                </a:moveTo>
                <a:cubicBezTo>
                  <a:pt x="5366785" y="482020"/>
                  <a:pt x="5647881" y="515531"/>
                  <a:pt x="5927027" y="554933"/>
                </a:cubicBezTo>
                <a:cubicBezTo>
                  <a:pt x="5808199" y="571361"/>
                  <a:pt x="5689664" y="588571"/>
                  <a:pt x="5571427" y="606561"/>
                </a:cubicBezTo>
                <a:cubicBezTo>
                  <a:pt x="5351291" y="576028"/>
                  <a:pt x="5129422" y="549211"/>
                  <a:pt x="4905820" y="526110"/>
                </a:cubicBezTo>
                <a:cubicBezTo>
                  <a:pt x="4857134" y="521126"/>
                  <a:pt x="4808455" y="516291"/>
                  <a:pt x="4759770" y="511603"/>
                </a:cubicBezTo>
                <a:cubicBezTo>
                  <a:pt x="4826953" y="487911"/>
                  <a:pt x="4894688" y="465043"/>
                  <a:pt x="4962970" y="442998"/>
                </a:cubicBezTo>
                <a:cubicBezTo>
                  <a:pt x="5002721" y="446735"/>
                  <a:pt x="5043170" y="450409"/>
                  <a:pt x="5083556" y="454400"/>
                </a:cubicBezTo>
                <a:close/>
                <a:moveTo>
                  <a:pt x="4635564" y="375089"/>
                </a:moveTo>
                <a:cubicBezTo>
                  <a:pt x="4967586" y="325128"/>
                  <a:pt x="5282965" y="286676"/>
                  <a:pt x="5581714" y="259733"/>
                </a:cubicBezTo>
                <a:cubicBezTo>
                  <a:pt x="5371230" y="309946"/>
                  <a:pt x="5164392" y="367888"/>
                  <a:pt x="4961192" y="433559"/>
                </a:cubicBezTo>
                <a:cubicBezTo>
                  <a:pt x="4807268" y="419496"/>
                  <a:pt x="4652753" y="407185"/>
                  <a:pt x="4497642" y="396627"/>
                </a:cubicBezTo>
                <a:cubicBezTo>
                  <a:pt x="4544041" y="389152"/>
                  <a:pt x="4590015" y="381973"/>
                  <a:pt x="4635564" y="375089"/>
                </a:cubicBezTo>
                <a:close/>
                <a:moveTo>
                  <a:pt x="4455668" y="403089"/>
                </a:moveTo>
                <a:cubicBezTo>
                  <a:pt x="4617085" y="413731"/>
                  <a:pt x="4777950" y="426295"/>
                  <a:pt x="4938268" y="440780"/>
                </a:cubicBezTo>
                <a:cubicBezTo>
                  <a:pt x="4870533" y="462910"/>
                  <a:pt x="4803312" y="485821"/>
                  <a:pt x="4736592" y="509513"/>
                </a:cubicBezTo>
                <a:cubicBezTo>
                  <a:pt x="4529754" y="490044"/>
                  <a:pt x="4321601" y="473869"/>
                  <a:pt x="4112133" y="460988"/>
                </a:cubicBezTo>
                <a:cubicBezTo>
                  <a:pt x="4228548" y="440421"/>
                  <a:pt x="4343146" y="421122"/>
                  <a:pt x="4455922" y="403089"/>
                </a:cubicBezTo>
                <a:close/>
                <a:moveTo>
                  <a:pt x="3476879" y="361659"/>
                </a:moveTo>
                <a:cubicBezTo>
                  <a:pt x="3790823" y="367614"/>
                  <a:pt x="4102970" y="380516"/>
                  <a:pt x="4413314" y="400365"/>
                </a:cubicBezTo>
                <a:cubicBezTo>
                  <a:pt x="4301300" y="418525"/>
                  <a:pt x="4187615" y="437909"/>
                  <a:pt x="4072255" y="458518"/>
                </a:cubicBezTo>
                <a:cubicBezTo>
                  <a:pt x="3812331" y="443018"/>
                  <a:pt x="3550603" y="432461"/>
                  <a:pt x="3287078" y="426844"/>
                </a:cubicBezTo>
                <a:cubicBezTo>
                  <a:pt x="3349771" y="404461"/>
                  <a:pt x="3413043" y="382733"/>
                  <a:pt x="3476879" y="361659"/>
                </a:cubicBezTo>
                <a:close/>
                <a:moveTo>
                  <a:pt x="2518029" y="364890"/>
                </a:moveTo>
                <a:cubicBezTo>
                  <a:pt x="2829604" y="356992"/>
                  <a:pt x="3139631" y="355725"/>
                  <a:pt x="3448114" y="361089"/>
                </a:cubicBezTo>
                <a:cubicBezTo>
                  <a:pt x="3385039" y="382205"/>
                  <a:pt x="3322384" y="403891"/>
                  <a:pt x="3260154" y="426147"/>
                </a:cubicBezTo>
                <a:cubicBezTo>
                  <a:pt x="2880932" y="418630"/>
                  <a:pt x="2498427" y="421438"/>
                  <a:pt x="2112645" y="434572"/>
                </a:cubicBezTo>
                <a:cubicBezTo>
                  <a:pt x="2243709" y="410923"/>
                  <a:pt x="2378856" y="387695"/>
                  <a:pt x="2518093" y="364890"/>
                </a:cubicBezTo>
                <a:close/>
                <a:moveTo>
                  <a:pt x="1588961" y="408220"/>
                </a:moveTo>
                <a:cubicBezTo>
                  <a:pt x="1876444" y="388751"/>
                  <a:pt x="2162893" y="374941"/>
                  <a:pt x="2448306" y="366790"/>
                </a:cubicBezTo>
                <a:cubicBezTo>
                  <a:pt x="2310511" y="389680"/>
                  <a:pt x="2176799" y="413118"/>
                  <a:pt x="2047177" y="437106"/>
                </a:cubicBezTo>
                <a:cubicBezTo>
                  <a:pt x="1839405" y="444624"/>
                  <a:pt x="1630851" y="455181"/>
                  <a:pt x="1421511" y="468780"/>
                </a:cubicBezTo>
                <a:cubicBezTo>
                  <a:pt x="1477474" y="447918"/>
                  <a:pt x="1533290" y="427731"/>
                  <a:pt x="1588961" y="408220"/>
                </a:cubicBezTo>
                <a:close/>
                <a:moveTo>
                  <a:pt x="1390714" y="480373"/>
                </a:moveTo>
                <a:cubicBezTo>
                  <a:pt x="1588370" y="467196"/>
                  <a:pt x="1785366" y="456638"/>
                  <a:pt x="1981708" y="448699"/>
                </a:cubicBezTo>
                <a:cubicBezTo>
                  <a:pt x="1832610" y="476529"/>
                  <a:pt x="1689907" y="504339"/>
                  <a:pt x="1553591" y="532128"/>
                </a:cubicBezTo>
                <a:cubicBezTo>
                  <a:pt x="1440771" y="536900"/>
                  <a:pt x="1327766" y="542411"/>
                  <a:pt x="1214565" y="548662"/>
                </a:cubicBezTo>
                <a:cubicBezTo>
                  <a:pt x="1273448" y="524970"/>
                  <a:pt x="1332167" y="502207"/>
                  <a:pt x="1390714" y="480373"/>
                </a:cubicBezTo>
                <a:close/>
                <a:moveTo>
                  <a:pt x="1186879" y="559747"/>
                </a:moveTo>
                <a:cubicBezTo>
                  <a:pt x="1289749" y="554004"/>
                  <a:pt x="1392320" y="548894"/>
                  <a:pt x="1494600" y="544417"/>
                </a:cubicBezTo>
                <a:cubicBezTo>
                  <a:pt x="1342835" y="576091"/>
                  <a:pt x="1200087" y="606688"/>
                  <a:pt x="1067562" y="636462"/>
                </a:cubicBezTo>
                <a:lnTo>
                  <a:pt x="997395" y="638362"/>
                </a:lnTo>
                <a:cubicBezTo>
                  <a:pt x="1058564" y="612263"/>
                  <a:pt x="1121728" y="586058"/>
                  <a:pt x="1186879" y="559747"/>
                </a:cubicBezTo>
                <a:close/>
                <a:moveTo>
                  <a:pt x="973709" y="648434"/>
                </a:moveTo>
                <a:lnTo>
                  <a:pt x="1019683" y="647167"/>
                </a:lnTo>
                <a:cubicBezTo>
                  <a:pt x="988651" y="654218"/>
                  <a:pt x="958196" y="661186"/>
                  <a:pt x="928306" y="668072"/>
                </a:cubicBezTo>
                <a:close/>
                <a:moveTo>
                  <a:pt x="881189" y="688787"/>
                </a:moveTo>
                <a:cubicBezTo>
                  <a:pt x="941134" y="674806"/>
                  <a:pt x="1003662" y="660489"/>
                  <a:pt x="1068769" y="645837"/>
                </a:cubicBezTo>
                <a:cubicBezTo>
                  <a:pt x="1624648" y="631605"/>
                  <a:pt x="2167528" y="633167"/>
                  <a:pt x="2697417" y="650525"/>
                </a:cubicBezTo>
                <a:cubicBezTo>
                  <a:pt x="2622442" y="683592"/>
                  <a:pt x="2548211" y="717629"/>
                  <a:pt x="2474722" y="752641"/>
                </a:cubicBezTo>
                <a:cubicBezTo>
                  <a:pt x="2415458" y="780894"/>
                  <a:pt x="2356866" y="809762"/>
                  <a:pt x="2298954" y="839238"/>
                </a:cubicBezTo>
                <a:cubicBezTo>
                  <a:pt x="1985899" y="916649"/>
                  <a:pt x="1691196" y="994440"/>
                  <a:pt x="1423988" y="1067986"/>
                </a:cubicBezTo>
                <a:cubicBezTo>
                  <a:pt x="1046461" y="1027399"/>
                  <a:pt x="665461" y="997372"/>
                  <a:pt x="280988" y="977906"/>
                </a:cubicBezTo>
                <a:cubicBezTo>
                  <a:pt x="431864" y="898975"/>
                  <a:pt x="636842" y="796795"/>
                  <a:pt x="881189" y="688850"/>
                </a:cubicBezTo>
                <a:close/>
                <a:moveTo>
                  <a:pt x="138557" y="1054493"/>
                </a:moveTo>
                <a:cubicBezTo>
                  <a:pt x="174181" y="1034855"/>
                  <a:pt x="216345" y="1012050"/>
                  <a:pt x="264541" y="986648"/>
                </a:cubicBezTo>
                <a:cubicBezTo>
                  <a:pt x="645839" y="1005779"/>
                  <a:pt x="1023938" y="1035235"/>
                  <a:pt x="1398842" y="1075018"/>
                </a:cubicBezTo>
                <a:cubicBezTo>
                  <a:pt x="1319848" y="1096809"/>
                  <a:pt x="1243374" y="1118202"/>
                  <a:pt x="1169416" y="1139189"/>
                </a:cubicBezTo>
                <a:cubicBezTo>
                  <a:pt x="829354" y="1102194"/>
                  <a:pt x="485732" y="1073960"/>
                  <a:pt x="138557" y="1054493"/>
                </a:cubicBezTo>
                <a:close/>
                <a:moveTo>
                  <a:pt x="1170178" y="1148818"/>
                </a:moveTo>
                <a:cubicBezTo>
                  <a:pt x="1196975" y="1151732"/>
                  <a:pt x="1223772" y="1154583"/>
                  <a:pt x="1250442" y="1157623"/>
                </a:cubicBezTo>
                <a:cubicBezTo>
                  <a:pt x="1384891" y="1172827"/>
                  <a:pt x="1518749" y="1189443"/>
                  <a:pt x="1652016" y="1207478"/>
                </a:cubicBezTo>
                <a:cubicBezTo>
                  <a:pt x="1603883" y="1238056"/>
                  <a:pt x="1556239" y="1269096"/>
                  <a:pt x="1509078" y="1300599"/>
                </a:cubicBezTo>
                <a:cubicBezTo>
                  <a:pt x="1397908" y="1285142"/>
                  <a:pt x="1286085" y="1270617"/>
                  <a:pt x="1173607" y="1257016"/>
                </a:cubicBezTo>
                <a:cubicBezTo>
                  <a:pt x="1083393" y="1246038"/>
                  <a:pt x="992740" y="1235731"/>
                  <a:pt x="901637" y="1226102"/>
                </a:cubicBezTo>
                <a:cubicBezTo>
                  <a:pt x="986409" y="1201333"/>
                  <a:pt x="1076135" y="1175487"/>
                  <a:pt x="1170178" y="1148818"/>
                </a:cubicBezTo>
                <a:close/>
                <a:moveTo>
                  <a:pt x="877697" y="1233070"/>
                </a:moveTo>
                <a:cubicBezTo>
                  <a:pt x="976249" y="1243459"/>
                  <a:pt x="1074357" y="1254564"/>
                  <a:pt x="1172020" y="1266391"/>
                </a:cubicBezTo>
                <a:cubicBezTo>
                  <a:pt x="1280941" y="1279568"/>
                  <a:pt x="1389272" y="1293631"/>
                  <a:pt x="1497013" y="1308581"/>
                </a:cubicBezTo>
                <a:cubicBezTo>
                  <a:pt x="1430547" y="1353178"/>
                  <a:pt x="1365104" y="1398725"/>
                  <a:pt x="1300671" y="1445222"/>
                </a:cubicBezTo>
                <a:cubicBezTo>
                  <a:pt x="1236110" y="1436055"/>
                  <a:pt x="1171258" y="1427105"/>
                  <a:pt x="1106107" y="1418362"/>
                </a:cubicBezTo>
                <a:cubicBezTo>
                  <a:pt x="906336" y="1391756"/>
                  <a:pt x="703771" y="1367792"/>
                  <a:pt x="498412" y="1346463"/>
                </a:cubicBezTo>
                <a:cubicBezTo>
                  <a:pt x="609283" y="1312635"/>
                  <a:pt x="736664" y="1274436"/>
                  <a:pt x="877697" y="1233070"/>
                </a:cubicBezTo>
                <a:close/>
                <a:moveTo>
                  <a:pt x="475107" y="1353431"/>
                </a:moveTo>
                <a:cubicBezTo>
                  <a:pt x="687705" y="1375349"/>
                  <a:pt x="897426" y="1400036"/>
                  <a:pt x="1104265" y="1427485"/>
                </a:cubicBezTo>
                <a:cubicBezTo>
                  <a:pt x="1166324" y="1435929"/>
                  <a:pt x="1228109" y="1444379"/>
                  <a:pt x="1289622" y="1452824"/>
                </a:cubicBezTo>
                <a:cubicBezTo>
                  <a:pt x="1226801" y="1498181"/>
                  <a:pt x="1165035" y="1544380"/>
                  <a:pt x="1104329" y="1591429"/>
                </a:cubicBezTo>
                <a:cubicBezTo>
                  <a:pt x="994264" y="1550842"/>
                  <a:pt x="881189" y="1510489"/>
                  <a:pt x="765112" y="1470371"/>
                </a:cubicBezTo>
                <a:cubicBezTo>
                  <a:pt x="658476" y="1433547"/>
                  <a:pt x="551223" y="1397648"/>
                  <a:pt x="443357" y="1362680"/>
                </a:cubicBezTo>
                <a:close/>
                <a:moveTo>
                  <a:pt x="384112" y="1344182"/>
                </a:moveTo>
                <a:lnTo>
                  <a:pt x="450914" y="1351151"/>
                </a:lnTo>
                <a:lnTo>
                  <a:pt x="427736" y="1358246"/>
                </a:lnTo>
                <a:close/>
                <a:moveTo>
                  <a:pt x="388874" y="1523330"/>
                </a:moveTo>
                <a:cubicBezTo>
                  <a:pt x="316908" y="1497991"/>
                  <a:pt x="244496" y="1472968"/>
                  <a:pt x="171641" y="1448263"/>
                </a:cubicBezTo>
                <a:cubicBezTo>
                  <a:pt x="238760" y="1427041"/>
                  <a:pt x="324866" y="1399992"/>
                  <a:pt x="427609" y="1368318"/>
                </a:cubicBezTo>
                <a:cubicBezTo>
                  <a:pt x="539539" y="1404426"/>
                  <a:pt x="650856" y="1441548"/>
                  <a:pt x="761556" y="1479683"/>
                </a:cubicBezTo>
                <a:cubicBezTo>
                  <a:pt x="875856" y="1519168"/>
                  <a:pt x="987152" y="1558868"/>
                  <a:pt x="1095439" y="1598777"/>
                </a:cubicBezTo>
                <a:lnTo>
                  <a:pt x="1090930" y="1602198"/>
                </a:lnTo>
                <a:cubicBezTo>
                  <a:pt x="1036365" y="1644767"/>
                  <a:pt x="984104" y="1686704"/>
                  <a:pt x="934149" y="1728006"/>
                </a:cubicBezTo>
                <a:cubicBezTo>
                  <a:pt x="761892" y="1659591"/>
                  <a:pt x="580136" y="1591429"/>
                  <a:pt x="388874" y="1523520"/>
                </a:cubicBezTo>
                <a:close/>
                <a:moveTo>
                  <a:pt x="935927" y="1738712"/>
                </a:moveTo>
                <a:cubicBezTo>
                  <a:pt x="967042" y="1751046"/>
                  <a:pt x="997839" y="1763399"/>
                  <a:pt x="1028319" y="1775770"/>
                </a:cubicBezTo>
                <a:cubicBezTo>
                  <a:pt x="967785" y="1798956"/>
                  <a:pt x="910762" y="1821172"/>
                  <a:pt x="857250" y="1842412"/>
                </a:cubicBezTo>
                <a:cubicBezTo>
                  <a:pt x="832104" y="1852377"/>
                  <a:pt x="807485" y="1862196"/>
                  <a:pt x="783400" y="1871869"/>
                </a:cubicBezTo>
                <a:lnTo>
                  <a:pt x="781431" y="1870982"/>
                </a:lnTo>
                <a:cubicBezTo>
                  <a:pt x="830072" y="1828077"/>
                  <a:pt x="881571" y="1784050"/>
                  <a:pt x="935927" y="1738902"/>
                </a:cubicBezTo>
                <a:close/>
                <a:moveTo>
                  <a:pt x="593852" y="2030872"/>
                </a:moveTo>
                <a:cubicBezTo>
                  <a:pt x="566885" y="2018962"/>
                  <a:pt x="539496" y="2006990"/>
                  <a:pt x="511683" y="1994954"/>
                </a:cubicBezTo>
                <a:cubicBezTo>
                  <a:pt x="578569" y="1966403"/>
                  <a:pt x="651637" y="1935932"/>
                  <a:pt x="730885" y="1903543"/>
                </a:cubicBezTo>
                <a:cubicBezTo>
                  <a:pt x="682415" y="1947208"/>
                  <a:pt x="636734" y="1989651"/>
                  <a:pt x="593852" y="2030872"/>
                </a:cubicBezTo>
                <a:close/>
                <a:moveTo>
                  <a:pt x="603123" y="2034989"/>
                </a:moveTo>
                <a:cubicBezTo>
                  <a:pt x="650621" y="1989588"/>
                  <a:pt x="701866" y="1942267"/>
                  <a:pt x="756857" y="1893027"/>
                </a:cubicBezTo>
                <a:lnTo>
                  <a:pt x="783273" y="1882321"/>
                </a:lnTo>
                <a:cubicBezTo>
                  <a:pt x="1089279" y="2013261"/>
                  <a:pt x="1355471" y="2141160"/>
                  <a:pt x="1581214" y="2258797"/>
                </a:cubicBezTo>
                <a:cubicBezTo>
                  <a:pt x="1484122" y="2304534"/>
                  <a:pt x="1396683" y="2347484"/>
                  <a:pt x="1319086" y="2386886"/>
                </a:cubicBezTo>
                <a:cubicBezTo>
                  <a:pt x="1124014" y="2280525"/>
                  <a:pt x="885889" y="2160164"/>
                  <a:pt x="603314" y="2034989"/>
                </a:cubicBezTo>
                <a:close/>
                <a:moveTo>
                  <a:pt x="1675067" y="2594223"/>
                </a:moveTo>
                <a:cubicBezTo>
                  <a:pt x="1654620" y="2581553"/>
                  <a:pt x="1633455" y="2568567"/>
                  <a:pt x="1611567" y="2555264"/>
                </a:cubicBezTo>
                <a:cubicBezTo>
                  <a:pt x="1530795" y="2506233"/>
                  <a:pt x="1436561" y="2451437"/>
                  <a:pt x="1328865" y="2392397"/>
                </a:cubicBezTo>
                <a:cubicBezTo>
                  <a:pt x="1406652" y="2352995"/>
                  <a:pt x="1494282" y="2310045"/>
                  <a:pt x="1591501" y="2264308"/>
                </a:cubicBezTo>
                <a:cubicBezTo>
                  <a:pt x="1680401" y="2310761"/>
                  <a:pt x="1762951" y="2355231"/>
                  <a:pt x="1839151" y="2397718"/>
                </a:cubicBezTo>
                <a:cubicBezTo>
                  <a:pt x="1760601" y="2486025"/>
                  <a:pt x="1706182" y="2553934"/>
                  <a:pt x="1675067" y="2594223"/>
                </a:cubicBezTo>
                <a:close/>
                <a:moveTo>
                  <a:pt x="1845564" y="2390497"/>
                </a:moveTo>
                <a:cubicBezTo>
                  <a:pt x="1770761" y="2348687"/>
                  <a:pt x="1689716" y="2304914"/>
                  <a:pt x="1602423" y="2259177"/>
                </a:cubicBezTo>
                <a:lnTo>
                  <a:pt x="1612773" y="2254362"/>
                </a:lnTo>
                <a:cubicBezTo>
                  <a:pt x="1686687" y="2219775"/>
                  <a:pt x="1768602" y="2182653"/>
                  <a:pt x="1858518" y="2142997"/>
                </a:cubicBezTo>
                <a:cubicBezTo>
                  <a:pt x="1910080" y="2167747"/>
                  <a:pt x="1960055" y="2192174"/>
                  <a:pt x="2008442" y="2216290"/>
                </a:cubicBezTo>
                <a:cubicBezTo>
                  <a:pt x="1946021" y="2280145"/>
                  <a:pt x="1891792" y="2338678"/>
                  <a:pt x="1845564" y="2390497"/>
                </a:cubicBezTo>
                <a:close/>
                <a:moveTo>
                  <a:pt x="2015427" y="2209195"/>
                </a:moveTo>
                <a:cubicBezTo>
                  <a:pt x="1968437" y="2185839"/>
                  <a:pt x="1919967" y="2162084"/>
                  <a:pt x="1870012" y="2137929"/>
                </a:cubicBezTo>
                <a:cubicBezTo>
                  <a:pt x="1952733" y="2101694"/>
                  <a:pt x="2042033" y="2063686"/>
                  <a:pt x="2137918" y="2023903"/>
                </a:cubicBezTo>
                <a:lnTo>
                  <a:pt x="2183321" y="2044428"/>
                </a:lnTo>
                <a:cubicBezTo>
                  <a:pt x="2122043" y="2102455"/>
                  <a:pt x="2066099" y="2157504"/>
                  <a:pt x="2015427" y="2209195"/>
                </a:cubicBezTo>
                <a:close/>
                <a:moveTo>
                  <a:pt x="2637727" y="2541644"/>
                </a:moveTo>
                <a:lnTo>
                  <a:pt x="2576132" y="2506486"/>
                </a:lnTo>
                <a:cubicBezTo>
                  <a:pt x="2425129" y="2420840"/>
                  <a:pt x="2240598" y="2321321"/>
                  <a:pt x="2024253" y="2213440"/>
                </a:cubicBezTo>
                <a:cubicBezTo>
                  <a:pt x="2073974" y="2162762"/>
                  <a:pt x="2130171" y="2107649"/>
                  <a:pt x="2192719" y="2048736"/>
                </a:cubicBezTo>
                <a:cubicBezTo>
                  <a:pt x="2474087" y="2176761"/>
                  <a:pt x="2717419" y="2297692"/>
                  <a:pt x="2919984" y="2404307"/>
                </a:cubicBezTo>
                <a:cubicBezTo>
                  <a:pt x="2804160" y="2457899"/>
                  <a:pt x="2709736" y="2504713"/>
                  <a:pt x="2637536" y="2541644"/>
                </a:cubicBezTo>
                <a:close/>
                <a:moveTo>
                  <a:pt x="3194558" y="2542531"/>
                </a:moveTo>
                <a:cubicBezTo>
                  <a:pt x="3166745" y="2526948"/>
                  <a:pt x="3138170" y="2511111"/>
                  <a:pt x="3108833" y="2495020"/>
                </a:cubicBezTo>
                <a:cubicBezTo>
                  <a:pt x="3056681" y="2466470"/>
                  <a:pt x="3000864" y="2436443"/>
                  <a:pt x="2941384" y="2404940"/>
                </a:cubicBezTo>
                <a:cubicBezTo>
                  <a:pt x="2999378" y="2378163"/>
                  <a:pt x="3062459" y="2349783"/>
                  <a:pt x="3130614" y="2319801"/>
                </a:cubicBezTo>
                <a:cubicBezTo>
                  <a:pt x="3253804" y="2265955"/>
                  <a:pt x="3401759" y="2204001"/>
                  <a:pt x="3573018" y="2137106"/>
                </a:cubicBezTo>
                <a:cubicBezTo>
                  <a:pt x="3388678" y="2312199"/>
                  <a:pt x="3264662" y="2455175"/>
                  <a:pt x="3194114" y="2542531"/>
                </a:cubicBezTo>
                <a:close/>
                <a:moveTo>
                  <a:pt x="3591751" y="2119749"/>
                </a:moveTo>
                <a:cubicBezTo>
                  <a:pt x="3411029" y="2190001"/>
                  <a:pt x="3255582" y="2254933"/>
                  <a:pt x="3127121" y="2311122"/>
                </a:cubicBezTo>
                <a:cubicBezTo>
                  <a:pt x="3056128" y="2342162"/>
                  <a:pt x="2990704" y="2371575"/>
                  <a:pt x="2930843" y="2399365"/>
                </a:cubicBezTo>
                <a:cubicBezTo>
                  <a:pt x="2727643" y="2292371"/>
                  <a:pt x="2483231" y="2170680"/>
                  <a:pt x="2200212" y="2041831"/>
                </a:cubicBezTo>
                <a:cubicBezTo>
                  <a:pt x="2226837" y="2016916"/>
                  <a:pt x="2254587" y="1991406"/>
                  <a:pt x="2283460" y="1965307"/>
                </a:cubicBezTo>
                <a:cubicBezTo>
                  <a:pt x="2459800" y="1894991"/>
                  <a:pt x="2655062" y="1821317"/>
                  <a:pt x="2868486" y="1746440"/>
                </a:cubicBezTo>
                <a:cubicBezTo>
                  <a:pt x="3170663" y="1816839"/>
                  <a:pt x="3463970" y="1894085"/>
                  <a:pt x="3748405" y="1978166"/>
                </a:cubicBezTo>
                <a:cubicBezTo>
                  <a:pt x="3692144" y="2027153"/>
                  <a:pt x="3639865" y="2074347"/>
                  <a:pt x="3591560" y="2119749"/>
                </a:cubicBezTo>
                <a:close/>
                <a:moveTo>
                  <a:pt x="3614928" y="2110753"/>
                </a:moveTo>
                <a:cubicBezTo>
                  <a:pt x="3659207" y="2069621"/>
                  <a:pt x="3707276" y="2026501"/>
                  <a:pt x="3759137" y="1981397"/>
                </a:cubicBezTo>
                <a:cubicBezTo>
                  <a:pt x="3796430" y="1992502"/>
                  <a:pt x="3833514" y="2003695"/>
                  <a:pt x="3870389" y="2014971"/>
                </a:cubicBezTo>
                <a:cubicBezTo>
                  <a:pt x="3780346" y="2047659"/>
                  <a:pt x="3695129" y="2079586"/>
                  <a:pt x="3614738" y="2110753"/>
                </a:cubicBezTo>
                <a:close/>
                <a:moveTo>
                  <a:pt x="3885184" y="2009397"/>
                </a:moveTo>
                <a:cubicBezTo>
                  <a:pt x="3846195" y="1997487"/>
                  <a:pt x="3807016" y="1985660"/>
                  <a:pt x="3767646" y="1973922"/>
                </a:cubicBezTo>
                <a:cubicBezTo>
                  <a:pt x="3822129" y="1926791"/>
                  <a:pt x="3880822" y="1878014"/>
                  <a:pt x="3943731" y="1827589"/>
                </a:cubicBezTo>
                <a:cubicBezTo>
                  <a:pt x="4026535" y="1851997"/>
                  <a:pt x="4108748" y="1876981"/>
                  <a:pt x="4190365" y="1902529"/>
                </a:cubicBezTo>
                <a:cubicBezTo>
                  <a:pt x="4083260" y="1938764"/>
                  <a:pt x="3981469" y="1974429"/>
                  <a:pt x="3884994" y="2009523"/>
                </a:cubicBezTo>
                <a:close/>
                <a:moveTo>
                  <a:pt x="4296728" y="2142427"/>
                </a:moveTo>
                <a:cubicBezTo>
                  <a:pt x="4166851" y="2097957"/>
                  <a:pt x="4034708" y="2055089"/>
                  <a:pt x="3900297" y="2013831"/>
                </a:cubicBezTo>
                <a:cubicBezTo>
                  <a:pt x="3996900" y="1978863"/>
                  <a:pt x="4098715" y="1943281"/>
                  <a:pt x="4205732" y="1907090"/>
                </a:cubicBezTo>
                <a:cubicBezTo>
                  <a:pt x="4323252" y="1944041"/>
                  <a:pt x="4439666" y="1982221"/>
                  <a:pt x="4554982" y="2021623"/>
                </a:cubicBezTo>
                <a:cubicBezTo>
                  <a:pt x="4694047" y="2069260"/>
                  <a:pt x="4827397" y="2117278"/>
                  <a:pt x="4955032" y="2165676"/>
                </a:cubicBezTo>
                <a:cubicBezTo>
                  <a:pt x="4935982" y="2183983"/>
                  <a:pt x="4918266" y="2201657"/>
                  <a:pt x="4901375" y="2218698"/>
                </a:cubicBezTo>
                <a:cubicBezTo>
                  <a:pt x="4863910" y="2256453"/>
                  <a:pt x="4829747" y="2292352"/>
                  <a:pt x="4798886" y="2326389"/>
                </a:cubicBezTo>
                <a:cubicBezTo>
                  <a:pt x="4642377" y="2265366"/>
                  <a:pt x="4474928" y="2204172"/>
                  <a:pt x="4296537" y="2142807"/>
                </a:cubicBezTo>
                <a:close/>
                <a:moveTo>
                  <a:pt x="4772978" y="2368515"/>
                </a:moveTo>
                <a:cubicBezTo>
                  <a:pt x="4782058" y="2358379"/>
                  <a:pt x="4791393" y="2347990"/>
                  <a:pt x="4801108" y="2337348"/>
                </a:cubicBezTo>
                <a:lnTo>
                  <a:pt x="4827016" y="2347547"/>
                </a:lnTo>
                <a:cubicBezTo>
                  <a:pt x="4808220" y="2355085"/>
                  <a:pt x="4790123" y="2362054"/>
                  <a:pt x="4772660" y="2369212"/>
                </a:cubicBezTo>
                <a:close/>
                <a:moveTo>
                  <a:pt x="4840097" y="2342479"/>
                </a:moveTo>
                <a:lnTo>
                  <a:pt x="4807966" y="2329810"/>
                </a:lnTo>
                <a:cubicBezTo>
                  <a:pt x="4838192" y="2296913"/>
                  <a:pt x="4871447" y="2262110"/>
                  <a:pt x="4907725" y="2225412"/>
                </a:cubicBezTo>
                <a:cubicBezTo>
                  <a:pt x="4926775" y="2206408"/>
                  <a:pt x="4945444" y="2187911"/>
                  <a:pt x="4964494" y="2169413"/>
                </a:cubicBezTo>
                <a:cubicBezTo>
                  <a:pt x="5021599" y="2191078"/>
                  <a:pt x="5077505" y="2212743"/>
                  <a:pt x="5132197" y="2234408"/>
                </a:cubicBezTo>
                <a:cubicBezTo>
                  <a:pt x="5023993" y="2273240"/>
                  <a:pt x="4926457" y="2309538"/>
                  <a:pt x="4839780" y="2342859"/>
                </a:cubicBezTo>
                <a:close/>
                <a:moveTo>
                  <a:pt x="4972050" y="2162128"/>
                </a:moveTo>
                <a:cubicBezTo>
                  <a:pt x="5018831" y="2117025"/>
                  <a:pt x="5066284" y="2073296"/>
                  <a:pt x="5114417" y="2030935"/>
                </a:cubicBezTo>
                <a:cubicBezTo>
                  <a:pt x="5215636" y="2066790"/>
                  <a:pt x="5313979" y="2102689"/>
                  <a:pt x="5409438" y="2138626"/>
                </a:cubicBezTo>
                <a:cubicBezTo>
                  <a:pt x="5315884" y="2169749"/>
                  <a:pt x="5228000" y="2199966"/>
                  <a:pt x="5145786" y="2229277"/>
                </a:cubicBezTo>
                <a:cubicBezTo>
                  <a:pt x="5088935" y="2207276"/>
                  <a:pt x="5030915" y="2185016"/>
                  <a:pt x="4971733" y="2162508"/>
                </a:cubicBezTo>
                <a:close/>
                <a:moveTo>
                  <a:pt x="5994400" y="2603662"/>
                </a:moveTo>
                <a:cubicBezTo>
                  <a:pt x="5757228" y="2487545"/>
                  <a:pt x="5478463" y="2361864"/>
                  <a:pt x="5159248" y="2234851"/>
                </a:cubicBezTo>
                <a:cubicBezTo>
                  <a:pt x="5241627" y="2205629"/>
                  <a:pt x="5329701" y="2175387"/>
                  <a:pt x="5423472" y="2144137"/>
                </a:cubicBezTo>
                <a:cubicBezTo>
                  <a:pt x="5686870" y="2243910"/>
                  <a:pt x="5927662" y="2343619"/>
                  <a:pt x="6144768" y="2439528"/>
                </a:cubicBezTo>
                <a:cubicBezTo>
                  <a:pt x="6071299" y="2514405"/>
                  <a:pt x="6021515" y="2571291"/>
                  <a:pt x="5994083" y="2604042"/>
                </a:cubicBezTo>
                <a:close/>
                <a:moveTo>
                  <a:pt x="6045200" y="2628621"/>
                </a:moveTo>
                <a:lnTo>
                  <a:pt x="6003354" y="2607969"/>
                </a:lnTo>
                <a:cubicBezTo>
                  <a:pt x="6031294" y="2574775"/>
                  <a:pt x="6081268" y="2517826"/>
                  <a:pt x="6154293" y="2443645"/>
                </a:cubicBezTo>
                <a:cubicBezTo>
                  <a:pt x="6209919" y="2468269"/>
                  <a:pt x="6263977" y="2492632"/>
                  <a:pt x="6316472" y="2516749"/>
                </a:cubicBezTo>
                <a:cubicBezTo>
                  <a:pt x="6196775" y="2562486"/>
                  <a:pt x="6105144" y="2601001"/>
                  <a:pt x="6044692" y="2628938"/>
                </a:cubicBezTo>
                <a:close/>
                <a:moveTo>
                  <a:pt x="6328474" y="2512378"/>
                </a:moveTo>
                <a:cubicBezTo>
                  <a:pt x="6274327" y="2487501"/>
                  <a:pt x="6218473" y="2462314"/>
                  <a:pt x="6160897" y="2436804"/>
                </a:cubicBezTo>
                <a:cubicBezTo>
                  <a:pt x="6204141" y="2393094"/>
                  <a:pt x="6255068" y="2343746"/>
                  <a:pt x="6314059" y="2289837"/>
                </a:cubicBezTo>
                <a:lnTo>
                  <a:pt x="6323584" y="2281222"/>
                </a:lnTo>
                <a:cubicBezTo>
                  <a:pt x="6427978" y="2323456"/>
                  <a:pt x="6528182" y="2365303"/>
                  <a:pt x="6624130" y="2406777"/>
                </a:cubicBezTo>
                <a:cubicBezTo>
                  <a:pt x="6512814" y="2444469"/>
                  <a:pt x="6413564" y="2480070"/>
                  <a:pt x="6328474" y="2512378"/>
                </a:cubicBezTo>
                <a:close/>
                <a:moveTo>
                  <a:pt x="8305864" y="1970691"/>
                </a:moveTo>
                <a:cubicBezTo>
                  <a:pt x="8093837" y="2011234"/>
                  <a:pt x="7885176" y="2055957"/>
                  <a:pt x="7680007" y="2104862"/>
                </a:cubicBezTo>
                <a:cubicBezTo>
                  <a:pt x="7269861" y="2202797"/>
                  <a:pt x="6915976" y="2308525"/>
                  <a:pt x="6637528" y="2402216"/>
                </a:cubicBezTo>
                <a:cubicBezTo>
                  <a:pt x="6539929" y="2359982"/>
                  <a:pt x="6437884" y="2317286"/>
                  <a:pt x="6331331" y="2274127"/>
                </a:cubicBezTo>
                <a:cubicBezTo>
                  <a:pt x="6592761" y="2037586"/>
                  <a:pt x="6869303" y="1840195"/>
                  <a:pt x="7107111" y="1688540"/>
                </a:cubicBezTo>
                <a:cubicBezTo>
                  <a:pt x="7407974" y="1624179"/>
                  <a:pt x="7711948" y="1567755"/>
                  <a:pt x="8019034" y="1519275"/>
                </a:cubicBezTo>
                <a:cubicBezTo>
                  <a:pt x="8243062" y="1594659"/>
                  <a:pt x="8448929" y="1670867"/>
                  <a:pt x="8636762" y="1745807"/>
                </a:cubicBezTo>
                <a:cubicBezTo>
                  <a:pt x="8519414" y="1822268"/>
                  <a:pt x="8408797" y="1897841"/>
                  <a:pt x="8305864" y="1970691"/>
                </a:cubicBezTo>
                <a:close/>
                <a:moveTo>
                  <a:pt x="8328407" y="1966447"/>
                </a:moveTo>
                <a:cubicBezTo>
                  <a:pt x="8427974" y="1896194"/>
                  <a:pt x="8534654" y="1823598"/>
                  <a:pt x="8647557" y="1750178"/>
                </a:cubicBezTo>
                <a:cubicBezTo>
                  <a:pt x="8744903" y="1789156"/>
                  <a:pt x="8837422" y="1827671"/>
                  <a:pt x="8924988" y="1865724"/>
                </a:cubicBezTo>
                <a:cubicBezTo>
                  <a:pt x="8723884" y="1895624"/>
                  <a:pt x="8525066" y="1929199"/>
                  <a:pt x="8328470" y="1966447"/>
                </a:cubicBezTo>
                <a:close/>
                <a:moveTo>
                  <a:pt x="8657336" y="1743843"/>
                </a:moveTo>
                <a:cubicBezTo>
                  <a:pt x="8728520" y="1697682"/>
                  <a:pt x="8802116" y="1651336"/>
                  <a:pt x="8878062" y="1604795"/>
                </a:cubicBezTo>
                <a:cubicBezTo>
                  <a:pt x="9052370" y="1673020"/>
                  <a:pt x="9214231" y="1740802"/>
                  <a:pt x="9363520" y="1806874"/>
                </a:cubicBezTo>
                <a:cubicBezTo>
                  <a:pt x="9222359" y="1823769"/>
                  <a:pt x="9082087" y="1842495"/>
                  <a:pt x="8942769" y="1863064"/>
                </a:cubicBezTo>
                <a:cubicBezTo>
                  <a:pt x="8852853" y="1823915"/>
                  <a:pt x="8757730" y="1784177"/>
                  <a:pt x="8657399" y="1743843"/>
                </a:cubicBezTo>
                <a:close/>
                <a:moveTo>
                  <a:pt x="9606534" y="2183286"/>
                </a:moveTo>
                <a:cubicBezTo>
                  <a:pt x="9433814" y="2090545"/>
                  <a:pt x="9218295" y="1983551"/>
                  <a:pt x="8959279" y="1870285"/>
                </a:cubicBezTo>
                <a:cubicBezTo>
                  <a:pt x="9098724" y="1849887"/>
                  <a:pt x="9239186" y="1831263"/>
                  <a:pt x="9380601" y="1814413"/>
                </a:cubicBezTo>
                <a:cubicBezTo>
                  <a:pt x="9546654" y="1888149"/>
                  <a:pt x="9696895" y="1959542"/>
                  <a:pt x="9831070" y="2026564"/>
                </a:cubicBezTo>
                <a:cubicBezTo>
                  <a:pt x="9751822" y="2079839"/>
                  <a:pt x="9676765" y="2132481"/>
                  <a:pt x="9606597" y="2183286"/>
                </a:cubicBezTo>
                <a:close/>
                <a:moveTo>
                  <a:pt x="9840150" y="2020483"/>
                </a:moveTo>
                <a:cubicBezTo>
                  <a:pt x="9708579" y="1954664"/>
                  <a:pt x="9561449" y="1884602"/>
                  <a:pt x="9399143" y="1812259"/>
                </a:cubicBezTo>
                <a:cubicBezTo>
                  <a:pt x="9471914" y="1803814"/>
                  <a:pt x="9544875" y="1795706"/>
                  <a:pt x="9618091" y="1787933"/>
                </a:cubicBezTo>
                <a:cubicBezTo>
                  <a:pt x="9682988" y="1781218"/>
                  <a:pt x="9748075" y="1774883"/>
                  <a:pt x="9813354" y="1768929"/>
                </a:cubicBezTo>
                <a:cubicBezTo>
                  <a:pt x="9899586" y="1805968"/>
                  <a:pt x="9982136" y="1842412"/>
                  <a:pt x="10061004" y="1878267"/>
                </a:cubicBezTo>
                <a:cubicBezTo>
                  <a:pt x="10014458" y="1907027"/>
                  <a:pt x="9968294" y="1936312"/>
                  <a:pt x="9922637" y="1966130"/>
                </a:cubicBezTo>
                <a:cubicBezTo>
                  <a:pt x="9894633" y="1984330"/>
                  <a:pt x="9867202" y="2002555"/>
                  <a:pt x="9840214" y="2020799"/>
                </a:cubicBezTo>
                <a:close/>
                <a:moveTo>
                  <a:pt x="10799000" y="2583200"/>
                </a:moveTo>
                <a:cubicBezTo>
                  <a:pt x="10700068" y="2512568"/>
                  <a:pt x="10507282" y="2382515"/>
                  <a:pt x="10220706" y="2222118"/>
                </a:cubicBezTo>
                <a:cubicBezTo>
                  <a:pt x="10115550" y="2163205"/>
                  <a:pt x="9991725" y="2096880"/>
                  <a:pt x="9849675" y="2025740"/>
                </a:cubicBezTo>
                <a:cubicBezTo>
                  <a:pt x="9875075" y="2008637"/>
                  <a:pt x="9901047" y="1991488"/>
                  <a:pt x="9927590" y="1974302"/>
                </a:cubicBezTo>
                <a:cubicBezTo>
                  <a:pt x="9975088" y="1943388"/>
                  <a:pt x="10022904" y="1913064"/>
                  <a:pt x="10070973" y="1883335"/>
                </a:cubicBezTo>
                <a:cubicBezTo>
                  <a:pt x="10326433" y="1999515"/>
                  <a:pt x="10541698" y="2107269"/>
                  <a:pt x="10714037" y="2198617"/>
                </a:cubicBezTo>
                <a:cubicBezTo>
                  <a:pt x="10832592" y="2261457"/>
                  <a:pt x="10937494" y="2319927"/>
                  <a:pt x="11028617" y="2372633"/>
                </a:cubicBezTo>
                <a:cubicBezTo>
                  <a:pt x="10922445" y="2461636"/>
                  <a:pt x="10845102" y="2536450"/>
                  <a:pt x="10799318" y="2583200"/>
                </a:cubicBezTo>
                <a:close/>
                <a:moveTo>
                  <a:pt x="11122850" y="2295792"/>
                </a:moveTo>
                <a:cubicBezTo>
                  <a:pt x="11092244" y="2319864"/>
                  <a:pt x="11063415" y="2343220"/>
                  <a:pt x="11036427" y="2365854"/>
                </a:cubicBezTo>
                <a:cubicBezTo>
                  <a:pt x="10944606" y="2312706"/>
                  <a:pt x="10838688" y="2253602"/>
                  <a:pt x="10718927" y="2190128"/>
                </a:cubicBezTo>
                <a:cubicBezTo>
                  <a:pt x="10547477" y="2099351"/>
                  <a:pt x="10334117" y="1992356"/>
                  <a:pt x="10080752" y="1877000"/>
                </a:cubicBezTo>
                <a:cubicBezTo>
                  <a:pt x="10157460" y="1829616"/>
                  <a:pt x="10234740" y="1783708"/>
                  <a:pt x="10312527" y="1739282"/>
                </a:cubicBezTo>
                <a:cubicBezTo>
                  <a:pt x="10694289" y="1899679"/>
                  <a:pt x="11007916" y="2049686"/>
                  <a:pt x="11246421" y="2171820"/>
                </a:cubicBezTo>
                <a:lnTo>
                  <a:pt x="11271313" y="2184490"/>
                </a:lnTo>
                <a:cubicBezTo>
                  <a:pt x="11216704" y="2223512"/>
                  <a:pt x="11167110" y="2261521"/>
                  <a:pt x="11123105" y="2295792"/>
                </a:cubicBezTo>
                <a:close/>
                <a:moveTo>
                  <a:pt x="12123103" y="1715400"/>
                </a:moveTo>
                <a:cubicBezTo>
                  <a:pt x="11825160" y="1836838"/>
                  <a:pt x="11542205" y="1992198"/>
                  <a:pt x="11280013" y="2178409"/>
                </a:cubicBezTo>
                <a:lnTo>
                  <a:pt x="11251120" y="2163585"/>
                </a:lnTo>
                <a:cubicBezTo>
                  <a:pt x="11013757" y="2042021"/>
                  <a:pt x="10702099" y="1892900"/>
                  <a:pt x="10322941" y="1733391"/>
                </a:cubicBezTo>
                <a:lnTo>
                  <a:pt x="10329291" y="1729843"/>
                </a:lnTo>
                <a:cubicBezTo>
                  <a:pt x="10926699" y="1694343"/>
                  <a:pt x="11525504" y="1689522"/>
                  <a:pt x="12123357" y="1715400"/>
                </a:cubicBezTo>
                <a:close/>
                <a:moveTo>
                  <a:pt x="10914253" y="1420833"/>
                </a:moveTo>
                <a:cubicBezTo>
                  <a:pt x="10716450" y="1510533"/>
                  <a:pt x="10519855" y="1610876"/>
                  <a:pt x="10326307" y="1720531"/>
                </a:cubicBezTo>
                <a:lnTo>
                  <a:pt x="10296652" y="1722368"/>
                </a:lnTo>
                <a:cubicBezTo>
                  <a:pt x="10016490" y="1605112"/>
                  <a:pt x="9700133" y="1482534"/>
                  <a:pt x="9350502" y="1361286"/>
                </a:cubicBezTo>
                <a:cubicBezTo>
                  <a:pt x="9956292" y="1313142"/>
                  <a:pt x="10564178" y="1296228"/>
                  <a:pt x="11171682" y="1310608"/>
                </a:cubicBezTo>
                <a:cubicBezTo>
                  <a:pt x="11085703" y="1345367"/>
                  <a:pt x="10999978" y="1382109"/>
                  <a:pt x="10914507" y="1420833"/>
                </a:cubicBezTo>
                <a:close/>
                <a:moveTo>
                  <a:pt x="11945620" y="1051579"/>
                </a:moveTo>
                <a:cubicBezTo>
                  <a:pt x="11690096" y="1119273"/>
                  <a:pt x="11439017" y="1202759"/>
                  <a:pt x="11193907" y="1301549"/>
                </a:cubicBezTo>
                <a:cubicBezTo>
                  <a:pt x="10571544" y="1286168"/>
                  <a:pt x="9948735" y="1303570"/>
                  <a:pt x="9328213" y="1353685"/>
                </a:cubicBezTo>
                <a:lnTo>
                  <a:pt x="9320594" y="1351087"/>
                </a:lnTo>
                <a:cubicBezTo>
                  <a:pt x="9577197" y="1212723"/>
                  <a:pt x="9841547" y="1089227"/>
                  <a:pt x="10112375" y="981200"/>
                </a:cubicBezTo>
                <a:cubicBezTo>
                  <a:pt x="10717847" y="979109"/>
                  <a:pt x="11330115" y="1002548"/>
                  <a:pt x="11945620" y="1051579"/>
                </a:cubicBezTo>
                <a:close/>
                <a:moveTo>
                  <a:pt x="10896219" y="720587"/>
                </a:moveTo>
                <a:cubicBezTo>
                  <a:pt x="10754106" y="754668"/>
                  <a:pt x="10610152" y="795591"/>
                  <a:pt x="10464419" y="843355"/>
                </a:cubicBezTo>
                <a:cubicBezTo>
                  <a:pt x="10347516" y="881744"/>
                  <a:pt x="10229469" y="924523"/>
                  <a:pt x="10110407" y="971698"/>
                </a:cubicBezTo>
                <a:cubicBezTo>
                  <a:pt x="9521761" y="973807"/>
                  <a:pt x="8940356" y="1000014"/>
                  <a:pt x="8366189" y="1050312"/>
                </a:cubicBezTo>
                <a:cubicBezTo>
                  <a:pt x="8677783" y="927133"/>
                  <a:pt x="8996172" y="821804"/>
                  <a:pt x="9319832" y="734841"/>
                </a:cubicBezTo>
                <a:cubicBezTo>
                  <a:pt x="9381299" y="718243"/>
                  <a:pt x="9443212" y="702216"/>
                  <a:pt x="9505506" y="686760"/>
                </a:cubicBezTo>
                <a:cubicBezTo>
                  <a:pt x="9964547" y="685030"/>
                  <a:pt x="10428160" y="696306"/>
                  <a:pt x="10896219" y="720587"/>
                </a:cubicBezTo>
                <a:close/>
                <a:moveTo>
                  <a:pt x="9504362" y="677258"/>
                </a:moveTo>
                <a:cubicBezTo>
                  <a:pt x="8778431" y="679665"/>
                  <a:pt x="8064818" y="714126"/>
                  <a:pt x="7367588" y="780704"/>
                </a:cubicBezTo>
                <a:cubicBezTo>
                  <a:pt x="7726553" y="658177"/>
                  <a:pt x="8092313" y="556334"/>
                  <a:pt x="8463026" y="475685"/>
                </a:cubicBezTo>
                <a:cubicBezTo>
                  <a:pt x="8738997" y="415125"/>
                  <a:pt x="9024239" y="363750"/>
                  <a:pt x="9318816" y="321560"/>
                </a:cubicBezTo>
                <a:cubicBezTo>
                  <a:pt x="10015093" y="316492"/>
                  <a:pt x="10714609" y="338115"/>
                  <a:pt x="11417363" y="386428"/>
                </a:cubicBezTo>
                <a:cubicBezTo>
                  <a:pt x="10745978" y="430771"/>
                  <a:pt x="10105581" y="528010"/>
                  <a:pt x="9504362" y="677258"/>
                </a:cubicBezTo>
                <a:close/>
              </a:path>
            </a:pathLst>
          </a:custGeom>
          <a:gradFill rotWithShape="0">
            <a:gsLst>
              <a:gs pos="0">
                <a:srgbClr val="e3e8fb">
                  <a:alpha val="0"/>
                </a:srgbClr>
              </a:gs>
              <a:gs pos="100000">
                <a:srgbClr val="e3e8fb">
                  <a:alpha val="59000"/>
                </a:srgbClr>
              </a:gs>
            </a:gsLst>
            <a:lin ang="54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CA" sz="1800" strike="noStrike" u="none">
              <a:solidFill>
                <a:srgbClr val="000000"/>
              </a:solidFill>
              <a:uFillTx/>
              <a:latin typeface="Calibri"/>
              <a:ea typeface="Calibri"/>
            </a:endParaRPr>
          </a:p>
        </p:txBody>
      </p:sp>
      <p:grpSp>
        <p:nvGrpSpPr>
          <p:cNvPr id="279" name="Google Shape;200;p12"/>
          <p:cNvGrpSpPr/>
          <p:nvPr/>
        </p:nvGrpSpPr>
        <p:grpSpPr>
          <a:xfrm>
            <a:off x="485280" y="484920"/>
            <a:ext cx="8176680" cy="4182480"/>
            <a:chOff x="485280" y="484920"/>
            <a:chExt cx="8176680" cy="4182480"/>
          </a:xfrm>
        </p:grpSpPr>
        <p:sp>
          <p:nvSpPr>
            <p:cNvPr id="280" name="Google Shape;201;p12"/>
            <p:cNvSpPr/>
            <p:nvPr/>
          </p:nvSpPr>
          <p:spPr>
            <a:xfrm>
              <a:off x="485280" y="484920"/>
              <a:ext cx="8176680" cy="418248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  <a:effectLst>
              <a:outerShdw algn="bl" blurRad="299880" dir="5400000" dist="19080" rotWithShape="0">
                <a:schemeClr val="dk1">
                  <a:alpha val="50000"/>
                </a:scheme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281" name="Google Shape;202;p12"/>
            <p:cNvSpPr/>
            <p:nvPr/>
          </p:nvSpPr>
          <p:spPr>
            <a:xfrm>
              <a:off x="485280" y="484920"/>
              <a:ext cx="8176680" cy="4182480"/>
            </a:xfrm>
            <a:prstGeom prst="frame">
              <a:avLst>
                <a:gd name="adj1" fmla="val 194"/>
              </a:avLst>
            </a:prstGeom>
            <a:gradFill rotWithShape="0">
              <a:gsLst>
                <a:gs pos="0">
                  <a:srgbClr val="026bd6"/>
                </a:gs>
                <a:gs pos="100000">
                  <a:srgbClr val="271bc3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</p:grpSp>
      <p:sp>
        <p:nvSpPr>
          <p:cNvPr id="282" name="Google Shape;205;p12"/>
          <p:cNvSpPr/>
          <p:nvPr/>
        </p:nvSpPr>
        <p:spPr>
          <a:xfrm>
            <a:off x="3394800" y="4328640"/>
            <a:ext cx="2353680" cy="14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000" strike="noStrike" u="none">
                <a:solidFill>
                  <a:srgbClr val="6d9eeb"/>
                </a:solidFill>
                <a:uFillTx/>
                <a:latin typeface="Della Respira"/>
                <a:ea typeface="Della Respira"/>
              </a:rPr>
              <a:t>⬅ </a:t>
            </a:r>
            <a:r>
              <a:rPr b="0" lang="en" sz="1000" strike="noStrike" u="none">
                <a:solidFill>
                  <a:srgbClr val="6d9eeb"/>
                </a:solidFill>
                <a:uFillTx/>
                <a:latin typeface="Della Respira"/>
                <a:ea typeface="Della Respira"/>
              </a:rPr>
              <a:t>BACK TO PANEL</a:t>
            </a:r>
            <a:endParaRPr b="0" lang="en-CA" sz="1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83" name="Google Shape;206;p12">
            <a:hlinkClick r:id="rId2"/>
          </p:cNvPr>
          <p:cNvSpPr/>
          <p:nvPr/>
        </p:nvSpPr>
        <p:spPr>
          <a:xfrm>
            <a:off x="0" y="0"/>
            <a:ext cx="9143280" cy="5142960"/>
          </a:xfrm>
          <a:prstGeom prst="frame">
            <a:avLst>
              <a:gd name="adj1" fmla="val 19553"/>
            </a:avLst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CA" sz="1400" strike="noStrike" u="non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sp>
        <p:nvSpPr>
          <p:cNvPr id="28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CA" sz="4400" strike="noStrike" u="none">
                <a:solidFill>
                  <a:srgbClr val="ffffff"/>
                </a:solidFill>
                <a:uFillTx/>
                <a:latin typeface="Arial"/>
              </a:rPr>
              <a:t>Click to edit the title text format</a:t>
            </a:r>
            <a:endParaRPr b="0" lang="en-CA" sz="4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8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3200" strike="noStrike" u="none">
                <a:solidFill>
                  <a:srgbClr val="ffffff"/>
                </a:solidFill>
                <a:uFillTx/>
                <a:latin typeface="Arial"/>
              </a:rPr>
              <a:t>Click to edit the outline text format</a:t>
            </a:r>
            <a:endParaRPr b="0" lang="en-CA" sz="32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CA" sz="2800" strike="noStrike" u="none">
                <a:solidFill>
                  <a:srgbClr val="ffffff"/>
                </a:solidFill>
                <a:uFillTx/>
                <a:latin typeface="Arial"/>
              </a:rPr>
              <a:t>Second Outline Level</a:t>
            </a:r>
            <a:endParaRPr b="0" lang="en-CA" sz="2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2400" strike="noStrike" u="none">
                <a:solidFill>
                  <a:srgbClr val="ffffff"/>
                </a:solidFill>
                <a:uFillTx/>
                <a:latin typeface="Arial"/>
              </a:rPr>
              <a:t>Third Outline Level</a:t>
            </a:r>
            <a:endParaRPr b="0" lang="en-CA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CA" sz="2000" strike="noStrike" u="none">
                <a:solidFill>
                  <a:srgbClr val="ffffff"/>
                </a:solidFill>
                <a:uFillTx/>
                <a:latin typeface="Arial"/>
              </a:rPr>
              <a:t>Fourth Outline Level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2000" strike="noStrike" u="none">
                <a:solidFill>
                  <a:srgbClr val="ffffff"/>
                </a:solidFill>
                <a:uFillTx/>
                <a:latin typeface="Arial"/>
              </a:rPr>
              <a:t>Fifth Outline Level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2000" strike="noStrike" u="none">
                <a:solidFill>
                  <a:srgbClr val="ffffff"/>
                </a:solidFill>
                <a:uFillTx/>
                <a:latin typeface="Arial"/>
              </a:rPr>
              <a:t>Sixth Outline Level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2000" strike="noStrike" u="none">
                <a:solidFill>
                  <a:srgbClr val="ffffff"/>
                </a:solidFill>
                <a:uFillTx/>
                <a:latin typeface="Arial"/>
              </a:rPr>
              <a:t>Seventh Outline Level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80687"/>
            </a:gs>
            <a:gs pos="19000">
              <a:srgbClr val="271bc3"/>
            </a:gs>
            <a:gs pos="39000">
              <a:srgbClr val="9b0eaa"/>
            </a:gs>
            <a:gs pos="52999">
              <a:srgbClr val="ec0370"/>
            </a:gs>
            <a:gs pos="63000">
              <a:srgbClr val="fca11d"/>
            </a:gs>
            <a:gs pos="65000">
              <a:srgbClr val="ec0370"/>
            </a:gs>
            <a:gs pos="71000">
              <a:srgbClr val="9b0eaa"/>
            </a:gs>
            <a:gs pos="82000">
              <a:srgbClr val="271bc3"/>
            </a:gs>
            <a:gs pos="95000">
              <a:srgbClr val="026bd6"/>
            </a:gs>
            <a:gs pos="100000">
              <a:srgbClr val="026bd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6;p1"/>
          <p:cNvGrpSpPr/>
          <p:nvPr/>
        </p:nvGrpSpPr>
        <p:grpSpPr>
          <a:xfrm>
            <a:off x="-118080" y="-233640"/>
            <a:ext cx="9239040" cy="3010320"/>
            <a:chOff x="-118080" y="-233640"/>
            <a:chExt cx="9239040" cy="3010320"/>
          </a:xfrm>
        </p:grpSpPr>
        <p:grpSp>
          <p:nvGrpSpPr>
            <p:cNvPr id="287" name="Google Shape;7;p1"/>
            <p:cNvGrpSpPr/>
            <p:nvPr/>
          </p:nvGrpSpPr>
          <p:grpSpPr>
            <a:xfrm>
              <a:off x="1431360" y="-101160"/>
              <a:ext cx="1032120" cy="1032120"/>
              <a:chOff x="1431360" y="-101160"/>
              <a:chExt cx="1032120" cy="1032120"/>
            </a:xfrm>
          </p:grpSpPr>
          <p:sp>
            <p:nvSpPr>
              <p:cNvPr id="288" name="Google Shape;8;p1"/>
              <p:cNvSpPr/>
              <p:nvPr/>
            </p:nvSpPr>
            <p:spPr>
              <a:xfrm>
                <a:off x="1431360" y="-10116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289" name="Google Shape;9;p1"/>
              <p:cNvSpPr/>
              <p:nvPr/>
            </p:nvSpPr>
            <p:spPr>
              <a:xfrm>
                <a:off x="1926720" y="39420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290" name="Google Shape;10;p1"/>
            <p:cNvGrpSpPr/>
            <p:nvPr/>
          </p:nvGrpSpPr>
          <p:grpSpPr>
            <a:xfrm>
              <a:off x="50400" y="-233640"/>
              <a:ext cx="1032120" cy="1032120"/>
              <a:chOff x="50400" y="-233640"/>
              <a:chExt cx="1032120" cy="1032120"/>
            </a:xfrm>
          </p:grpSpPr>
          <p:sp>
            <p:nvSpPr>
              <p:cNvPr id="291" name="Google Shape;11;p1"/>
              <p:cNvSpPr/>
              <p:nvPr/>
            </p:nvSpPr>
            <p:spPr>
              <a:xfrm>
                <a:off x="50400" y="-23364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292" name="Google Shape;12;p1"/>
              <p:cNvSpPr/>
              <p:nvPr/>
            </p:nvSpPr>
            <p:spPr>
              <a:xfrm>
                <a:off x="545760" y="26172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293" name="Google Shape;13;p1"/>
            <p:cNvGrpSpPr/>
            <p:nvPr/>
          </p:nvGrpSpPr>
          <p:grpSpPr>
            <a:xfrm>
              <a:off x="7125480" y="371520"/>
              <a:ext cx="1032120" cy="1032120"/>
              <a:chOff x="7125480" y="371520"/>
              <a:chExt cx="1032120" cy="1032120"/>
            </a:xfrm>
          </p:grpSpPr>
          <p:sp>
            <p:nvSpPr>
              <p:cNvPr id="294" name="Google Shape;14;p1"/>
              <p:cNvSpPr/>
              <p:nvPr/>
            </p:nvSpPr>
            <p:spPr>
              <a:xfrm>
                <a:off x="7125480" y="37152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295" name="Google Shape;15;p1"/>
              <p:cNvSpPr/>
              <p:nvPr/>
            </p:nvSpPr>
            <p:spPr>
              <a:xfrm>
                <a:off x="7620840" y="86688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296" name="Google Shape;16;p1"/>
            <p:cNvGrpSpPr/>
            <p:nvPr/>
          </p:nvGrpSpPr>
          <p:grpSpPr>
            <a:xfrm>
              <a:off x="-118080" y="419040"/>
              <a:ext cx="802800" cy="802800"/>
              <a:chOff x="-118080" y="419040"/>
              <a:chExt cx="802800" cy="802800"/>
            </a:xfrm>
          </p:grpSpPr>
          <p:sp>
            <p:nvSpPr>
              <p:cNvPr id="297" name="Google Shape;17;p1"/>
              <p:cNvSpPr/>
              <p:nvPr/>
            </p:nvSpPr>
            <p:spPr>
              <a:xfrm>
                <a:off x="-118080" y="41904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298" name="Google Shape;18;p1"/>
              <p:cNvSpPr/>
              <p:nvPr/>
            </p:nvSpPr>
            <p:spPr>
              <a:xfrm>
                <a:off x="267120" y="80460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299" name="Google Shape;19;p1"/>
            <p:cNvGrpSpPr/>
            <p:nvPr/>
          </p:nvGrpSpPr>
          <p:grpSpPr>
            <a:xfrm>
              <a:off x="2717280" y="1008360"/>
              <a:ext cx="1032120" cy="1032120"/>
              <a:chOff x="2717280" y="1008360"/>
              <a:chExt cx="1032120" cy="1032120"/>
            </a:xfrm>
          </p:grpSpPr>
          <p:sp>
            <p:nvSpPr>
              <p:cNvPr id="300" name="Google Shape;20;p1"/>
              <p:cNvSpPr/>
              <p:nvPr/>
            </p:nvSpPr>
            <p:spPr>
              <a:xfrm>
                <a:off x="2717280" y="100836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301" name="Google Shape;21;p1"/>
              <p:cNvSpPr/>
              <p:nvPr/>
            </p:nvSpPr>
            <p:spPr>
              <a:xfrm>
                <a:off x="3212280" y="150372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302" name="Google Shape;22;p1"/>
            <p:cNvGrpSpPr/>
            <p:nvPr/>
          </p:nvGrpSpPr>
          <p:grpSpPr>
            <a:xfrm>
              <a:off x="6613560" y="128160"/>
              <a:ext cx="802800" cy="802800"/>
              <a:chOff x="6613560" y="128160"/>
              <a:chExt cx="802800" cy="802800"/>
            </a:xfrm>
          </p:grpSpPr>
          <p:sp>
            <p:nvSpPr>
              <p:cNvPr id="303" name="Google Shape;23;p1"/>
              <p:cNvSpPr/>
              <p:nvPr/>
            </p:nvSpPr>
            <p:spPr>
              <a:xfrm>
                <a:off x="6613560" y="12816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304" name="Google Shape;24;p1"/>
              <p:cNvSpPr/>
              <p:nvPr/>
            </p:nvSpPr>
            <p:spPr>
              <a:xfrm>
                <a:off x="6998760" y="51372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305" name="Google Shape;25;p1"/>
            <p:cNvGrpSpPr/>
            <p:nvPr/>
          </p:nvGrpSpPr>
          <p:grpSpPr>
            <a:xfrm>
              <a:off x="3610800" y="-101160"/>
              <a:ext cx="732240" cy="732240"/>
              <a:chOff x="3610800" y="-101160"/>
              <a:chExt cx="732240" cy="732240"/>
            </a:xfrm>
          </p:grpSpPr>
          <p:sp>
            <p:nvSpPr>
              <p:cNvPr id="306" name="Google Shape;26;p1"/>
              <p:cNvSpPr/>
              <p:nvPr/>
            </p:nvSpPr>
            <p:spPr>
              <a:xfrm>
                <a:off x="3610800" y="-101160"/>
                <a:ext cx="732240" cy="732240"/>
              </a:xfrm>
              <a:custGeom>
                <a:avLst/>
                <a:gdLst>
                  <a:gd name="textAreaLeft" fmla="*/ 0 w 732240"/>
                  <a:gd name="textAreaRight" fmla="*/ 732960 w 732240"/>
                  <a:gd name="textAreaTop" fmla="*/ 0 h 732240"/>
                  <a:gd name="textAreaBottom" fmla="*/ 732960 h 73224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307" name="Google Shape;27;p1"/>
              <p:cNvSpPr/>
              <p:nvPr/>
            </p:nvSpPr>
            <p:spPr>
              <a:xfrm>
                <a:off x="3962520" y="250560"/>
                <a:ext cx="29520" cy="29520"/>
              </a:xfrm>
              <a:custGeom>
                <a:avLst/>
                <a:gdLst>
                  <a:gd name="textAreaLeft" fmla="*/ 0 w 29520"/>
                  <a:gd name="textAreaRight" fmla="*/ 30240 w 29520"/>
                  <a:gd name="textAreaTop" fmla="*/ 0 h 29520"/>
                  <a:gd name="textAreaBottom" fmla="*/ 30240 h 2952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5120" bIns="1512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308" name="Google Shape;28;p1"/>
            <p:cNvGrpSpPr/>
            <p:nvPr/>
          </p:nvGrpSpPr>
          <p:grpSpPr>
            <a:xfrm>
              <a:off x="50400" y="1973880"/>
              <a:ext cx="802800" cy="802800"/>
              <a:chOff x="50400" y="1973880"/>
              <a:chExt cx="802800" cy="802800"/>
            </a:xfrm>
          </p:grpSpPr>
          <p:sp>
            <p:nvSpPr>
              <p:cNvPr id="309" name="Google Shape;29;p1"/>
              <p:cNvSpPr/>
              <p:nvPr/>
            </p:nvSpPr>
            <p:spPr>
              <a:xfrm>
                <a:off x="50400" y="197388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310" name="Google Shape;30;p1"/>
              <p:cNvSpPr/>
              <p:nvPr/>
            </p:nvSpPr>
            <p:spPr>
              <a:xfrm>
                <a:off x="435600" y="235944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sp>
          <p:nvSpPr>
            <p:cNvPr id="311" name="Google Shape;31;p1"/>
            <p:cNvSpPr/>
            <p:nvPr/>
          </p:nvSpPr>
          <p:spPr>
            <a:xfrm>
              <a:off x="491148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12" name="Google Shape;32;p1"/>
            <p:cNvSpPr/>
            <p:nvPr/>
          </p:nvSpPr>
          <p:spPr>
            <a:xfrm>
              <a:off x="536868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13" name="Google Shape;33;p1"/>
            <p:cNvSpPr/>
            <p:nvPr/>
          </p:nvSpPr>
          <p:spPr>
            <a:xfrm>
              <a:off x="552096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14" name="Google Shape;34;p1"/>
            <p:cNvSpPr/>
            <p:nvPr/>
          </p:nvSpPr>
          <p:spPr>
            <a:xfrm>
              <a:off x="6130800" y="10591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15" name="Google Shape;35;p1"/>
            <p:cNvSpPr/>
            <p:nvPr/>
          </p:nvSpPr>
          <p:spPr>
            <a:xfrm>
              <a:off x="582588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16" name="Google Shape;36;p1"/>
            <p:cNvSpPr/>
            <p:nvPr/>
          </p:nvSpPr>
          <p:spPr>
            <a:xfrm>
              <a:off x="4682880" y="1364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17" name="Google Shape;37;p1"/>
            <p:cNvSpPr/>
            <p:nvPr/>
          </p:nvSpPr>
          <p:spPr>
            <a:xfrm>
              <a:off x="4835160" y="221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18" name="Google Shape;38;p1"/>
            <p:cNvSpPr/>
            <p:nvPr/>
          </p:nvSpPr>
          <p:spPr>
            <a:xfrm>
              <a:off x="3844800" y="9068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19" name="Google Shape;39;p1"/>
            <p:cNvSpPr/>
            <p:nvPr/>
          </p:nvSpPr>
          <p:spPr>
            <a:xfrm>
              <a:off x="369216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20" name="Google Shape;40;p1"/>
            <p:cNvSpPr/>
            <p:nvPr/>
          </p:nvSpPr>
          <p:spPr>
            <a:xfrm>
              <a:off x="437796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21" name="Google Shape;41;p1"/>
            <p:cNvSpPr/>
            <p:nvPr/>
          </p:nvSpPr>
          <p:spPr>
            <a:xfrm>
              <a:off x="323496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22" name="Google Shape;42;p1"/>
            <p:cNvSpPr/>
            <p:nvPr/>
          </p:nvSpPr>
          <p:spPr>
            <a:xfrm>
              <a:off x="2701800" y="8305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23" name="Google Shape;43;p1"/>
            <p:cNvSpPr/>
            <p:nvPr/>
          </p:nvSpPr>
          <p:spPr>
            <a:xfrm>
              <a:off x="193968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24" name="Google Shape;44;p1"/>
            <p:cNvSpPr/>
            <p:nvPr/>
          </p:nvSpPr>
          <p:spPr>
            <a:xfrm>
              <a:off x="2244600" y="12877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25" name="Google Shape;45;p1"/>
            <p:cNvSpPr/>
            <p:nvPr/>
          </p:nvSpPr>
          <p:spPr>
            <a:xfrm>
              <a:off x="216828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26" name="Google Shape;46;p1"/>
            <p:cNvSpPr/>
            <p:nvPr/>
          </p:nvSpPr>
          <p:spPr>
            <a:xfrm>
              <a:off x="117756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27" name="Google Shape;47;p1"/>
            <p:cNvSpPr/>
            <p:nvPr/>
          </p:nvSpPr>
          <p:spPr>
            <a:xfrm>
              <a:off x="148248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28" name="Google Shape;48;p1"/>
            <p:cNvSpPr/>
            <p:nvPr/>
          </p:nvSpPr>
          <p:spPr>
            <a:xfrm>
              <a:off x="102528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29" name="Google Shape;49;p1"/>
            <p:cNvSpPr/>
            <p:nvPr/>
          </p:nvSpPr>
          <p:spPr>
            <a:xfrm>
              <a:off x="1101600" y="10591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30" name="Google Shape;50;p1"/>
            <p:cNvSpPr/>
            <p:nvPr/>
          </p:nvSpPr>
          <p:spPr>
            <a:xfrm>
              <a:off x="1253880" y="1821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31" name="Google Shape;51;p1"/>
            <p:cNvSpPr/>
            <p:nvPr/>
          </p:nvSpPr>
          <p:spPr>
            <a:xfrm>
              <a:off x="41580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32" name="Google Shape;52;p1"/>
            <p:cNvSpPr/>
            <p:nvPr/>
          </p:nvSpPr>
          <p:spPr>
            <a:xfrm>
              <a:off x="4225680" y="1668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33" name="Google Shape;53;p1"/>
            <p:cNvSpPr/>
            <p:nvPr/>
          </p:nvSpPr>
          <p:spPr>
            <a:xfrm>
              <a:off x="597816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34" name="Google Shape;54;p1"/>
            <p:cNvSpPr/>
            <p:nvPr/>
          </p:nvSpPr>
          <p:spPr>
            <a:xfrm>
              <a:off x="658800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35" name="Google Shape;55;p1"/>
            <p:cNvSpPr/>
            <p:nvPr/>
          </p:nvSpPr>
          <p:spPr>
            <a:xfrm>
              <a:off x="658800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36" name="Google Shape;56;p1"/>
            <p:cNvSpPr/>
            <p:nvPr/>
          </p:nvSpPr>
          <p:spPr>
            <a:xfrm>
              <a:off x="5978160" y="297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37" name="Google Shape;57;p1"/>
            <p:cNvSpPr/>
            <p:nvPr/>
          </p:nvSpPr>
          <p:spPr>
            <a:xfrm>
              <a:off x="590220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38" name="Google Shape;58;p1"/>
            <p:cNvSpPr/>
            <p:nvPr/>
          </p:nvSpPr>
          <p:spPr>
            <a:xfrm>
              <a:off x="742608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39" name="Google Shape;59;p1"/>
            <p:cNvSpPr/>
            <p:nvPr/>
          </p:nvSpPr>
          <p:spPr>
            <a:xfrm>
              <a:off x="7578360" y="684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40" name="Google Shape;60;p1"/>
            <p:cNvSpPr/>
            <p:nvPr/>
          </p:nvSpPr>
          <p:spPr>
            <a:xfrm>
              <a:off x="7731000" y="1364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41" name="Google Shape;61;p1"/>
            <p:cNvSpPr/>
            <p:nvPr/>
          </p:nvSpPr>
          <p:spPr>
            <a:xfrm>
              <a:off x="704520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42" name="Google Shape;62;p1"/>
            <p:cNvSpPr/>
            <p:nvPr/>
          </p:nvSpPr>
          <p:spPr>
            <a:xfrm>
              <a:off x="8264160" y="12877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43" name="Google Shape;63;p1"/>
            <p:cNvSpPr/>
            <p:nvPr/>
          </p:nvSpPr>
          <p:spPr>
            <a:xfrm>
              <a:off x="841680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44" name="Google Shape;64;p1"/>
            <p:cNvSpPr/>
            <p:nvPr/>
          </p:nvSpPr>
          <p:spPr>
            <a:xfrm>
              <a:off x="8569080" y="1821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45" name="Google Shape;65;p1"/>
            <p:cNvSpPr/>
            <p:nvPr/>
          </p:nvSpPr>
          <p:spPr>
            <a:xfrm>
              <a:off x="887400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46" name="Google Shape;66;p1"/>
            <p:cNvSpPr/>
            <p:nvPr/>
          </p:nvSpPr>
          <p:spPr>
            <a:xfrm>
              <a:off x="8645400" y="678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47" name="Google Shape;67;p1"/>
            <p:cNvSpPr/>
            <p:nvPr/>
          </p:nvSpPr>
          <p:spPr>
            <a:xfrm>
              <a:off x="8416800" y="8305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48" name="Google Shape;68;p1"/>
            <p:cNvSpPr/>
            <p:nvPr/>
          </p:nvSpPr>
          <p:spPr>
            <a:xfrm>
              <a:off x="811188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49" name="Google Shape;69;p1"/>
            <p:cNvSpPr/>
            <p:nvPr/>
          </p:nvSpPr>
          <p:spPr>
            <a:xfrm>
              <a:off x="8188200" y="221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50" name="Google Shape;70;p1"/>
            <p:cNvSpPr/>
            <p:nvPr/>
          </p:nvSpPr>
          <p:spPr>
            <a:xfrm>
              <a:off x="8721360" y="297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51" name="Google Shape;71;p1"/>
            <p:cNvSpPr/>
            <p:nvPr/>
          </p:nvSpPr>
          <p:spPr>
            <a:xfrm>
              <a:off x="910260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52" name="Google Shape;72;p1"/>
            <p:cNvSpPr/>
            <p:nvPr/>
          </p:nvSpPr>
          <p:spPr>
            <a:xfrm>
              <a:off x="8035560" y="754200"/>
              <a:ext cx="18360" cy="18360"/>
            </a:xfrm>
            <a:prstGeom prst="ellipse">
              <a:avLst/>
            </a:prstGeom>
            <a:solidFill>
              <a:srgbClr val="ffffff">
                <a:alpha val="55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53" name="Google Shape;73;p1"/>
            <p:cNvSpPr/>
            <p:nvPr/>
          </p:nvSpPr>
          <p:spPr>
            <a:xfrm>
              <a:off x="6968880" y="10591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54" name="Google Shape;74;p1"/>
            <p:cNvSpPr/>
            <p:nvPr/>
          </p:nvSpPr>
          <p:spPr>
            <a:xfrm>
              <a:off x="635940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55" name="Google Shape;75;p1"/>
            <p:cNvSpPr/>
            <p:nvPr/>
          </p:nvSpPr>
          <p:spPr>
            <a:xfrm>
              <a:off x="6359400" y="449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56" name="Google Shape;76;p1"/>
            <p:cNvSpPr/>
            <p:nvPr/>
          </p:nvSpPr>
          <p:spPr>
            <a:xfrm>
              <a:off x="6054480" y="6782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57" name="Google Shape;77;p1"/>
            <p:cNvSpPr/>
            <p:nvPr/>
          </p:nvSpPr>
          <p:spPr>
            <a:xfrm>
              <a:off x="5292360" y="8305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58" name="Google Shape;78;p1"/>
            <p:cNvSpPr/>
            <p:nvPr/>
          </p:nvSpPr>
          <p:spPr>
            <a:xfrm>
              <a:off x="483516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59" name="Google Shape;79;p1"/>
            <p:cNvSpPr/>
            <p:nvPr/>
          </p:nvSpPr>
          <p:spPr>
            <a:xfrm>
              <a:off x="4987800" y="449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60" name="Google Shape;80;p1"/>
            <p:cNvSpPr/>
            <p:nvPr/>
          </p:nvSpPr>
          <p:spPr>
            <a:xfrm>
              <a:off x="4302000" y="601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61" name="Google Shape;81;p1"/>
            <p:cNvSpPr/>
            <p:nvPr/>
          </p:nvSpPr>
          <p:spPr>
            <a:xfrm>
              <a:off x="4682880" y="144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62" name="Google Shape;82;p1"/>
            <p:cNvSpPr/>
            <p:nvPr/>
          </p:nvSpPr>
          <p:spPr>
            <a:xfrm>
              <a:off x="2701800" y="2970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63" name="Google Shape;83;p1"/>
            <p:cNvSpPr/>
            <p:nvPr/>
          </p:nvSpPr>
          <p:spPr>
            <a:xfrm>
              <a:off x="2854080" y="9068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64" name="Google Shape;84;p1"/>
            <p:cNvSpPr/>
            <p:nvPr/>
          </p:nvSpPr>
          <p:spPr>
            <a:xfrm>
              <a:off x="3311280" y="12114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65" name="Google Shape;85;p1"/>
            <p:cNvSpPr/>
            <p:nvPr/>
          </p:nvSpPr>
          <p:spPr>
            <a:xfrm>
              <a:off x="3387600" y="144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66" name="Google Shape;86;p1"/>
            <p:cNvSpPr/>
            <p:nvPr/>
          </p:nvSpPr>
          <p:spPr>
            <a:xfrm>
              <a:off x="1863360" y="2210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67" name="Google Shape;87;p1"/>
            <p:cNvSpPr/>
            <p:nvPr/>
          </p:nvSpPr>
          <p:spPr>
            <a:xfrm>
              <a:off x="2091960" y="9828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68" name="Google Shape;88;p1"/>
            <p:cNvSpPr/>
            <p:nvPr/>
          </p:nvSpPr>
          <p:spPr>
            <a:xfrm>
              <a:off x="2549160" y="1744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69" name="Google Shape;89;p1"/>
            <p:cNvSpPr/>
            <p:nvPr/>
          </p:nvSpPr>
          <p:spPr>
            <a:xfrm>
              <a:off x="1634760" y="14400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70" name="Google Shape;90;p1"/>
            <p:cNvSpPr/>
            <p:nvPr/>
          </p:nvSpPr>
          <p:spPr>
            <a:xfrm>
              <a:off x="948960" y="11354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71" name="Google Shape;91;p1"/>
            <p:cNvSpPr/>
            <p:nvPr/>
          </p:nvSpPr>
          <p:spPr>
            <a:xfrm>
              <a:off x="720360" y="601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72" name="Google Shape;92;p1"/>
            <p:cNvSpPr/>
            <p:nvPr/>
          </p:nvSpPr>
          <p:spPr>
            <a:xfrm>
              <a:off x="49176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73" name="Google Shape;93;p1"/>
            <p:cNvSpPr/>
            <p:nvPr/>
          </p:nvSpPr>
          <p:spPr>
            <a:xfrm>
              <a:off x="796680" y="1592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74" name="Google Shape;94;p1"/>
            <p:cNvSpPr/>
            <p:nvPr/>
          </p:nvSpPr>
          <p:spPr>
            <a:xfrm>
              <a:off x="110880" y="1592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</p:grpSp>
      <p:sp>
        <p:nvSpPr>
          <p:cNvPr id="375" name="Google Shape;95;p1"/>
          <p:cNvSpPr/>
          <p:nvPr/>
        </p:nvSpPr>
        <p:spPr>
          <a:xfrm>
            <a:off x="0" y="3000600"/>
            <a:ext cx="9143280" cy="2139120"/>
          </a:xfrm>
          <a:custGeom>
            <a:avLst/>
            <a:gdLst>
              <a:gd name="textAreaLeft" fmla="*/ 0 w 9143280"/>
              <a:gd name="textAreaRight" fmla="*/ 9144000 w 9143280"/>
              <a:gd name="textAreaTop" fmla="*/ 0 h 2139120"/>
              <a:gd name="textAreaBottom" fmla="*/ 2139840 h 2139120"/>
            </a:gdLst>
            <a:ahLst/>
            <a:rect l="textAreaLeft" t="textAreaTop" r="textAreaRight" b="textAreaBottom"/>
            <a:pathLst>
              <a:path w="12192063" h="2641923">
                <a:moveTo>
                  <a:pt x="12192063" y="451106"/>
                </a:moveTo>
                <a:lnTo>
                  <a:pt x="12192063" y="441541"/>
                </a:lnTo>
                <a:cubicBezTo>
                  <a:pt x="11982259" y="421143"/>
                  <a:pt x="11772456" y="403152"/>
                  <a:pt x="11562715" y="387568"/>
                </a:cubicBezTo>
                <a:cubicBezTo>
                  <a:pt x="11768709" y="376419"/>
                  <a:pt x="11977433" y="370232"/>
                  <a:pt x="12188888" y="369007"/>
                </a:cubicBezTo>
                <a:lnTo>
                  <a:pt x="12188888" y="359505"/>
                </a:lnTo>
                <a:cubicBezTo>
                  <a:pt x="11952097" y="360815"/>
                  <a:pt x="11718671" y="368395"/>
                  <a:pt x="11488610" y="382247"/>
                </a:cubicBezTo>
                <a:cubicBezTo>
                  <a:pt x="10787126" y="331949"/>
                  <a:pt x="10087610" y="308426"/>
                  <a:pt x="9390062" y="311678"/>
                </a:cubicBezTo>
                <a:cubicBezTo>
                  <a:pt x="10252075" y="193091"/>
                  <a:pt x="11189398" y="152675"/>
                  <a:pt x="12188698" y="191317"/>
                </a:cubicBezTo>
                <a:lnTo>
                  <a:pt x="12189079" y="181815"/>
                </a:lnTo>
                <a:cubicBezTo>
                  <a:pt x="11161840" y="141716"/>
                  <a:pt x="10200005" y="185426"/>
                  <a:pt x="9318117" y="311741"/>
                </a:cubicBezTo>
                <a:cubicBezTo>
                  <a:pt x="8591868" y="317062"/>
                  <a:pt x="7870317" y="351460"/>
                  <a:pt x="7157212" y="415061"/>
                </a:cubicBezTo>
                <a:cubicBezTo>
                  <a:pt x="6968617" y="431954"/>
                  <a:pt x="6780594" y="450810"/>
                  <a:pt x="6593142" y="471631"/>
                </a:cubicBezTo>
                <a:cubicBezTo>
                  <a:pt x="7049707" y="331118"/>
                  <a:pt x="7514971" y="220531"/>
                  <a:pt x="7986014" y="140576"/>
                </a:cubicBezTo>
                <a:lnTo>
                  <a:pt x="7984363" y="131200"/>
                </a:lnTo>
                <a:cubicBezTo>
                  <a:pt x="7497001" y="213886"/>
                  <a:pt x="7015798" y="329444"/>
                  <a:pt x="6544057" y="477079"/>
                </a:cubicBezTo>
                <a:cubicBezTo>
                  <a:pt x="6349321" y="499208"/>
                  <a:pt x="6155074" y="523492"/>
                  <a:pt x="5961317" y="549929"/>
                </a:cubicBezTo>
                <a:cubicBezTo>
                  <a:pt x="5671376" y="508499"/>
                  <a:pt x="5379276" y="473405"/>
                  <a:pt x="5085017" y="444645"/>
                </a:cubicBezTo>
                <a:cubicBezTo>
                  <a:pt x="5051870" y="441414"/>
                  <a:pt x="5018596" y="438310"/>
                  <a:pt x="4985449" y="435333"/>
                </a:cubicBezTo>
                <a:cubicBezTo>
                  <a:pt x="5201984" y="366199"/>
                  <a:pt x="5422945" y="305554"/>
                  <a:pt x="5648325" y="253398"/>
                </a:cubicBezTo>
                <a:cubicBezTo>
                  <a:pt x="6088126" y="215389"/>
                  <a:pt x="6489573" y="203290"/>
                  <a:pt x="6848475" y="216720"/>
                </a:cubicBezTo>
                <a:lnTo>
                  <a:pt x="6848857" y="207217"/>
                </a:lnTo>
                <a:cubicBezTo>
                  <a:pt x="6508115" y="194548"/>
                  <a:pt x="6128957" y="204937"/>
                  <a:pt x="5715127" y="238258"/>
                </a:cubicBezTo>
                <a:cubicBezTo>
                  <a:pt x="5883701" y="200798"/>
                  <a:pt x="6054363" y="168259"/>
                  <a:pt x="6227128" y="140639"/>
                </a:cubicBezTo>
                <a:lnTo>
                  <a:pt x="6225604" y="131263"/>
                </a:lnTo>
                <a:cubicBezTo>
                  <a:pt x="6030233" y="162431"/>
                  <a:pt x="5837384" y="199996"/>
                  <a:pt x="5647055" y="243959"/>
                </a:cubicBezTo>
                <a:cubicBezTo>
                  <a:pt x="5329047" y="271368"/>
                  <a:pt x="4991481" y="311952"/>
                  <a:pt x="4634357" y="365713"/>
                </a:cubicBezTo>
                <a:cubicBezTo>
                  <a:pt x="4575093" y="374582"/>
                  <a:pt x="4515466" y="383852"/>
                  <a:pt x="4455478" y="393523"/>
                </a:cubicBezTo>
                <a:cubicBezTo>
                  <a:pt x="4140517" y="372703"/>
                  <a:pt x="3823481" y="359062"/>
                  <a:pt x="3504375" y="352600"/>
                </a:cubicBezTo>
                <a:cubicBezTo>
                  <a:pt x="3837305" y="244197"/>
                  <a:pt x="4176059" y="154461"/>
                  <a:pt x="4519041" y="83816"/>
                </a:cubicBezTo>
                <a:lnTo>
                  <a:pt x="4517136" y="74567"/>
                </a:lnTo>
                <a:cubicBezTo>
                  <a:pt x="4164851" y="147083"/>
                  <a:pt x="3817042" y="239745"/>
                  <a:pt x="3475419" y="352094"/>
                </a:cubicBezTo>
                <a:cubicBezTo>
                  <a:pt x="3181033" y="346519"/>
                  <a:pt x="2885142" y="347047"/>
                  <a:pt x="2587752" y="353677"/>
                </a:cubicBezTo>
                <a:cubicBezTo>
                  <a:pt x="2806256" y="318646"/>
                  <a:pt x="3033586" y="285072"/>
                  <a:pt x="3267773" y="254918"/>
                </a:cubicBezTo>
                <a:lnTo>
                  <a:pt x="3266504" y="245543"/>
                </a:lnTo>
                <a:cubicBezTo>
                  <a:pt x="3007487" y="279117"/>
                  <a:pt x="2756789" y="316365"/>
                  <a:pt x="2517204" y="355451"/>
                </a:cubicBezTo>
                <a:cubicBezTo>
                  <a:pt x="2220405" y="363053"/>
                  <a:pt x="1922399" y="376693"/>
                  <a:pt x="1623187" y="396374"/>
                </a:cubicBezTo>
                <a:cubicBezTo>
                  <a:pt x="1883759" y="305486"/>
                  <a:pt x="2148891" y="228161"/>
                  <a:pt x="2417509" y="164711"/>
                </a:cubicBezTo>
                <a:cubicBezTo>
                  <a:pt x="2903665" y="51255"/>
                  <a:pt x="3361436" y="-436"/>
                  <a:pt x="3778314" y="11093"/>
                </a:cubicBezTo>
                <a:lnTo>
                  <a:pt x="3778314" y="1591"/>
                </a:lnTo>
                <a:cubicBezTo>
                  <a:pt x="3360928" y="-10002"/>
                  <a:pt x="2902014" y="41816"/>
                  <a:pt x="2415350" y="155526"/>
                </a:cubicBezTo>
                <a:cubicBezTo>
                  <a:pt x="2135054" y="221849"/>
                  <a:pt x="1858537" y="303157"/>
                  <a:pt x="1586992" y="399098"/>
                </a:cubicBezTo>
                <a:cubicBezTo>
                  <a:pt x="1060704" y="434488"/>
                  <a:pt x="531728" y="488714"/>
                  <a:pt x="64" y="561775"/>
                </a:cubicBezTo>
                <a:lnTo>
                  <a:pt x="64" y="571340"/>
                </a:lnTo>
                <a:cubicBezTo>
                  <a:pt x="520086" y="499757"/>
                  <a:pt x="1037927" y="446207"/>
                  <a:pt x="1553591" y="410690"/>
                </a:cubicBezTo>
                <a:cubicBezTo>
                  <a:pt x="1498810" y="430159"/>
                  <a:pt x="1443780" y="450262"/>
                  <a:pt x="1388491" y="470997"/>
                </a:cubicBezTo>
                <a:cubicBezTo>
                  <a:pt x="928922" y="501658"/>
                  <a:pt x="466111" y="546698"/>
                  <a:pt x="64" y="606118"/>
                </a:cubicBezTo>
                <a:lnTo>
                  <a:pt x="64" y="615684"/>
                </a:lnTo>
                <a:cubicBezTo>
                  <a:pt x="455316" y="557615"/>
                  <a:pt x="907796" y="513271"/>
                  <a:pt x="1357503" y="482653"/>
                </a:cubicBezTo>
                <a:cubicBezTo>
                  <a:pt x="1305687" y="502375"/>
                  <a:pt x="1253725" y="522647"/>
                  <a:pt x="1201611" y="543467"/>
                </a:cubicBezTo>
                <a:lnTo>
                  <a:pt x="1184783" y="550245"/>
                </a:lnTo>
                <a:cubicBezTo>
                  <a:pt x="794004" y="572206"/>
                  <a:pt x="399098" y="603542"/>
                  <a:pt x="64" y="644253"/>
                </a:cubicBezTo>
                <a:lnTo>
                  <a:pt x="64" y="653755"/>
                </a:lnTo>
                <a:cubicBezTo>
                  <a:pt x="389530" y="613889"/>
                  <a:pt x="775316" y="583102"/>
                  <a:pt x="1157415" y="561395"/>
                </a:cubicBezTo>
                <a:cubicBezTo>
                  <a:pt x="1093534" y="587325"/>
                  <a:pt x="1031602" y="613213"/>
                  <a:pt x="971614" y="639059"/>
                </a:cubicBezTo>
                <a:cubicBezTo>
                  <a:pt x="651701" y="648308"/>
                  <a:pt x="327851" y="662751"/>
                  <a:pt x="64" y="682389"/>
                </a:cubicBezTo>
                <a:lnTo>
                  <a:pt x="64" y="691891"/>
                </a:lnTo>
                <a:cubicBezTo>
                  <a:pt x="319723" y="672677"/>
                  <a:pt x="635718" y="658443"/>
                  <a:pt x="948055" y="649194"/>
                </a:cubicBezTo>
                <a:cubicBezTo>
                  <a:pt x="924433" y="659457"/>
                  <a:pt x="901148" y="669656"/>
                  <a:pt x="878205" y="679791"/>
                </a:cubicBezTo>
                <a:cubicBezTo>
                  <a:pt x="336614" y="805980"/>
                  <a:pt x="8636" y="902522"/>
                  <a:pt x="1905" y="904486"/>
                </a:cubicBezTo>
                <a:lnTo>
                  <a:pt x="4572" y="913608"/>
                </a:lnTo>
                <a:cubicBezTo>
                  <a:pt x="10922" y="911644"/>
                  <a:pt x="319723" y="820930"/>
                  <a:pt x="831787" y="700379"/>
                </a:cubicBezTo>
                <a:cubicBezTo>
                  <a:pt x="599631" y="804523"/>
                  <a:pt x="405067" y="901888"/>
                  <a:pt x="262446" y="977019"/>
                </a:cubicBezTo>
                <a:cubicBezTo>
                  <a:pt x="175154" y="972667"/>
                  <a:pt x="87694" y="968891"/>
                  <a:pt x="64" y="965680"/>
                </a:cubicBezTo>
                <a:lnTo>
                  <a:pt x="64" y="975182"/>
                </a:lnTo>
                <a:cubicBezTo>
                  <a:pt x="82190" y="978305"/>
                  <a:pt x="164168" y="981814"/>
                  <a:pt x="245999" y="985698"/>
                </a:cubicBezTo>
                <a:cubicBezTo>
                  <a:pt x="197612" y="1011353"/>
                  <a:pt x="155639" y="1034159"/>
                  <a:pt x="120650" y="1053480"/>
                </a:cubicBezTo>
                <a:cubicBezTo>
                  <a:pt x="80518" y="1051244"/>
                  <a:pt x="40301" y="1049128"/>
                  <a:pt x="0" y="1047145"/>
                </a:cubicBezTo>
                <a:lnTo>
                  <a:pt x="0" y="1056647"/>
                </a:lnTo>
                <a:cubicBezTo>
                  <a:pt x="35052" y="1058376"/>
                  <a:pt x="70041" y="1060195"/>
                  <a:pt x="104966" y="1062095"/>
                </a:cubicBezTo>
                <a:cubicBezTo>
                  <a:pt x="45593" y="1095099"/>
                  <a:pt x="9716" y="1116447"/>
                  <a:pt x="0" y="1122022"/>
                </a:cubicBezTo>
                <a:lnTo>
                  <a:pt x="0" y="1127596"/>
                </a:lnTo>
                <a:lnTo>
                  <a:pt x="2477" y="1131651"/>
                </a:lnTo>
                <a:cubicBezTo>
                  <a:pt x="3874" y="1130827"/>
                  <a:pt x="46228" y="1105488"/>
                  <a:pt x="123126" y="1063109"/>
                </a:cubicBezTo>
                <a:cubicBezTo>
                  <a:pt x="467254" y="1082195"/>
                  <a:pt x="808038" y="1109859"/>
                  <a:pt x="1145477" y="1146094"/>
                </a:cubicBezTo>
                <a:cubicBezTo>
                  <a:pt x="1051370" y="1172827"/>
                  <a:pt x="961943" y="1198609"/>
                  <a:pt x="877189" y="1223442"/>
                </a:cubicBezTo>
                <a:cubicBezTo>
                  <a:pt x="588772" y="1193035"/>
                  <a:pt x="296397" y="1168753"/>
                  <a:pt x="64" y="1150592"/>
                </a:cubicBezTo>
                <a:lnTo>
                  <a:pt x="64" y="1159967"/>
                </a:lnTo>
                <a:cubicBezTo>
                  <a:pt x="287930" y="1177749"/>
                  <a:pt x="572114" y="1201270"/>
                  <a:pt x="852614" y="1230537"/>
                </a:cubicBezTo>
                <a:cubicBezTo>
                  <a:pt x="711264" y="1272029"/>
                  <a:pt x="584264" y="1310291"/>
                  <a:pt x="474155" y="1343992"/>
                </a:cubicBezTo>
                <a:cubicBezTo>
                  <a:pt x="429916" y="1339431"/>
                  <a:pt x="385466" y="1334997"/>
                  <a:pt x="340805" y="1330689"/>
                </a:cubicBezTo>
                <a:cubicBezTo>
                  <a:pt x="227944" y="1294879"/>
                  <a:pt x="114364" y="1260183"/>
                  <a:pt x="64" y="1226609"/>
                </a:cubicBezTo>
                <a:lnTo>
                  <a:pt x="64" y="1236428"/>
                </a:lnTo>
                <a:cubicBezTo>
                  <a:pt x="98997" y="1265612"/>
                  <a:pt x="197464" y="1295550"/>
                  <a:pt x="295466" y="1326255"/>
                </a:cubicBezTo>
                <a:cubicBezTo>
                  <a:pt x="197591" y="1316924"/>
                  <a:pt x="99124" y="1308264"/>
                  <a:pt x="64" y="1300282"/>
                </a:cubicBezTo>
                <a:lnTo>
                  <a:pt x="64" y="1309721"/>
                </a:lnTo>
                <a:cubicBezTo>
                  <a:pt x="113856" y="1319014"/>
                  <a:pt x="226865" y="1329106"/>
                  <a:pt x="339090" y="1340001"/>
                </a:cubicBezTo>
                <a:cubicBezTo>
                  <a:pt x="363347" y="1347730"/>
                  <a:pt x="387541" y="1355395"/>
                  <a:pt x="411734" y="1363187"/>
                </a:cubicBezTo>
                <a:cubicBezTo>
                  <a:pt x="308356" y="1394861"/>
                  <a:pt x="222441" y="1422227"/>
                  <a:pt x="156401" y="1443385"/>
                </a:cubicBezTo>
                <a:cubicBezTo>
                  <a:pt x="104458" y="1425901"/>
                  <a:pt x="52345" y="1408689"/>
                  <a:pt x="64" y="1391756"/>
                </a:cubicBezTo>
                <a:lnTo>
                  <a:pt x="64" y="1401765"/>
                </a:lnTo>
                <a:cubicBezTo>
                  <a:pt x="47181" y="1417096"/>
                  <a:pt x="94191" y="1432597"/>
                  <a:pt x="141097" y="1448263"/>
                </a:cubicBezTo>
                <a:cubicBezTo>
                  <a:pt x="52642" y="1476642"/>
                  <a:pt x="3937" y="1492606"/>
                  <a:pt x="1714" y="1493683"/>
                </a:cubicBezTo>
                <a:lnTo>
                  <a:pt x="4763" y="1502678"/>
                </a:lnTo>
                <a:cubicBezTo>
                  <a:pt x="7049" y="1501918"/>
                  <a:pt x="60198" y="1484181"/>
                  <a:pt x="156337" y="1453394"/>
                </a:cubicBezTo>
                <a:cubicBezTo>
                  <a:pt x="233002" y="1479157"/>
                  <a:pt x="309202" y="1505466"/>
                  <a:pt x="384937" y="1532325"/>
                </a:cubicBezTo>
                <a:cubicBezTo>
                  <a:pt x="574421" y="1599303"/>
                  <a:pt x="754634" y="1666876"/>
                  <a:pt x="925576" y="1735038"/>
                </a:cubicBezTo>
                <a:cubicBezTo>
                  <a:pt x="871601" y="1779888"/>
                  <a:pt x="820312" y="1823896"/>
                  <a:pt x="771716" y="1867055"/>
                </a:cubicBezTo>
                <a:cubicBezTo>
                  <a:pt x="566230" y="1779508"/>
                  <a:pt x="342964" y="1690758"/>
                  <a:pt x="102362" y="1603338"/>
                </a:cubicBezTo>
                <a:cubicBezTo>
                  <a:pt x="68390" y="1590985"/>
                  <a:pt x="34227" y="1578886"/>
                  <a:pt x="64" y="1566723"/>
                </a:cubicBezTo>
                <a:lnTo>
                  <a:pt x="64" y="1576859"/>
                </a:lnTo>
                <a:cubicBezTo>
                  <a:pt x="32957" y="1588514"/>
                  <a:pt x="65850" y="1600171"/>
                  <a:pt x="98489" y="1612017"/>
                </a:cubicBezTo>
                <a:cubicBezTo>
                  <a:pt x="337693" y="1698930"/>
                  <a:pt x="559499" y="1787046"/>
                  <a:pt x="763842" y="1874086"/>
                </a:cubicBezTo>
                <a:lnTo>
                  <a:pt x="751777" y="1884792"/>
                </a:lnTo>
                <a:cubicBezTo>
                  <a:pt x="659702" y="1922123"/>
                  <a:pt x="575670" y="1957116"/>
                  <a:pt x="499682" y="1989759"/>
                </a:cubicBezTo>
                <a:cubicBezTo>
                  <a:pt x="345504" y="1923307"/>
                  <a:pt x="178943" y="1855652"/>
                  <a:pt x="64" y="1787996"/>
                </a:cubicBezTo>
                <a:lnTo>
                  <a:pt x="64" y="1798132"/>
                </a:lnTo>
                <a:cubicBezTo>
                  <a:pt x="174371" y="1864077"/>
                  <a:pt x="336614" y="1930085"/>
                  <a:pt x="487617" y="1994954"/>
                </a:cubicBezTo>
                <a:cubicBezTo>
                  <a:pt x="198374" y="2119115"/>
                  <a:pt x="31306" y="2203621"/>
                  <a:pt x="64" y="2219711"/>
                </a:cubicBezTo>
                <a:lnTo>
                  <a:pt x="64" y="2230417"/>
                </a:lnTo>
                <a:cubicBezTo>
                  <a:pt x="14034" y="2223132"/>
                  <a:pt x="186182" y="2134445"/>
                  <a:pt x="499618" y="2000085"/>
                </a:cubicBezTo>
                <a:cubicBezTo>
                  <a:pt x="528998" y="2012754"/>
                  <a:pt x="557932" y="2025424"/>
                  <a:pt x="586423" y="2038093"/>
                </a:cubicBezTo>
                <a:cubicBezTo>
                  <a:pt x="227203" y="2383465"/>
                  <a:pt x="58738" y="2632485"/>
                  <a:pt x="56452" y="2635906"/>
                </a:cubicBezTo>
                <a:lnTo>
                  <a:pt x="64326" y="2641227"/>
                </a:lnTo>
                <a:cubicBezTo>
                  <a:pt x="65151" y="2640023"/>
                  <a:pt x="145606" y="2520359"/>
                  <a:pt x="312420" y="2334181"/>
                </a:cubicBezTo>
                <a:cubicBezTo>
                  <a:pt x="383794" y="2254616"/>
                  <a:pt x="478219" y="2154907"/>
                  <a:pt x="595694" y="2042211"/>
                </a:cubicBezTo>
                <a:cubicBezTo>
                  <a:pt x="876999" y="2166816"/>
                  <a:pt x="1114362" y="2286226"/>
                  <a:pt x="1308608" y="2392207"/>
                </a:cubicBezTo>
                <a:cubicBezTo>
                  <a:pt x="1021461" y="2538350"/>
                  <a:pt x="872553" y="2633372"/>
                  <a:pt x="870458" y="2634576"/>
                </a:cubicBezTo>
                <a:lnTo>
                  <a:pt x="875094" y="2641734"/>
                </a:lnTo>
                <a:lnTo>
                  <a:pt x="876935" y="2641734"/>
                </a:lnTo>
                <a:cubicBezTo>
                  <a:pt x="891731" y="2632358"/>
                  <a:pt x="1041464" y="2538477"/>
                  <a:pt x="1318578" y="2397718"/>
                </a:cubicBezTo>
                <a:cubicBezTo>
                  <a:pt x="1428433" y="2457899"/>
                  <a:pt x="1524064" y="2513328"/>
                  <a:pt x="1606233" y="2563056"/>
                </a:cubicBezTo>
                <a:cubicBezTo>
                  <a:pt x="1627949" y="2576232"/>
                  <a:pt x="1648905" y="2589092"/>
                  <a:pt x="1669288" y="2601761"/>
                </a:cubicBezTo>
                <a:cubicBezTo>
                  <a:pt x="1652968" y="2623109"/>
                  <a:pt x="1644523" y="2634956"/>
                  <a:pt x="1643888" y="2635716"/>
                </a:cubicBezTo>
                <a:lnTo>
                  <a:pt x="1651635" y="2641164"/>
                </a:lnTo>
                <a:cubicBezTo>
                  <a:pt x="1651953" y="2640784"/>
                  <a:pt x="1660462" y="2628494"/>
                  <a:pt x="1677035" y="2606829"/>
                </a:cubicBezTo>
                <a:cubicBezTo>
                  <a:pt x="1696041" y="2618694"/>
                  <a:pt x="1714417" y="2630287"/>
                  <a:pt x="1732153" y="2641607"/>
                </a:cubicBezTo>
                <a:lnTo>
                  <a:pt x="1749806" y="2641607"/>
                </a:lnTo>
                <a:cubicBezTo>
                  <a:pt x="1728280" y="2627797"/>
                  <a:pt x="1706055" y="2613734"/>
                  <a:pt x="1682877" y="2599227"/>
                </a:cubicBezTo>
                <a:cubicBezTo>
                  <a:pt x="1714056" y="2558685"/>
                  <a:pt x="1768729" y="2490460"/>
                  <a:pt x="1847024" y="2402279"/>
                </a:cubicBezTo>
                <a:cubicBezTo>
                  <a:pt x="1929530" y="2448441"/>
                  <a:pt x="2004358" y="2491707"/>
                  <a:pt x="2071497" y="2532079"/>
                </a:cubicBezTo>
                <a:cubicBezTo>
                  <a:pt x="2135632" y="2570385"/>
                  <a:pt x="2194897" y="2606892"/>
                  <a:pt x="2249297" y="2641607"/>
                </a:cubicBezTo>
                <a:lnTo>
                  <a:pt x="2267014" y="2641607"/>
                </a:lnTo>
                <a:cubicBezTo>
                  <a:pt x="2209102" y="2604739"/>
                  <a:pt x="2145602" y="2565590"/>
                  <a:pt x="2076514" y="2524160"/>
                </a:cubicBezTo>
                <a:cubicBezTo>
                  <a:pt x="2009712" y="2484188"/>
                  <a:pt x="1935226" y="2440922"/>
                  <a:pt x="1853184" y="2395058"/>
                </a:cubicBezTo>
                <a:cubicBezTo>
                  <a:pt x="1873841" y="2371873"/>
                  <a:pt x="1896091" y="2347420"/>
                  <a:pt x="1919923" y="2321701"/>
                </a:cubicBezTo>
                <a:cubicBezTo>
                  <a:pt x="1948688" y="2290787"/>
                  <a:pt x="1980946" y="2256896"/>
                  <a:pt x="2016506" y="2220345"/>
                </a:cubicBezTo>
                <a:cubicBezTo>
                  <a:pt x="2233676" y="2328543"/>
                  <a:pt x="2418906" y="2428442"/>
                  <a:pt x="2570353" y="2514278"/>
                </a:cubicBezTo>
                <a:cubicBezTo>
                  <a:pt x="2589530" y="2525174"/>
                  <a:pt x="2608371" y="2535943"/>
                  <a:pt x="2626868" y="2546586"/>
                </a:cubicBezTo>
                <a:cubicBezTo>
                  <a:pt x="2520569" y="2601191"/>
                  <a:pt x="2465197" y="2633435"/>
                  <a:pt x="2464054" y="2634069"/>
                </a:cubicBezTo>
                <a:lnTo>
                  <a:pt x="2468309" y="2641354"/>
                </a:lnTo>
                <a:lnTo>
                  <a:pt x="2470468" y="2641354"/>
                </a:lnTo>
                <a:cubicBezTo>
                  <a:pt x="2480056" y="2635842"/>
                  <a:pt x="2536190" y="2603725"/>
                  <a:pt x="2636647" y="2552224"/>
                </a:cubicBezTo>
                <a:cubicBezTo>
                  <a:pt x="2690794" y="2583308"/>
                  <a:pt x="2741467" y="2613101"/>
                  <a:pt x="2788666" y="2641607"/>
                </a:cubicBezTo>
                <a:lnTo>
                  <a:pt x="2807081" y="2641607"/>
                </a:lnTo>
                <a:cubicBezTo>
                  <a:pt x="2757380" y="2611580"/>
                  <a:pt x="2704129" y="2580160"/>
                  <a:pt x="2647315" y="2547346"/>
                </a:cubicBezTo>
                <a:cubicBezTo>
                  <a:pt x="2720086" y="2510161"/>
                  <a:pt x="2814701" y="2463537"/>
                  <a:pt x="2930398" y="2410008"/>
                </a:cubicBezTo>
                <a:cubicBezTo>
                  <a:pt x="2991993" y="2442486"/>
                  <a:pt x="3049778" y="2473546"/>
                  <a:pt x="3103753" y="2503192"/>
                </a:cubicBezTo>
                <a:cubicBezTo>
                  <a:pt x="3132709" y="2519112"/>
                  <a:pt x="3160903" y="2534721"/>
                  <a:pt x="3188335" y="2550006"/>
                </a:cubicBezTo>
                <a:cubicBezTo>
                  <a:pt x="3145346" y="2603915"/>
                  <a:pt x="3124264" y="2634576"/>
                  <a:pt x="3123502" y="2635779"/>
                </a:cubicBezTo>
                <a:lnTo>
                  <a:pt x="3131376" y="2641100"/>
                </a:lnTo>
                <a:cubicBezTo>
                  <a:pt x="3131820" y="2640467"/>
                  <a:pt x="3153029" y="2609427"/>
                  <a:pt x="3196590" y="2554631"/>
                </a:cubicBezTo>
                <a:cubicBezTo>
                  <a:pt x="3250394" y="2584784"/>
                  <a:pt x="3301194" y="2613778"/>
                  <a:pt x="3348990" y="2641607"/>
                </a:cubicBezTo>
                <a:lnTo>
                  <a:pt x="3368040" y="2641607"/>
                </a:lnTo>
                <a:cubicBezTo>
                  <a:pt x="3316478" y="2611536"/>
                  <a:pt x="3261443" y="2580033"/>
                  <a:pt x="3202940" y="2547092"/>
                </a:cubicBezTo>
                <a:cubicBezTo>
                  <a:pt x="3244850" y="2494894"/>
                  <a:pt x="3305747" y="2422994"/>
                  <a:pt x="3387090" y="2336778"/>
                </a:cubicBezTo>
                <a:cubicBezTo>
                  <a:pt x="3442907" y="2277484"/>
                  <a:pt x="3512693" y="2206915"/>
                  <a:pt x="3596640" y="2128174"/>
                </a:cubicBezTo>
                <a:cubicBezTo>
                  <a:pt x="3686810" y="2093161"/>
                  <a:pt x="3783184" y="2056971"/>
                  <a:pt x="3885756" y="2019596"/>
                </a:cubicBezTo>
                <a:cubicBezTo>
                  <a:pt x="4023887" y="2061830"/>
                  <a:pt x="4159714" y="2105812"/>
                  <a:pt x="4293235" y="2151549"/>
                </a:cubicBezTo>
                <a:cubicBezTo>
                  <a:pt x="4470610" y="2212192"/>
                  <a:pt x="4636815" y="2273006"/>
                  <a:pt x="4791837" y="2333991"/>
                </a:cubicBezTo>
                <a:cubicBezTo>
                  <a:pt x="4778502" y="2348624"/>
                  <a:pt x="4765866" y="2362814"/>
                  <a:pt x="4753737" y="2376560"/>
                </a:cubicBezTo>
                <a:lnTo>
                  <a:pt x="4745673" y="2379728"/>
                </a:lnTo>
                <a:cubicBezTo>
                  <a:pt x="4369372" y="2528278"/>
                  <a:pt x="4162870" y="2633119"/>
                  <a:pt x="4160838" y="2634195"/>
                </a:cubicBezTo>
                <a:lnTo>
                  <a:pt x="4164648" y="2641607"/>
                </a:lnTo>
                <a:lnTo>
                  <a:pt x="4167251" y="2641607"/>
                </a:lnTo>
                <a:cubicBezTo>
                  <a:pt x="4189095" y="2630648"/>
                  <a:pt x="4389501" y="2530875"/>
                  <a:pt x="4740085" y="2392207"/>
                </a:cubicBezTo>
                <a:cubicBezTo>
                  <a:pt x="4610164" y="2540947"/>
                  <a:pt x="4553014" y="2634766"/>
                  <a:pt x="4552125" y="2635969"/>
                </a:cubicBezTo>
                <a:lnTo>
                  <a:pt x="4560253" y="2640910"/>
                </a:lnTo>
                <a:cubicBezTo>
                  <a:pt x="4561015" y="2639643"/>
                  <a:pt x="4621657" y="2540631"/>
                  <a:pt x="4758817" y="2384542"/>
                </a:cubicBezTo>
                <a:cubicBezTo>
                  <a:pt x="4784598" y="2374406"/>
                  <a:pt x="4811567" y="2363846"/>
                  <a:pt x="4839716" y="2352868"/>
                </a:cubicBezTo>
                <a:cubicBezTo>
                  <a:pt x="5090097" y="2452197"/>
                  <a:pt x="5310632" y="2549816"/>
                  <a:pt x="5502021" y="2641417"/>
                </a:cubicBezTo>
                <a:lnTo>
                  <a:pt x="5523992" y="2641417"/>
                </a:lnTo>
                <a:cubicBezTo>
                  <a:pt x="5330762" y="2548423"/>
                  <a:pt x="5107242" y="2449030"/>
                  <a:pt x="4852797" y="2347864"/>
                </a:cubicBezTo>
                <a:cubicBezTo>
                  <a:pt x="4939729" y="2314543"/>
                  <a:pt x="5037519" y="2278181"/>
                  <a:pt x="5145278" y="2240173"/>
                </a:cubicBezTo>
                <a:cubicBezTo>
                  <a:pt x="5467604" y="2368008"/>
                  <a:pt x="5748528" y="2494640"/>
                  <a:pt x="5987796" y="2611644"/>
                </a:cubicBezTo>
                <a:cubicBezTo>
                  <a:pt x="5975096" y="2626910"/>
                  <a:pt x="5968746" y="2635272"/>
                  <a:pt x="5968429" y="2635652"/>
                </a:cubicBezTo>
                <a:lnTo>
                  <a:pt x="5976049" y="2641354"/>
                </a:lnTo>
                <a:cubicBezTo>
                  <a:pt x="5976049" y="2641037"/>
                  <a:pt x="5983097" y="2632168"/>
                  <a:pt x="5996559" y="2616015"/>
                </a:cubicBezTo>
                <a:lnTo>
                  <a:pt x="6033707" y="2634322"/>
                </a:lnTo>
                <a:lnTo>
                  <a:pt x="6037263" y="2641734"/>
                </a:lnTo>
                <a:lnTo>
                  <a:pt x="6040184" y="2641734"/>
                </a:lnTo>
                <a:lnTo>
                  <a:pt x="6044565" y="2639707"/>
                </a:lnTo>
                <a:lnTo>
                  <a:pt x="6048629" y="2641734"/>
                </a:lnTo>
                <a:lnTo>
                  <a:pt x="6069902" y="2641734"/>
                </a:lnTo>
                <a:lnTo>
                  <a:pt x="6055614" y="2634576"/>
                </a:lnTo>
                <a:cubicBezTo>
                  <a:pt x="6117400" y="2606259"/>
                  <a:pt x="6209411" y="2567807"/>
                  <a:pt x="6328093" y="2522767"/>
                </a:cubicBezTo>
                <a:cubicBezTo>
                  <a:pt x="6416612" y="2563480"/>
                  <a:pt x="6500495" y="2603136"/>
                  <a:pt x="6579807" y="2641734"/>
                </a:cubicBezTo>
                <a:lnTo>
                  <a:pt x="6601524" y="2641734"/>
                </a:lnTo>
                <a:cubicBezTo>
                  <a:pt x="6519482" y="2601742"/>
                  <a:pt x="6432487" y="2560522"/>
                  <a:pt x="6340539" y="2518079"/>
                </a:cubicBezTo>
                <a:cubicBezTo>
                  <a:pt x="6426391" y="2485708"/>
                  <a:pt x="6525705" y="2450107"/>
                  <a:pt x="6637211" y="2412542"/>
                </a:cubicBezTo>
                <a:cubicBezTo>
                  <a:pt x="6821805" y="2492170"/>
                  <a:pt x="6990398" y="2569201"/>
                  <a:pt x="7142353" y="2641734"/>
                </a:cubicBezTo>
                <a:lnTo>
                  <a:pt x="7164388" y="2641734"/>
                </a:lnTo>
                <a:cubicBezTo>
                  <a:pt x="7010337" y="2567934"/>
                  <a:pt x="6838887" y="2489319"/>
                  <a:pt x="6650673" y="2407981"/>
                </a:cubicBezTo>
                <a:cubicBezTo>
                  <a:pt x="6927342" y="2315240"/>
                  <a:pt x="7277545" y="2210843"/>
                  <a:pt x="7682611" y="2114174"/>
                </a:cubicBezTo>
                <a:cubicBezTo>
                  <a:pt x="7880732" y="2066834"/>
                  <a:pt x="8082280" y="2023441"/>
                  <a:pt x="8287321" y="1983994"/>
                </a:cubicBezTo>
                <a:cubicBezTo>
                  <a:pt x="7784592" y="2341592"/>
                  <a:pt x="7471855" y="2630965"/>
                  <a:pt x="7467664" y="2635272"/>
                </a:cubicBezTo>
                <a:lnTo>
                  <a:pt x="7474014" y="2641924"/>
                </a:lnTo>
                <a:lnTo>
                  <a:pt x="7474585" y="2641924"/>
                </a:lnTo>
                <a:cubicBezTo>
                  <a:pt x="7486206" y="2631155"/>
                  <a:pt x="7803960" y="2338488"/>
                  <a:pt x="8309991" y="1979940"/>
                </a:cubicBezTo>
                <a:cubicBezTo>
                  <a:pt x="8517636" y="1940284"/>
                  <a:pt x="8728202" y="1904702"/>
                  <a:pt x="8941753" y="1873199"/>
                </a:cubicBezTo>
                <a:cubicBezTo>
                  <a:pt x="9204706" y="1987732"/>
                  <a:pt x="9423336" y="2096056"/>
                  <a:pt x="9598216" y="2189938"/>
                </a:cubicBezTo>
                <a:cubicBezTo>
                  <a:pt x="9326880" y="2387139"/>
                  <a:pt x="9130220" y="2557355"/>
                  <a:pt x="9048877" y="2635462"/>
                </a:cubicBezTo>
                <a:lnTo>
                  <a:pt x="9055227" y="2641797"/>
                </a:lnTo>
                <a:lnTo>
                  <a:pt x="9055735" y="2641797"/>
                </a:lnTo>
                <a:cubicBezTo>
                  <a:pt x="9137523" y="2563119"/>
                  <a:pt x="9335135" y="2392461"/>
                  <a:pt x="9607550" y="2194689"/>
                </a:cubicBezTo>
                <a:cubicBezTo>
                  <a:pt x="9659493" y="2222606"/>
                  <a:pt x="9707562" y="2249168"/>
                  <a:pt x="9751695" y="2274380"/>
                </a:cubicBezTo>
                <a:cubicBezTo>
                  <a:pt x="10121202" y="2484441"/>
                  <a:pt x="10301795" y="2633119"/>
                  <a:pt x="10312209" y="2641797"/>
                </a:cubicBezTo>
                <a:lnTo>
                  <a:pt x="10313162" y="2641797"/>
                </a:lnTo>
                <a:lnTo>
                  <a:pt x="10318877" y="2635019"/>
                </a:lnTo>
                <a:cubicBezTo>
                  <a:pt x="10317099" y="2633499"/>
                  <a:pt x="10136378" y="2482161"/>
                  <a:pt x="9756902" y="2266398"/>
                </a:cubicBezTo>
                <a:cubicBezTo>
                  <a:pt x="9713722" y="2241820"/>
                  <a:pt x="9666795" y="2215847"/>
                  <a:pt x="9616059" y="2188481"/>
                </a:cubicBezTo>
                <a:cubicBezTo>
                  <a:pt x="9686417" y="2137803"/>
                  <a:pt x="9761665" y="2084971"/>
                  <a:pt x="9841103" y="2031695"/>
                </a:cubicBezTo>
                <a:cubicBezTo>
                  <a:pt x="9984867" y="2103722"/>
                  <a:pt x="10110025" y="2170744"/>
                  <a:pt x="10216134" y="2230164"/>
                </a:cubicBezTo>
                <a:cubicBezTo>
                  <a:pt x="10501503" y="2390053"/>
                  <a:pt x="10693781" y="2519663"/>
                  <a:pt x="10792778" y="2590295"/>
                </a:cubicBezTo>
                <a:cubicBezTo>
                  <a:pt x="10765219" y="2618675"/>
                  <a:pt x="10750804" y="2635019"/>
                  <a:pt x="10750359" y="2635526"/>
                </a:cubicBezTo>
                <a:lnTo>
                  <a:pt x="10757598" y="2641861"/>
                </a:lnTo>
                <a:cubicBezTo>
                  <a:pt x="10757980" y="2641417"/>
                  <a:pt x="10772584" y="2624757"/>
                  <a:pt x="10800588" y="2595997"/>
                </a:cubicBezTo>
                <a:cubicBezTo>
                  <a:pt x="10831258" y="2617978"/>
                  <a:pt x="10851959" y="2633625"/>
                  <a:pt x="10862818" y="2641924"/>
                </a:cubicBezTo>
                <a:lnTo>
                  <a:pt x="10877169" y="2641924"/>
                </a:lnTo>
                <a:lnTo>
                  <a:pt x="10877613" y="2641354"/>
                </a:lnTo>
                <a:cubicBezTo>
                  <a:pt x="10876915" y="2640847"/>
                  <a:pt x="10853357" y="2622349"/>
                  <a:pt x="10807319" y="2589155"/>
                </a:cubicBezTo>
                <a:cubicBezTo>
                  <a:pt x="10853420" y="2542151"/>
                  <a:pt x="10931081" y="2467147"/>
                  <a:pt x="11037824" y="2377700"/>
                </a:cubicBezTo>
                <a:cubicBezTo>
                  <a:pt x="11279569" y="2517889"/>
                  <a:pt x="11421808" y="2615825"/>
                  <a:pt x="11458893" y="2641924"/>
                </a:cubicBezTo>
                <a:lnTo>
                  <a:pt x="11473879" y="2641924"/>
                </a:lnTo>
                <a:lnTo>
                  <a:pt x="11474323" y="2641227"/>
                </a:lnTo>
                <a:cubicBezTo>
                  <a:pt x="11472418" y="2639833"/>
                  <a:pt x="11326432" y="2534169"/>
                  <a:pt x="11045634" y="2371239"/>
                </a:cubicBezTo>
                <a:cubicBezTo>
                  <a:pt x="11071860" y="2349403"/>
                  <a:pt x="11099736" y="2326788"/>
                  <a:pt x="11129391" y="2303394"/>
                </a:cubicBezTo>
                <a:cubicBezTo>
                  <a:pt x="11174285" y="2268109"/>
                  <a:pt x="11225022" y="2229910"/>
                  <a:pt x="11281283" y="2189875"/>
                </a:cubicBezTo>
                <a:cubicBezTo>
                  <a:pt x="11775567" y="2444912"/>
                  <a:pt x="12045632" y="2628874"/>
                  <a:pt x="12064619" y="2641924"/>
                </a:cubicBezTo>
                <a:lnTo>
                  <a:pt x="12066207" y="2641924"/>
                </a:lnTo>
                <a:lnTo>
                  <a:pt x="12071159" y="2634892"/>
                </a:lnTo>
                <a:cubicBezTo>
                  <a:pt x="12068429" y="2632992"/>
                  <a:pt x="11798109" y="2446179"/>
                  <a:pt x="11290109" y="2183666"/>
                </a:cubicBezTo>
                <a:cubicBezTo>
                  <a:pt x="11556111" y="1995106"/>
                  <a:pt x="11843448" y="1838383"/>
                  <a:pt x="12146153" y="1716730"/>
                </a:cubicBezTo>
                <a:lnTo>
                  <a:pt x="12188634" y="1718631"/>
                </a:lnTo>
                <a:lnTo>
                  <a:pt x="12189143" y="1709128"/>
                </a:lnTo>
                <a:lnTo>
                  <a:pt x="12167933" y="1708178"/>
                </a:lnTo>
                <a:cubicBezTo>
                  <a:pt x="12175490" y="1705264"/>
                  <a:pt x="12182983" y="1702224"/>
                  <a:pt x="12190603" y="1699310"/>
                </a:cubicBezTo>
                <a:lnTo>
                  <a:pt x="12187174" y="1690441"/>
                </a:lnTo>
                <a:cubicBezTo>
                  <a:pt x="12172886" y="1695971"/>
                  <a:pt x="12158726" y="1701546"/>
                  <a:pt x="12144566" y="1707165"/>
                </a:cubicBezTo>
                <a:cubicBezTo>
                  <a:pt x="11545887" y="1680679"/>
                  <a:pt x="10946257" y="1684904"/>
                  <a:pt x="10348023" y="1719834"/>
                </a:cubicBezTo>
                <a:cubicBezTo>
                  <a:pt x="10535920" y="1613980"/>
                  <a:pt x="10726737" y="1517122"/>
                  <a:pt x="10918634" y="1429955"/>
                </a:cubicBezTo>
                <a:cubicBezTo>
                  <a:pt x="11010646" y="1388228"/>
                  <a:pt x="11102975" y="1348807"/>
                  <a:pt x="11195621" y="1311685"/>
                </a:cubicBezTo>
                <a:cubicBezTo>
                  <a:pt x="11527092" y="1320129"/>
                  <a:pt x="11858054" y="1337613"/>
                  <a:pt x="12188507" y="1364137"/>
                </a:cubicBezTo>
                <a:lnTo>
                  <a:pt x="12189270" y="1354635"/>
                </a:lnTo>
                <a:cubicBezTo>
                  <a:pt x="11866245" y="1328491"/>
                  <a:pt x="11542395" y="1311197"/>
                  <a:pt x="11217720" y="1302753"/>
                </a:cubicBezTo>
                <a:cubicBezTo>
                  <a:pt x="11464481" y="1204285"/>
                  <a:pt x="11717210" y="1121369"/>
                  <a:pt x="11974385" y="1054493"/>
                </a:cubicBezTo>
                <a:cubicBezTo>
                  <a:pt x="12045632" y="1060277"/>
                  <a:pt x="12116943" y="1066358"/>
                  <a:pt x="12188317" y="1072737"/>
                </a:cubicBezTo>
                <a:lnTo>
                  <a:pt x="12189206" y="1063235"/>
                </a:lnTo>
                <a:cubicBezTo>
                  <a:pt x="12126976" y="1057661"/>
                  <a:pt x="12064809" y="1052339"/>
                  <a:pt x="12002643" y="1047272"/>
                </a:cubicBezTo>
                <a:cubicBezTo>
                  <a:pt x="12065127" y="1031435"/>
                  <a:pt x="12127484" y="1016656"/>
                  <a:pt x="12189778" y="1002928"/>
                </a:cubicBezTo>
                <a:lnTo>
                  <a:pt x="12187745" y="993679"/>
                </a:lnTo>
                <a:cubicBezTo>
                  <a:pt x="12116498" y="1009263"/>
                  <a:pt x="12045124" y="1026322"/>
                  <a:pt x="11973560" y="1044864"/>
                </a:cubicBezTo>
                <a:cubicBezTo>
                  <a:pt x="11356848" y="995010"/>
                  <a:pt x="10743311" y="970811"/>
                  <a:pt x="10136251" y="972204"/>
                </a:cubicBezTo>
                <a:cubicBezTo>
                  <a:pt x="10247503" y="928621"/>
                  <a:pt x="10357866" y="888858"/>
                  <a:pt x="10467340" y="852921"/>
                </a:cubicBezTo>
                <a:cubicBezTo>
                  <a:pt x="10623677" y="801609"/>
                  <a:pt x="10777919" y="758260"/>
                  <a:pt x="10930065" y="722868"/>
                </a:cubicBezTo>
                <a:cubicBezTo>
                  <a:pt x="11346688" y="744831"/>
                  <a:pt x="11766106" y="776986"/>
                  <a:pt x="12188254" y="819346"/>
                </a:cubicBezTo>
                <a:lnTo>
                  <a:pt x="12189270" y="809844"/>
                </a:lnTo>
                <a:cubicBezTo>
                  <a:pt x="11778297" y="768668"/>
                  <a:pt x="11369802" y="736994"/>
                  <a:pt x="10963720" y="714823"/>
                </a:cubicBezTo>
                <a:cubicBezTo>
                  <a:pt x="11392408" y="618091"/>
                  <a:pt x="11802682" y="584960"/>
                  <a:pt x="12188444" y="616317"/>
                </a:cubicBezTo>
                <a:lnTo>
                  <a:pt x="12189206" y="606815"/>
                </a:lnTo>
                <a:cubicBezTo>
                  <a:pt x="11792839" y="574571"/>
                  <a:pt x="11370628" y="610299"/>
                  <a:pt x="10929239" y="712986"/>
                </a:cubicBezTo>
                <a:cubicBezTo>
                  <a:pt x="10463594" y="688407"/>
                  <a:pt x="10002139" y="676516"/>
                  <a:pt x="9544939" y="677321"/>
                </a:cubicBezTo>
                <a:cubicBezTo>
                  <a:pt x="10155619" y="528390"/>
                  <a:pt x="10806367" y="432925"/>
                  <a:pt x="11488674" y="392256"/>
                </a:cubicBezTo>
                <a:cubicBezTo>
                  <a:pt x="11723053" y="408769"/>
                  <a:pt x="11957495" y="428385"/>
                  <a:pt x="12192063" y="451106"/>
                </a:cubicBezTo>
                <a:close/>
                <a:moveTo>
                  <a:pt x="6546088" y="486771"/>
                </a:moveTo>
                <a:cubicBezTo>
                  <a:pt x="6749288" y="463712"/>
                  <a:pt x="6953377" y="443061"/>
                  <a:pt x="7158292" y="424817"/>
                </a:cubicBezTo>
                <a:cubicBezTo>
                  <a:pt x="7848346" y="363243"/>
                  <a:pt x="8545385" y="329035"/>
                  <a:pt x="9249410" y="322194"/>
                </a:cubicBezTo>
                <a:cubicBezTo>
                  <a:pt x="8978900" y="362483"/>
                  <a:pt x="8716073" y="410564"/>
                  <a:pt x="8460994" y="466436"/>
                </a:cubicBezTo>
                <a:cubicBezTo>
                  <a:pt x="8077327" y="549851"/>
                  <a:pt x="7698931" y="656042"/>
                  <a:pt x="7327964" y="784442"/>
                </a:cubicBezTo>
                <a:cubicBezTo>
                  <a:pt x="7315835" y="785645"/>
                  <a:pt x="7303770" y="786912"/>
                  <a:pt x="7291642" y="788053"/>
                </a:cubicBezTo>
                <a:cubicBezTo>
                  <a:pt x="6943345" y="712922"/>
                  <a:pt x="6590602" y="647275"/>
                  <a:pt x="6233414" y="591105"/>
                </a:cubicBezTo>
                <a:cubicBezTo>
                  <a:pt x="6336284" y="554827"/>
                  <a:pt x="6440488" y="520049"/>
                  <a:pt x="6546088" y="486771"/>
                </a:cubicBezTo>
                <a:close/>
                <a:moveTo>
                  <a:pt x="9814941" y="1759237"/>
                </a:moveTo>
                <a:cubicBezTo>
                  <a:pt x="9599041" y="1666496"/>
                  <a:pt x="9359836" y="1570270"/>
                  <a:pt x="9098597" y="1474172"/>
                </a:cubicBezTo>
                <a:cubicBezTo>
                  <a:pt x="9163241" y="1437050"/>
                  <a:pt x="9227757" y="1401151"/>
                  <a:pt x="9292209" y="1366481"/>
                </a:cubicBezTo>
                <a:lnTo>
                  <a:pt x="9326817" y="1363567"/>
                </a:lnTo>
                <a:cubicBezTo>
                  <a:pt x="9677273" y="1484371"/>
                  <a:pt x="9994392" y="1606759"/>
                  <a:pt x="10275507" y="1723952"/>
                </a:cubicBezTo>
                <a:cubicBezTo>
                  <a:pt x="10121138" y="1733537"/>
                  <a:pt x="9967595" y="1745300"/>
                  <a:pt x="9814941" y="1759237"/>
                </a:cubicBezTo>
                <a:close/>
                <a:moveTo>
                  <a:pt x="10295255" y="1731997"/>
                </a:moveTo>
                <a:lnTo>
                  <a:pt x="10301605" y="1734658"/>
                </a:lnTo>
                <a:cubicBezTo>
                  <a:pt x="10224008" y="1779001"/>
                  <a:pt x="10146982" y="1824865"/>
                  <a:pt x="10070529" y="1872249"/>
                </a:cubicBezTo>
                <a:cubicBezTo>
                  <a:pt x="9994773" y="1837832"/>
                  <a:pt x="9915652" y="1802883"/>
                  <a:pt x="9833229" y="1767408"/>
                </a:cubicBezTo>
                <a:cubicBezTo>
                  <a:pt x="9986391" y="1753428"/>
                  <a:pt x="10140379" y="1741626"/>
                  <a:pt x="10295255" y="1731997"/>
                </a:cubicBezTo>
                <a:close/>
                <a:moveTo>
                  <a:pt x="2138045" y="2013831"/>
                </a:moveTo>
                <a:cubicBezTo>
                  <a:pt x="1894205" y="1904176"/>
                  <a:pt x="1622933" y="1789834"/>
                  <a:pt x="1325944" y="1675428"/>
                </a:cubicBezTo>
                <a:cubicBezTo>
                  <a:pt x="1458024" y="1627619"/>
                  <a:pt x="1601641" y="1577619"/>
                  <a:pt x="1756791" y="1525420"/>
                </a:cubicBezTo>
                <a:cubicBezTo>
                  <a:pt x="2043729" y="1573311"/>
                  <a:pt x="2324208" y="1626821"/>
                  <a:pt x="2598230" y="1685943"/>
                </a:cubicBezTo>
                <a:cubicBezTo>
                  <a:pt x="2480501" y="1779571"/>
                  <a:pt x="2373884" y="1870602"/>
                  <a:pt x="2278380" y="1957008"/>
                </a:cubicBezTo>
                <a:cubicBezTo>
                  <a:pt x="2230203" y="1976184"/>
                  <a:pt x="2183429" y="1995124"/>
                  <a:pt x="2138045" y="2013831"/>
                </a:cubicBezTo>
                <a:close/>
                <a:moveTo>
                  <a:pt x="2258187" y="1975316"/>
                </a:moveTo>
                <a:cubicBezTo>
                  <a:pt x="2235073" y="1996430"/>
                  <a:pt x="2212613" y="2017208"/>
                  <a:pt x="2190814" y="2037650"/>
                </a:cubicBezTo>
                <a:lnTo>
                  <a:pt x="2149983" y="2019216"/>
                </a:lnTo>
                <a:cubicBezTo>
                  <a:pt x="2185245" y="2004690"/>
                  <a:pt x="2221313" y="1990057"/>
                  <a:pt x="2258187" y="1975316"/>
                </a:cubicBezTo>
                <a:close/>
                <a:moveTo>
                  <a:pt x="5040694" y="1641663"/>
                </a:moveTo>
                <a:cubicBezTo>
                  <a:pt x="4941716" y="1669112"/>
                  <a:pt x="4845495" y="1696712"/>
                  <a:pt x="4752023" y="1724459"/>
                </a:cubicBezTo>
                <a:cubicBezTo>
                  <a:pt x="4590396" y="1676866"/>
                  <a:pt x="4427411" y="1631464"/>
                  <a:pt x="4263073" y="1588261"/>
                </a:cubicBezTo>
                <a:cubicBezTo>
                  <a:pt x="4482465" y="1434440"/>
                  <a:pt x="4710157" y="1292750"/>
                  <a:pt x="4945126" y="1163831"/>
                </a:cubicBezTo>
                <a:cubicBezTo>
                  <a:pt x="5259026" y="1095752"/>
                  <a:pt x="5577923" y="1034792"/>
                  <a:pt x="5901817" y="980947"/>
                </a:cubicBezTo>
                <a:cubicBezTo>
                  <a:pt x="6115476" y="1020222"/>
                  <a:pt x="6325299" y="1062747"/>
                  <a:pt x="6531293" y="1108529"/>
                </a:cubicBezTo>
                <a:cubicBezTo>
                  <a:pt x="6388862" y="1175804"/>
                  <a:pt x="6250877" y="1246456"/>
                  <a:pt x="6117273" y="1320490"/>
                </a:cubicBezTo>
                <a:cubicBezTo>
                  <a:pt x="6059697" y="1352500"/>
                  <a:pt x="6003989" y="1384490"/>
                  <a:pt x="5950141" y="1416462"/>
                </a:cubicBezTo>
                <a:cubicBezTo>
                  <a:pt x="5642039" y="1484162"/>
                  <a:pt x="5338890" y="1559229"/>
                  <a:pt x="5040694" y="1641663"/>
                </a:cubicBezTo>
                <a:close/>
                <a:moveTo>
                  <a:pt x="5924614" y="1432046"/>
                </a:moveTo>
                <a:cubicBezTo>
                  <a:pt x="5696801" y="1568205"/>
                  <a:pt x="5478685" y="1719904"/>
                  <a:pt x="5271834" y="1886059"/>
                </a:cubicBezTo>
                <a:lnTo>
                  <a:pt x="5218494" y="1868765"/>
                </a:lnTo>
                <a:cubicBezTo>
                  <a:pt x="5069777" y="1820412"/>
                  <a:pt x="4919917" y="1773952"/>
                  <a:pt x="4768914" y="1729400"/>
                </a:cubicBezTo>
                <a:cubicBezTo>
                  <a:pt x="4857814" y="1703091"/>
                  <a:pt x="4949273" y="1676929"/>
                  <a:pt x="5043297" y="1650912"/>
                </a:cubicBezTo>
                <a:cubicBezTo>
                  <a:pt x="5332051" y="1570923"/>
                  <a:pt x="5625827" y="1497972"/>
                  <a:pt x="5924614" y="1432046"/>
                </a:cubicBezTo>
                <a:close/>
                <a:moveTo>
                  <a:pt x="2143379" y="1400372"/>
                </a:moveTo>
                <a:cubicBezTo>
                  <a:pt x="2225212" y="1374779"/>
                  <a:pt x="2309432" y="1349016"/>
                  <a:pt x="2396046" y="1323088"/>
                </a:cubicBezTo>
                <a:cubicBezTo>
                  <a:pt x="2580113" y="1355522"/>
                  <a:pt x="2762822" y="1390616"/>
                  <a:pt x="2944178" y="1428371"/>
                </a:cubicBezTo>
                <a:cubicBezTo>
                  <a:pt x="2896851" y="1461439"/>
                  <a:pt x="2850007" y="1495013"/>
                  <a:pt x="2803652" y="1529094"/>
                </a:cubicBezTo>
                <a:cubicBezTo>
                  <a:pt x="2586736" y="1482261"/>
                  <a:pt x="2366709" y="1439223"/>
                  <a:pt x="2143570" y="1399992"/>
                </a:cubicBezTo>
                <a:close/>
                <a:moveTo>
                  <a:pt x="2793492" y="1536633"/>
                </a:moveTo>
                <a:cubicBezTo>
                  <a:pt x="2776728" y="1548922"/>
                  <a:pt x="2759964" y="1561212"/>
                  <a:pt x="2743391" y="1573691"/>
                </a:cubicBezTo>
                <a:cubicBezTo>
                  <a:pt x="2696572" y="1608830"/>
                  <a:pt x="2651335" y="1643735"/>
                  <a:pt x="2607691" y="1678405"/>
                </a:cubicBezTo>
                <a:cubicBezTo>
                  <a:pt x="2336756" y="1619872"/>
                  <a:pt x="2059476" y="1566786"/>
                  <a:pt x="1775841" y="1519149"/>
                </a:cubicBezTo>
                <a:cubicBezTo>
                  <a:pt x="1886248" y="1482280"/>
                  <a:pt x="2002199" y="1444760"/>
                  <a:pt x="2123694" y="1406580"/>
                </a:cubicBezTo>
                <a:cubicBezTo>
                  <a:pt x="2350091" y="1445900"/>
                  <a:pt x="2573420" y="1489204"/>
                  <a:pt x="2793683" y="1536506"/>
                </a:cubicBezTo>
                <a:close/>
                <a:moveTo>
                  <a:pt x="3638614" y="549802"/>
                </a:moveTo>
                <a:cubicBezTo>
                  <a:pt x="3919665" y="564118"/>
                  <a:pt x="4197395" y="583925"/>
                  <a:pt x="4471797" y="609222"/>
                </a:cubicBezTo>
                <a:cubicBezTo>
                  <a:pt x="4371893" y="648878"/>
                  <a:pt x="4273125" y="690478"/>
                  <a:pt x="4175506" y="734017"/>
                </a:cubicBezTo>
                <a:cubicBezTo>
                  <a:pt x="3830276" y="701285"/>
                  <a:pt x="3477749" y="676054"/>
                  <a:pt x="3117914" y="658317"/>
                </a:cubicBezTo>
                <a:cubicBezTo>
                  <a:pt x="3294317" y="619759"/>
                  <a:pt x="3467881" y="583587"/>
                  <a:pt x="3638614" y="549802"/>
                </a:cubicBezTo>
                <a:close/>
                <a:moveTo>
                  <a:pt x="3081592" y="656479"/>
                </a:moveTo>
                <a:cubicBezTo>
                  <a:pt x="2968352" y="651032"/>
                  <a:pt x="2854408" y="646344"/>
                  <a:pt x="2739771" y="642416"/>
                </a:cubicBezTo>
                <a:cubicBezTo>
                  <a:pt x="2831338" y="602634"/>
                  <a:pt x="2924048" y="564266"/>
                  <a:pt x="3017901" y="527313"/>
                </a:cubicBezTo>
                <a:cubicBezTo>
                  <a:pt x="3213227" y="531537"/>
                  <a:pt x="3407092" y="538399"/>
                  <a:pt x="3599498" y="547901"/>
                </a:cubicBezTo>
                <a:cubicBezTo>
                  <a:pt x="3429870" y="581729"/>
                  <a:pt x="3257214" y="617922"/>
                  <a:pt x="3081528" y="656479"/>
                </a:cubicBezTo>
                <a:close/>
                <a:moveTo>
                  <a:pt x="6837236" y="972521"/>
                </a:moveTo>
                <a:cubicBezTo>
                  <a:pt x="6717856" y="945155"/>
                  <a:pt x="6597460" y="918973"/>
                  <a:pt x="6476111" y="893970"/>
                </a:cubicBezTo>
                <a:cubicBezTo>
                  <a:pt x="6606033" y="876106"/>
                  <a:pt x="6736588" y="859363"/>
                  <a:pt x="6867779" y="843735"/>
                </a:cubicBezTo>
                <a:cubicBezTo>
                  <a:pt x="6930327" y="857121"/>
                  <a:pt x="6992620" y="870804"/>
                  <a:pt x="7054723" y="884785"/>
                </a:cubicBezTo>
                <a:cubicBezTo>
                  <a:pt x="6981254" y="913247"/>
                  <a:pt x="6908737" y="942494"/>
                  <a:pt x="6837172" y="972521"/>
                </a:cubicBezTo>
                <a:close/>
                <a:moveTo>
                  <a:pt x="7071424" y="888522"/>
                </a:moveTo>
                <a:cubicBezTo>
                  <a:pt x="7350570" y="951616"/>
                  <a:pt x="7625906" y="1021109"/>
                  <a:pt x="7897369" y="1097000"/>
                </a:cubicBezTo>
                <a:cubicBezTo>
                  <a:pt x="7769543" y="1111316"/>
                  <a:pt x="7642225" y="1126817"/>
                  <a:pt x="7515416" y="1143497"/>
                </a:cubicBezTo>
                <a:cubicBezTo>
                  <a:pt x="7298309" y="1083525"/>
                  <a:pt x="7077520" y="1027741"/>
                  <a:pt x="6853047" y="976132"/>
                </a:cubicBezTo>
                <a:cubicBezTo>
                  <a:pt x="6924866" y="946188"/>
                  <a:pt x="6997637" y="916984"/>
                  <a:pt x="7071360" y="888522"/>
                </a:cubicBezTo>
                <a:close/>
                <a:moveTo>
                  <a:pt x="6822313" y="978793"/>
                </a:moveTo>
                <a:cubicBezTo>
                  <a:pt x="6728396" y="1018531"/>
                  <a:pt x="6636258" y="1059624"/>
                  <a:pt x="6545770" y="1102067"/>
                </a:cubicBezTo>
                <a:cubicBezTo>
                  <a:pt x="6344222" y="1057090"/>
                  <a:pt x="6138907" y="1015237"/>
                  <a:pt x="5929821" y="976512"/>
                </a:cubicBezTo>
                <a:cubicBezTo>
                  <a:pt x="6101188" y="948259"/>
                  <a:pt x="6273781" y="922052"/>
                  <a:pt x="6447600" y="897898"/>
                </a:cubicBezTo>
                <a:cubicBezTo>
                  <a:pt x="6573520" y="923617"/>
                  <a:pt x="6698425" y="950584"/>
                  <a:pt x="6822250" y="978793"/>
                </a:cubicBezTo>
                <a:close/>
                <a:moveTo>
                  <a:pt x="5902262" y="971444"/>
                </a:moveTo>
                <a:cubicBezTo>
                  <a:pt x="5761209" y="945516"/>
                  <a:pt x="5618525" y="921039"/>
                  <a:pt x="5474208" y="898024"/>
                </a:cubicBezTo>
                <a:cubicBezTo>
                  <a:pt x="5554263" y="861283"/>
                  <a:pt x="5635371" y="825491"/>
                  <a:pt x="5717540" y="790650"/>
                </a:cubicBezTo>
                <a:lnTo>
                  <a:pt x="5761228" y="772342"/>
                </a:lnTo>
                <a:cubicBezTo>
                  <a:pt x="5983523" y="808495"/>
                  <a:pt x="6202953" y="848442"/>
                  <a:pt x="6419533" y="892196"/>
                </a:cubicBezTo>
                <a:cubicBezTo>
                  <a:pt x="6245841" y="916604"/>
                  <a:pt x="6073394" y="943020"/>
                  <a:pt x="5902198" y="971444"/>
                </a:cubicBezTo>
                <a:close/>
                <a:moveTo>
                  <a:pt x="5874576" y="976069"/>
                </a:moveTo>
                <a:cubicBezTo>
                  <a:pt x="5570538" y="1027000"/>
                  <a:pt x="5270691" y="1084267"/>
                  <a:pt x="4975035" y="1147868"/>
                </a:cubicBezTo>
                <a:cubicBezTo>
                  <a:pt x="5131372" y="1062811"/>
                  <a:pt x="5292598" y="981916"/>
                  <a:pt x="5458714" y="905183"/>
                </a:cubicBezTo>
                <a:cubicBezTo>
                  <a:pt x="5598751" y="927481"/>
                  <a:pt x="5737352" y="951110"/>
                  <a:pt x="5874512" y="976069"/>
                </a:cubicBezTo>
                <a:close/>
                <a:moveTo>
                  <a:pt x="5713476" y="782035"/>
                </a:moveTo>
                <a:cubicBezTo>
                  <a:pt x="5626862" y="818650"/>
                  <a:pt x="5541474" y="856424"/>
                  <a:pt x="5457317" y="895364"/>
                </a:cubicBezTo>
                <a:cubicBezTo>
                  <a:pt x="5229651" y="859255"/>
                  <a:pt x="4998066" y="826714"/>
                  <a:pt x="4762564" y="797745"/>
                </a:cubicBezTo>
                <a:cubicBezTo>
                  <a:pt x="4714767" y="791835"/>
                  <a:pt x="4666787" y="786108"/>
                  <a:pt x="4618609" y="780578"/>
                </a:cubicBezTo>
                <a:cubicBezTo>
                  <a:pt x="4795393" y="746497"/>
                  <a:pt x="4973193" y="714272"/>
                  <a:pt x="5152009" y="683909"/>
                </a:cubicBezTo>
                <a:cubicBezTo>
                  <a:pt x="5351190" y="709248"/>
                  <a:pt x="5548332" y="737774"/>
                  <a:pt x="5743448" y="769492"/>
                </a:cubicBezTo>
                <a:cubicBezTo>
                  <a:pt x="5733479" y="773673"/>
                  <a:pt x="5723382" y="777790"/>
                  <a:pt x="5713413" y="782035"/>
                </a:cubicBezTo>
                <a:close/>
                <a:moveTo>
                  <a:pt x="4587304" y="777030"/>
                </a:moveTo>
                <a:cubicBezTo>
                  <a:pt x="4457637" y="762207"/>
                  <a:pt x="4326846" y="748460"/>
                  <a:pt x="4194937" y="735791"/>
                </a:cubicBezTo>
                <a:cubicBezTo>
                  <a:pt x="4293026" y="692334"/>
                  <a:pt x="4392340" y="650778"/>
                  <a:pt x="4492879" y="611122"/>
                </a:cubicBezTo>
                <a:cubicBezTo>
                  <a:pt x="4604893" y="621596"/>
                  <a:pt x="4716355" y="632914"/>
                  <a:pt x="4827270" y="645077"/>
                </a:cubicBezTo>
                <a:cubicBezTo>
                  <a:pt x="4925143" y="655928"/>
                  <a:pt x="5022514" y="667502"/>
                  <a:pt x="5119370" y="679791"/>
                </a:cubicBezTo>
                <a:cubicBezTo>
                  <a:pt x="4941189" y="710407"/>
                  <a:pt x="4763815" y="742822"/>
                  <a:pt x="4587240" y="777030"/>
                </a:cubicBezTo>
                <a:close/>
                <a:moveTo>
                  <a:pt x="4177094" y="743709"/>
                </a:moveTo>
                <a:cubicBezTo>
                  <a:pt x="4304557" y="755790"/>
                  <a:pt x="4430986" y="768922"/>
                  <a:pt x="4556379" y="783112"/>
                </a:cubicBezTo>
                <a:cubicBezTo>
                  <a:pt x="4279900" y="837166"/>
                  <a:pt x="4005917" y="895725"/>
                  <a:pt x="3734435" y="958775"/>
                </a:cubicBezTo>
                <a:cubicBezTo>
                  <a:pt x="3877945" y="883264"/>
                  <a:pt x="4024357" y="812080"/>
                  <a:pt x="4173665" y="745230"/>
                </a:cubicBezTo>
                <a:close/>
                <a:moveTo>
                  <a:pt x="4587685" y="786596"/>
                </a:moveTo>
                <a:cubicBezTo>
                  <a:pt x="4645724" y="793266"/>
                  <a:pt x="4703553" y="800108"/>
                  <a:pt x="4761167" y="807120"/>
                </a:cubicBezTo>
                <a:cubicBezTo>
                  <a:pt x="4991627" y="835373"/>
                  <a:pt x="5218576" y="867174"/>
                  <a:pt x="5442014" y="902522"/>
                </a:cubicBezTo>
                <a:cubicBezTo>
                  <a:pt x="5270310" y="982087"/>
                  <a:pt x="5103749" y="1066232"/>
                  <a:pt x="4942332" y="1154963"/>
                </a:cubicBezTo>
                <a:cubicBezTo>
                  <a:pt x="4546937" y="1240818"/>
                  <a:pt x="4160158" y="1337955"/>
                  <a:pt x="3781997" y="1446362"/>
                </a:cubicBezTo>
                <a:lnTo>
                  <a:pt x="3739579" y="1458588"/>
                </a:lnTo>
                <a:cubicBezTo>
                  <a:pt x="3533032" y="1410571"/>
                  <a:pt x="3324816" y="1365892"/>
                  <a:pt x="3114929" y="1324545"/>
                </a:cubicBezTo>
                <a:cubicBezTo>
                  <a:pt x="3303607" y="1200383"/>
                  <a:pt x="3499041" y="1084393"/>
                  <a:pt x="3701225" y="976576"/>
                </a:cubicBezTo>
                <a:cubicBezTo>
                  <a:pt x="3993534" y="907989"/>
                  <a:pt x="4289000" y="844667"/>
                  <a:pt x="4587621" y="786596"/>
                </a:cubicBezTo>
                <a:close/>
                <a:moveTo>
                  <a:pt x="4912741" y="1171180"/>
                </a:moveTo>
                <a:cubicBezTo>
                  <a:pt x="4685049" y="1297305"/>
                  <a:pt x="4464279" y="1435498"/>
                  <a:pt x="4251389" y="1585157"/>
                </a:cubicBezTo>
                <a:cubicBezTo>
                  <a:pt x="4088194" y="1542207"/>
                  <a:pt x="3923837" y="1501411"/>
                  <a:pt x="3758311" y="1462769"/>
                </a:cubicBezTo>
                <a:lnTo>
                  <a:pt x="3784473" y="1455231"/>
                </a:lnTo>
                <a:cubicBezTo>
                  <a:pt x="4151840" y="1350029"/>
                  <a:pt x="4527912" y="1255350"/>
                  <a:pt x="4912678" y="1171180"/>
                </a:cubicBezTo>
                <a:close/>
                <a:moveTo>
                  <a:pt x="3101277" y="1321694"/>
                </a:moveTo>
                <a:cubicBezTo>
                  <a:pt x="2958910" y="1293739"/>
                  <a:pt x="2815844" y="1267342"/>
                  <a:pt x="2672080" y="1242509"/>
                </a:cubicBezTo>
                <a:cubicBezTo>
                  <a:pt x="2874982" y="1184819"/>
                  <a:pt x="3088913" y="1127514"/>
                  <a:pt x="3313875" y="1070584"/>
                </a:cubicBezTo>
                <a:cubicBezTo>
                  <a:pt x="3430632" y="1041019"/>
                  <a:pt x="3547955" y="1012411"/>
                  <a:pt x="3665855" y="984747"/>
                </a:cubicBezTo>
                <a:cubicBezTo>
                  <a:pt x="3471628" y="1089227"/>
                  <a:pt x="3283439" y="1201542"/>
                  <a:pt x="3101277" y="1321694"/>
                </a:cubicBezTo>
                <a:close/>
                <a:moveTo>
                  <a:pt x="3089910" y="1329169"/>
                </a:moveTo>
                <a:cubicBezTo>
                  <a:pt x="3044527" y="1359196"/>
                  <a:pt x="2999594" y="1389729"/>
                  <a:pt x="2955100" y="1420770"/>
                </a:cubicBezTo>
                <a:cubicBezTo>
                  <a:pt x="2776963" y="1383648"/>
                  <a:pt x="2597487" y="1349016"/>
                  <a:pt x="2416683" y="1316880"/>
                </a:cubicBezTo>
                <a:cubicBezTo>
                  <a:pt x="2492883" y="1294157"/>
                  <a:pt x="2571033" y="1271377"/>
                  <a:pt x="2651125" y="1248527"/>
                </a:cubicBezTo>
                <a:cubicBezTo>
                  <a:pt x="2798064" y="1273740"/>
                  <a:pt x="2944324" y="1300618"/>
                  <a:pt x="3089910" y="1329169"/>
                </a:cubicBezTo>
                <a:close/>
                <a:moveTo>
                  <a:pt x="2395665" y="1313269"/>
                </a:moveTo>
                <a:cubicBezTo>
                  <a:pt x="2158937" y="1271586"/>
                  <a:pt x="1920094" y="1234337"/>
                  <a:pt x="1679131" y="1201523"/>
                </a:cubicBezTo>
                <a:cubicBezTo>
                  <a:pt x="1721466" y="1174873"/>
                  <a:pt x="1764201" y="1148565"/>
                  <a:pt x="1807337" y="1122592"/>
                </a:cubicBezTo>
                <a:cubicBezTo>
                  <a:pt x="2083435" y="1157687"/>
                  <a:pt x="2357438" y="1198438"/>
                  <a:pt x="2629345" y="1244853"/>
                </a:cubicBezTo>
                <a:cubicBezTo>
                  <a:pt x="2549671" y="1267658"/>
                  <a:pt x="2471782" y="1290464"/>
                  <a:pt x="2395665" y="1313269"/>
                </a:cubicBezTo>
                <a:close/>
                <a:moveTo>
                  <a:pt x="2957195" y="1430905"/>
                </a:moveTo>
                <a:cubicBezTo>
                  <a:pt x="3124918" y="1465956"/>
                  <a:pt x="3291351" y="1503267"/>
                  <a:pt x="3456496" y="1542841"/>
                </a:cubicBezTo>
                <a:cubicBezTo>
                  <a:pt x="3371831" y="1568940"/>
                  <a:pt x="3289173" y="1595122"/>
                  <a:pt x="3208528" y="1621392"/>
                </a:cubicBezTo>
                <a:cubicBezTo>
                  <a:pt x="3078944" y="1590098"/>
                  <a:pt x="2948178" y="1560154"/>
                  <a:pt x="2816225" y="1531565"/>
                </a:cubicBezTo>
                <a:cubicBezTo>
                  <a:pt x="2862707" y="1497484"/>
                  <a:pt x="2909697" y="1463929"/>
                  <a:pt x="2957195" y="1430905"/>
                </a:cubicBezTo>
                <a:close/>
                <a:moveTo>
                  <a:pt x="2967927" y="1423430"/>
                </a:moveTo>
                <a:cubicBezTo>
                  <a:pt x="3012631" y="1392472"/>
                  <a:pt x="3057735" y="1361920"/>
                  <a:pt x="3103245" y="1331766"/>
                </a:cubicBezTo>
                <a:cubicBezTo>
                  <a:pt x="3310681" y="1372518"/>
                  <a:pt x="3516522" y="1416506"/>
                  <a:pt x="3720783" y="1463719"/>
                </a:cubicBezTo>
                <a:cubicBezTo>
                  <a:pt x="3636753" y="1488089"/>
                  <a:pt x="3554584" y="1512624"/>
                  <a:pt x="3474276" y="1537329"/>
                </a:cubicBezTo>
                <a:cubicBezTo>
                  <a:pt x="3306845" y="1497040"/>
                  <a:pt x="3138062" y="1459076"/>
                  <a:pt x="2967927" y="1423430"/>
                </a:cubicBezTo>
                <a:close/>
                <a:moveTo>
                  <a:pt x="3739579" y="1468154"/>
                </a:moveTo>
                <a:cubicBezTo>
                  <a:pt x="3907898" y="1507303"/>
                  <a:pt x="4075113" y="1548688"/>
                  <a:pt x="4241229" y="1592315"/>
                </a:cubicBezTo>
                <a:cubicBezTo>
                  <a:pt x="4231069" y="1599474"/>
                  <a:pt x="4220718" y="1606632"/>
                  <a:pt x="4210558" y="1613917"/>
                </a:cubicBezTo>
                <a:cubicBezTo>
                  <a:pt x="4170763" y="1642341"/>
                  <a:pt x="4132155" y="1670613"/>
                  <a:pt x="4094734" y="1698740"/>
                </a:cubicBezTo>
                <a:cubicBezTo>
                  <a:pt x="3896151" y="1643165"/>
                  <a:pt x="3695427" y="1590814"/>
                  <a:pt x="3492564" y="1541701"/>
                </a:cubicBezTo>
                <a:cubicBezTo>
                  <a:pt x="3572999" y="1517039"/>
                  <a:pt x="3655333" y="1492524"/>
                  <a:pt x="3739579" y="1468154"/>
                </a:cubicBezTo>
                <a:close/>
                <a:moveTo>
                  <a:pt x="4216464" y="1621265"/>
                </a:moveTo>
                <a:cubicBezTo>
                  <a:pt x="4228592" y="1612587"/>
                  <a:pt x="4240911" y="1604098"/>
                  <a:pt x="4253167" y="1595419"/>
                </a:cubicBezTo>
                <a:cubicBezTo>
                  <a:pt x="4414965" y="1638071"/>
                  <a:pt x="4575639" y="1682732"/>
                  <a:pt x="4735195" y="1729400"/>
                </a:cubicBezTo>
                <a:cubicBezTo>
                  <a:pt x="4645197" y="1756215"/>
                  <a:pt x="4557859" y="1783036"/>
                  <a:pt x="4473194" y="1809852"/>
                </a:cubicBezTo>
                <a:cubicBezTo>
                  <a:pt x="4351700" y="1772603"/>
                  <a:pt x="4229354" y="1736704"/>
                  <a:pt x="4106164" y="1702160"/>
                </a:cubicBezTo>
                <a:cubicBezTo>
                  <a:pt x="4141851" y="1675428"/>
                  <a:pt x="4178617" y="1648460"/>
                  <a:pt x="4216464" y="1621265"/>
                </a:cubicBezTo>
                <a:close/>
                <a:moveTo>
                  <a:pt x="6122099" y="1328916"/>
                </a:moveTo>
                <a:cubicBezTo>
                  <a:pt x="6258878" y="1252898"/>
                  <a:pt x="6400419" y="1180618"/>
                  <a:pt x="6546723" y="1112076"/>
                </a:cubicBezTo>
                <a:cubicBezTo>
                  <a:pt x="6698615" y="1145860"/>
                  <a:pt x="6848285" y="1181550"/>
                  <a:pt x="6995669" y="1219134"/>
                </a:cubicBezTo>
                <a:cubicBezTo>
                  <a:pt x="6652324" y="1274037"/>
                  <a:pt x="6313824" y="1337702"/>
                  <a:pt x="5980240" y="1410127"/>
                </a:cubicBezTo>
                <a:cubicBezTo>
                  <a:pt x="6029960" y="1380987"/>
                  <a:pt x="6077458" y="1353748"/>
                  <a:pt x="6122162" y="1328916"/>
                </a:cubicBezTo>
                <a:close/>
                <a:moveTo>
                  <a:pt x="6560694" y="1105488"/>
                </a:moveTo>
                <a:cubicBezTo>
                  <a:pt x="6651371" y="1063254"/>
                  <a:pt x="6743827" y="1022249"/>
                  <a:pt x="6837998" y="982467"/>
                </a:cubicBezTo>
                <a:cubicBezTo>
                  <a:pt x="7059169" y="1033145"/>
                  <a:pt x="7276846" y="1087896"/>
                  <a:pt x="7490969" y="1146728"/>
                </a:cubicBezTo>
                <a:cubicBezTo>
                  <a:pt x="7332917" y="1167841"/>
                  <a:pt x="7175691" y="1190710"/>
                  <a:pt x="7019417" y="1215333"/>
                </a:cubicBezTo>
                <a:cubicBezTo>
                  <a:pt x="6868922" y="1176900"/>
                  <a:pt x="6716014" y="1140285"/>
                  <a:pt x="6560757" y="1105488"/>
                </a:cubicBezTo>
                <a:close/>
                <a:moveTo>
                  <a:pt x="7514654" y="1152936"/>
                </a:moveTo>
                <a:cubicBezTo>
                  <a:pt x="7634288" y="1186003"/>
                  <a:pt x="7752715" y="1220338"/>
                  <a:pt x="7869936" y="1255939"/>
                </a:cubicBezTo>
                <a:cubicBezTo>
                  <a:pt x="7784846" y="1296564"/>
                  <a:pt x="7701026" y="1338437"/>
                  <a:pt x="7618540" y="1381557"/>
                </a:cubicBezTo>
                <a:cubicBezTo>
                  <a:pt x="7430770" y="1324969"/>
                  <a:pt x="7238873" y="1271459"/>
                  <a:pt x="7042785" y="1221034"/>
                </a:cubicBezTo>
                <a:cubicBezTo>
                  <a:pt x="7199058" y="1196753"/>
                  <a:pt x="7356348" y="1174049"/>
                  <a:pt x="7514654" y="1152936"/>
                </a:cubicBezTo>
                <a:close/>
                <a:moveTo>
                  <a:pt x="7538847" y="1149768"/>
                </a:moveTo>
                <a:cubicBezTo>
                  <a:pt x="7665847" y="1133171"/>
                  <a:pt x="7793483" y="1117797"/>
                  <a:pt x="7921816" y="1103651"/>
                </a:cubicBezTo>
                <a:cubicBezTo>
                  <a:pt x="7979601" y="1119868"/>
                  <a:pt x="8037195" y="1136383"/>
                  <a:pt x="8094536" y="1153189"/>
                </a:cubicBezTo>
                <a:cubicBezTo>
                  <a:pt x="8023035" y="1184527"/>
                  <a:pt x="7952423" y="1216746"/>
                  <a:pt x="7882636" y="1249858"/>
                </a:cubicBezTo>
                <a:cubicBezTo>
                  <a:pt x="7769098" y="1215479"/>
                  <a:pt x="7654481" y="1182202"/>
                  <a:pt x="7538847" y="1150022"/>
                </a:cubicBezTo>
                <a:close/>
                <a:moveTo>
                  <a:pt x="8108696" y="1157370"/>
                </a:moveTo>
                <a:cubicBezTo>
                  <a:pt x="8240649" y="1196139"/>
                  <a:pt x="8371586" y="1236428"/>
                  <a:pt x="8501570" y="1278237"/>
                </a:cubicBezTo>
                <a:cubicBezTo>
                  <a:pt x="8624316" y="1317722"/>
                  <a:pt x="8743252" y="1357612"/>
                  <a:pt x="8858377" y="1397901"/>
                </a:cubicBezTo>
                <a:cubicBezTo>
                  <a:pt x="8729917" y="1411755"/>
                  <a:pt x="8601710" y="1427060"/>
                  <a:pt x="8473821" y="1443828"/>
                </a:cubicBezTo>
                <a:cubicBezTo>
                  <a:pt x="8391716" y="1414815"/>
                  <a:pt x="8307388" y="1385948"/>
                  <a:pt x="8220837" y="1357232"/>
                </a:cubicBezTo>
                <a:cubicBezTo>
                  <a:pt x="8113649" y="1321713"/>
                  <a:pt x="8005382" y="1287296"/>
                  <a:pt x="7896098" y="1253975"/>
                </a:cubicBezTo>
                <a:cubicBezTo>
                  <a:pt x="7966075" y="1221034"/>
                  <a:pt x="8037069" y="1188917"/>
                  <a:pt x="8109014" y="1157623"/>
                </a:cubicBezTo>
                <a:close/>
                <a:moveTo>
                  <a:pt x="8108061" y="1147234"/>
                </a:moveTo>
                <a:cubicBezTo>
                  <a:pt x="8054595" y="1131524"/>
                  <a:pt x="8000937" y="1116067"/>
                  <a:pt x="7947152" y="1100864"/>
                </a:cubicBezTo>
                <a:cubicBezTo>
                  <a:pt x="7997571" y="1095333"/>
                  <a:pt x="8048054" y="1089987"/>
                  <a:pt x="8098600" y="1084837"/>
                </a:cubicBezTo>
                <a:cubicBezTo>
                  <a:pt x="8166354" y="1077995"/>
                  <a:pt x="8234299" y="1071489"/>
                  <a:pt x="8302562" y="1065326"/>
                </a:cubicBezTo>
                <a:cubicBezTo>
                  <a:pt x="8237030" y="1092103"/>
                  <a:pt x="8172196" y="1119488"/>
                  <a:pt x="8108061" y="1147488"/>
                </a:cubicBezTo>
                <a:close/>
                <a:moveTo>
                  <a:pt x="8097647" y="1075398"/>
                </a:moveTo>
                <a:cubicBezTo>
                  <a:pt x="8039164" y="1081353"/>
                  <a:pt x="7980808" y="1087542"/>
                  <a:pt x="7922641" y="1093959"/>
                </a:cubicBezTo>
                <a:cubicBezTo>
                  <a:pt x="7648321" y="1016928"/>
                  <a:pt x="7369937" y="946314"/>
                  <a:pt x="7087489" y="882124"/>
                </a:cubicBezTo>
                <a:cubicBezTo>
                  <a:pt x="7160133" y="854333"/>
                  <a:pt x="7233730" y="827347"/>
                  <a:pt x="7308215" y="801166"/>
                </a:cubicBezTo>
                <a:cubicBezTo>
                  <a:pt x="7653338" y="875960"/>
                  <a:pt x="7993698" y="959997"/>
                  <a:pt x="8329358" y="1053290"/>
                </a:cubicBezTo>
                <a:cubicBezTo>
                  <a:pt x="8251952" y="1060594"/>
                  <a:pt x="8174736" y="1068050"/>
                  <a:pt x="8097647" y="1075651"/>
                </a:cubicBezTo>
                <a:close/>
                <a:moveTo>
                  <a:pt x="7070662" y="878387"/>
                </a:moveTo>
                <a:cubicBezTo>
                  <a:pt x="7012877" y="865337"/>
                  <a:pt x="6954965" y="852667"/>
                  <a:pt x="6896926" y="840378"/>
                </a:cubicBezTo>
                <a:cubicBezTo>
                  <a:pt x="7027291" y="825130"/>
                  <a:pt x="7158228" y="810966"/>
                  <a:pt x="7289673" y="797872"/>
                </a:cubicBezTo>
                <a:cubicBezTo>
                  <a:pt x="7215759" y="824015"/>
                  <a:pt x="7142734" y="850938"/>
                  <a:pt x="7070662" y="878640"/>
                </a:cubicBezTo>
                <a:close/>
                <a:moveTo>
                  <a:pt x="6868224" y="834043"/>
                </a:moveTo>
                <a:cubicBezTo>
                  <a:pt x="6585839" y="773736"/>
                  <a:pt x="6300108" y="719998"/>
                  <a:pt x="6010974" y="672823"/>
                </a:cubicBezTo>
                <a:cubicBezTo>
                  <a:pt x="6078284" y="647104"/>
                  <a:pt x="6146273" y="622061"/>
                  <a:pt x="6214936" y="597693"/>
                </a:cubicBezTo>
                <a:cubicBezTo>
                  <a:pt x="6567678" y="652850"/>
                  <a:pt x="6916483" y="717312"/>
                  <a:pt x="7261225" y="791093"/>
                </a:cubicBezTo>
                <a:cubicBezTo>
                  <a:pt x="7129590" y="804270"/>
                  <a:pt x="6998589" y="818605"/>
                  <a:pt x="6868224" y="834106"/>
                </a:cubicBezTo>
                <a:close/>
                <a:moveTo>
                  <a:pt x="6838950" y="837591"/>
                </a:moveTo>
                <a:cubicBezTo>
                  <a:pt x="6707950" y="853301"/>
                  <a:pt x="6577584" y="870196"/>
                  <a:pt x="6447917" y="888269"/>
                </a:cubicBezTo>
                <a:cubicBezTo>
                  <a:pt x="6227782" y="843336"/>
                  <a:pt x="6004389" y="802388"/>
                  <a:pt x="5777738" y="765438"/>
                </a:cubicBezTo>
                <a:cubicBezTo>
                  <a:pt x="5848731" y="736127"/>
                  <a:pt x="5920486" y="707538"/>
                  <a:pt x="5993003" y="679665"/>
                </a:cubicBezTo>
                <a:cubicBezTo>
                  <a:pt x="6278245" y="725991"/>
                  <a:pt x="6560249" y="778658"/>
                  <a:pt x="6839014" y="837654"/>
                </a:cubicBezTo>
                <a:close/>
                <a:moveTo>
                  <a:pt x="5760022" y="762524"/>
                </a:moveTo>
                <a:cubicBezTo>
                  <a:pt x="5569947" y="731737"/>
                  <a:pt x="5377923" y="703718"/>
                  <a:pt x="5183950" y="678461"/>
                </a:cubicBezTo>
                <a:cubicBezTo>
                  <a:pt x="5312728" y="656752"/>
                  <a:pt x="5441842" y="635999"/>
                  <a:pt x="5571300" y="616190"/>
                </a:cubicBezTo>
                <a:cubicBezTo>
                  <a:pt x="5706256" y="634941"/>
                  <a:pt x="5840559" y="655086"/>
                  <a:pt x="5974207" y="676624"/>
                </a:cubicBezTo>
                <a:cubicBezTo>
                  <a:pt x="5902071" y="704497"/>
                  <a:pt x="5830678" y="733130"/>
                  <a:pt x="5760022" y="762524"/>
                </a:cubicBezTo>
                <a:close/>
                <a:moveTo>
                  <a:pt x="5151755" y="674280"/>
                </a:moveTo>
                <a:cubicBezTo>
                  <a:pt x="5044612" y="660597"/>
                  <a:pt x="4936916" y="647737"/>
                  <a:pt x="4828667" y="635701"/>
                </a:cubicBezTo>
                <a:cubicBezTo>
                  <a:pt x="4723848" y="624088"/>
                  <a:pt x="4618482" y="613319"/>
                  <a:pt x="4512564" y="603394"/>
                </a:cubicBezTo>
                <a:cubicBezTo>
                  <a:pt x="4587113" y="574254"/>
                  <a:pt x="4662253" y="546191"/>
                  <a:pt x="4737989" y="519205"/>
                </a:cubicBezTo>
                <a:cubicBezTo>
                  <a:pt x="4793615" y="524399"/>
                  <a:pt x="4849114" y="529847"/>
                  <a:pt x="4904486" y="535549"/>
                </a:cubicBezTo>
                <a:cubicBezTo>
                  <a:pt x="5117256" y="557467"/>
                  <a:pt x="5328622" y="582806"/>
                  <a:pt x="5538597" y="611566"/>
                </a:cubicBezTo>
                <a:cubicBezTo>
                  <a:pt x="5409267" y="631584"/>
                  <a:pt x="5280324" y="652489"/>
                  <a:pt x="5151755" y="674280"/>
                </a:cubicBezTo>
                <a:close/>
                <a:moveTo>
                  <a:pt x="4491482" y="601810"/>
                </a:moveTo>
                <a:cubicBezTo>
                  <a:pt x="4223468" y="576471"/>
                  <a:pt x="3952050" y="556601"/>
                  <a:pt x="3677222" y="542200"/>
                </a:cubicBezTo>
                <a:cubicBezTo>
                  <a:pt x="3810953" y="515974"/>
                  <a:pt x="3942715" y="491269"/>
                  <a:pt x="4072509" y="468083"/>
                </a:cubicBezTo>
                <a:cubicBezTo>
                  <a:pt x="4288155" y="481217"/>
                  <a:pt x="4502468" y="497561"/>
                  <a:pt x="4715447" y="517114"/>
                </a:cubicBezTo>
                <a:cubicBezTo>
                  <a:pt x="4640218" y="544016"/>
                  <a:pt x="4565568" y="572248"/>
                  <a:pt x="4491482" y="601810"/>
                </a:cubicBezTo>
                <a:close/>
                <a:moveTo>
                  <a:pt x="3637852" y="540300"/>
                </a:moveTo>
                <a:cubicBezTo>
                  <a:pt x="3440411" y="530207"/>
                  <a:pt x="3241440" y="522879"/>
                  <a:pt x="3040952" y="518318"/>
                </a:cubicBezTo>
                <a:cubicBezTo>
                  <a:pt x="3113932" y="489896"/>
                  <a:pt x="3187529" y="462445"/>
                  <a:pt x="3261741" y="435966"/>
                </a:cubicBezTo>
                <a:cubicBezTo>
                  <a:pt x="3520269" y="440950"/>
                  <a:pt x="3777126" y="450853"/>
                  <a:pt x="4032314" y="465676"/>
                </a:cubicBezTo>
                <a:cubicBezTo>
                  <a:pt x="3902818" y="488861"/>
                  <a:pt x="3771329" y="513736"/>
                  <a:pt x="3637852" y="540300"/>
                </a:cubicBezTo>
                <a:close/>
                <a:moveTo>
                  <a:pt x="3016314" y="517748"/>
                </a:moveTo>
                <a:cubicBezTo>
                  <a:pt x="2556066" y="507655"/>
                  <a:pt x="2088280" y="511877"/>
                  <a:pt x="1612964" y="530417"/>
                </a:cubicBezTo>
                <a:cubicBezTo>
                  <a:pt x="1751565" y="502460"/>
                  <a:pt x="1896764" y="474524"/>
                  <a:pt x="2048574" y="446608"/>
                </a:cubicBezTo>
                <a:cubicBezTo>
                  <a:pt x="2447227" y="431828"/>
                  <a:pt x="2842724" y="428027"/>
                  <a:pt x="3235071" y="435206"/>
                </a:cubicBezTo>
                <a:cubicBezTo>
                  <a:pt x="3161494" y="461812"/>
                  <a:pt x="3088577" y="489326"/>
                  <a:pt x="3016314" y="517748"/>
                </a:cubicBezTo>
                <a:close/>
                <a:moveTo>
                  <a:pt x="2993581" y="526807"/>
                </a:moveTo>
                <a:cubicBezTo>
                  <a:pt x="2900445" y="563675"/>
                  <a:pt x="2808478" y="601980"/>
                  <a:pt x="2717673" y="641719"/>
                </a:cubicBezTo>
                <a:cubicBezTo>
                  <a:pt x="2197227" y="624235"/>
                  <a:pt x="1663637" y="622124"/>
                  <a:pt x="1116902" y="635385"/>
                </a:cubicBezTo>
                <a:cubicBezTo>
                  <a:pt x="1253046" y="605041"/>
                  <a:pt x="1399477" y="573684"/>
                  <a:pt x="1555052" y="542010"/>
                </a:cubicBezTo>
                <a:cubicBezTo>
                  <a:pt x="2041970" y="521908"/>
                  <a:pt x="2521414" y="516840"/>
                  <a:pt x="2993390" y="526807"/>
                </a:cubicBezTo>
                <a:close/>
                <a:moveTo>
                  <a:pt x="2719515" y="651285"/>
                </a:moveTo>
                <a:cubicBezTo>
                  <a:pt x="2828989" y="654959"/>
                  <a:pt x="2937891" y="659311"/>
                  <a:pt x="3046222" y="664335"/>
                </a:cubicBezTo>
                <a:cubicBezTo>
                  <a:pt x="2837307" y="710452"/>
                  <a:pt x="2624626" y="759863"/>
                  <a:pt x="2408174" y="812568"/>
                </a:cubicBezTo>
                <a:lnTo>
                  <a:pt x="2340928" y="829039"/>
                </a:lnTo>
                <a:cubicBezTo>
                  <a:pt x="2386775" y="806024"/>
                  <a:pt x="2432895" y="783384"/>
                  <a:pt x="2479294" y="761130"/>
                </a:cubicBezTo>
                <a:cubicBezTo>
                  <a:pt x="2558288" y="723375"/>
                  <a:pt x="2638298" y="686760"/>
                  <a:pt x="2719324" y="651285"/>
                </a:cubicBezTo>
                <a:close/>
                <a:moveTo>
                  <a:pt x="2410524" y="821817"/>
                </a:moveTo>
                <a:cubicBezTo>
                  <a:pt x="2638616" y="766280"/>
                  <a:pt x="2862625" y="714360"/>
                  <a:pt x="3082544" y="666045"/>
                </a:cubicBezTo>
                <a:cubicBezTo>
                  <a:pt x="3448387" y="683573"/>
                  <a:pt x="3806889" y="708912"/>
                  <a:pt x="4158044" y="742062"/>
                </a:cubicBezTo>
                <a:cubicBezTo>
                  <a:pt x="4001408" y="812296"/>
                  <a:pt x="3847973" y="887445"/>
                  <a:pt x="3697732" y="967517"/>
                </a:cubicBezTo>
                <a:cubicBezTo>
                  <a:pt x="3568319" y="997797"/>
                  <a:pt x="3439541" y="1029072"/>
                  <a:pt x="3311398" y="1061335"/>
                </a:cubicBezTo>
                <a:cubicBezTo>
                  <a:pt x="3079623" y="1119824"/>
                  <a:pt x="2859488" y="1178952"/>
                  <a:pt x="2650998" y="1238708"/>
                </a:cubicBezTo>
                <a:cubicBezTo>
                  <a:pt x="2376253" y="1191704"/>
                  <a:pt x="2099393" y="1150446"/>
                  <a:pt x="1820418" y="1114927"/>
                </a:cubicBezTo>
                <a:cubicBezTo>
                  <a:pt x="1976419" y="1021299"/>
                  <a:pt x="2137048" y="932504"/>
                  <a:pt x="2302320" y="848550"/>
                </a:cubicBezTo>
                <a:cubicBezTo>
                  <a:pt x="2338051" y="839510"/>
                  <a:pt x="2374056" y="830603"/>
                  <a:pt x="2410333" y="821817"/>
                </a:cubicBezTo>
                <a:close/>
                <a:moveTo>
                  <a:pt x="1805432" y="1112710"/>
                </a:moveTo>
                <a:cubicBezTo>
                  <a:pt x="1687278" y="1097760"/>
                  <a:pt x="1568749" y="1083804"/>
                  <a:pt x="1449832" y="1070837"/>
                </a:cubicBezTo>
                <a:cubicBezTo>
                  <a:pt x="1699514" y="1002295"/>
                  <a:pt x="1972691" y="930205"/>
                  <a:pt x="2262188" y="858242"/>
                </a:cubicBezTo>
                <a:cubicBezTo>
                  <a:pt x="2105768" y="938611"/>
                  <a:pt x="1953451" y="1023434"/>
                  <a:pt x="1805242" y="1112710"/>
                </a:cubicBezTo>
                <a:close/>
                <a:moveTo>
                  <a:pt x="1792351" y="1120692"/>
                </a:moveTo>
                <a:cubicBezTo>
                  <a:pt x="1749425" y="1146664"/>
                  <a:pt x="1706753" y="1172827"/>
                  <a:pt x="1664526" y="1199559"/>
                </a:cubicBezTo>
                <a:cubicBezTo>
                  <a:pt x="1527620" y="1180980"/>
                  <a:pt x="1390034" y="1163850"/>
                  <a:pt x="1251776" y="1148184"/>
                </a:cubicBezTo>
                <a:cubicBezTo>
                  <a:pt x="1232726" y="1146031"/>
                  <a:pt x="1213676" y="1144067"/>
                  <a:pt x="1194626" y="1141850"/>
                </a:cubicBezTo>
                <a:cubicBezTo>
                  <a:pt x="1268794" y="1120736"/>
                  <a:pt x="1345546" y="1099324"/>
                  <a:pt x="1424877" y="1077615"/>
                </a:cubicBezTo>
                <a:lnTo>
                  <a:pt x="1430401" y="1078185"/>
                </a:lnTo>
                <a:cubicBezTo>
                  <a:pt x="1551349" y="1091279"/>
                  <a:pt x="1671936" y="1105444"/>
                  <a:pt x="1792161" y="1120692"/>
                </a:cubicBezTo>
                <a:close/>
                <a:moveTo>
                  <a:pt x="1666748" y="1209378"/>
                </a:moveTo>
                <a:cubicBezTo>
                  <a:pt x="1905000" y="1241686"/>
                  <a:pt x="2141239" y="1278320"/>
                  <a:pt x="2375472" y="1319287"/>
                </a:cubicBezTo>
                <a:cubicBezTo>
                  <a:pt x="2289029" y="1345215"/>
                  <a:pt x="2204974" y="1370997"/>
                  <a:pt x="2123313" y="1396634"/>
                </a:cubicBezTo>
                <a:cubicBezTo>
                  <a:pt x="1925574" y="1362255"/>
                  <a:pt x="1725613" y="1330898"/>
                  <a:pt x="1523429" y="1302563"/>
                </a:cubicBezTo>
                <a:cubicBezTo>
                  <a:pt x="1570419" y="1271142"/>
                  <a:pt x="1618126" y="1240102"/>
                  <a:pt x="1666558" y="1209442"/>
                </a:cubicBezTo>
                <a:close/>
                <a:moveTo>
                  <a:pt x="2103565" y="1402842"/>
                </a:moveTo>
                <a:cubicBezTo>
                  <a:pt x="1982280" y="1440851"/>
                  <a:pt x="1866500" y="1478435"/>
                  <a:pt x="1756220" y="1515601"/>
                </a:cubicBezTo>
                <a:cubicBezTo>
                  <a:pt x="1610424" y="1491320"/>
                  <a:pt x="1463186" y="1468515"/>
                  <a:pt x="1314514" y="1447186"/>
                </a:cubicBezTo>
                <a:cubicBezTo>
                  <a:pt x="1379157" y="1400733"/>
                  <a:pt x="1444771" y="1355186"/>
                  <a:pt x="1511364" y="1310545"/>
                </a:cubicBezTo>
                <a:cubicBezTo>
                  <a:pt x="1710754" y="1338291"/>
                  <a:pt x="1908092" y="1369078"/>
                  <a:pt x="2103374" y="1402906"/>
                </a:cubicBezTo>
                <a:close/>
                <a:moveTo>
                  <a:pt x="1736789" y="1522126"/>
                </a:moveTo>
                <a:cubicBezTo>
                  <a:pt x="1584389" y="1573393"/>
                  <a:pt x="1442930" y="1622767"/>
                  <a:pt x="1312418" y="1670233"/>
                </a:cubicBezTo>
                <a:cubicBezTo>
                  <a:pt x="1247775" y="1645318"/>
                  <a:pt x="1181926" y="1620486"/>
                  <a:pt x="1114870" y="1595736"/>
                </a:cubicBezTo>
                <a:cubicBezTo>
                  <a:pt x="1176509" y="1548054"/>
                  <a:pt x="1239266" y="1501202"/>
                  <a:pt x="1303147" y="1455168"/>
                </a:cubicBezTo>
                <a:cubicBezTo>
                  <a:pt x="1449280" y="1476072"/>
                  <a:pt x="1593831" y="1498390"/>
                  <a:pt x="1736789" y="1522126"/>
                </a:cubicBezTo>
                <a:close/>
                <a:moveTo>
                  <a:pt x="1298639" y="1675174"/>
                </a:moveTo>
                <a:cubicBezTo>
                  <a:pt x="1206989" y="1708451"/>
                  <a:pt x="1121175" y="1740403"/>
                  <a:pt x="1041210" y="1771019"/>
                </a:cubicBezTo>
                <a:cubicBezTo>
                  <a:pt x="1009206" y="1758052"/>
                  <a:pt x="976865" y="1745047"/>
                  <a:pt x="944181" y="1731997"/>
                </a:cubicBezTo>
                <a:cubicBezTo>
                  <a:pt x="992905" y="1691708"/>
                  <a:pt x="1043857" y="1650830"/>
                  <a:pt x="1097026" y="1609356"/>
                </a:cubicBezTo>
                <a:lnTo>
                  <a:pt x="1105853" y="1602578"/>
                </a:lnTo>
                <a:cubicBezTo>
                  <a:pt x="1171340" y="1626732"/>
                  <a:pt x="1235647" y="1650931"/>
                  <a:pt x="1298766" y="1675174"/>
                </a:cubicBezTo>
                <a:close/>
                <a:moveTo>
                  <a:pt x="1847152" y="2137613"/>
                </a:moveTo>
                <a:cubicBezTo>
                  <a:pt x="1760157" y="2175919"/>
                  <a:pt x="1680655" y="2211983"/>
                  <a:pt x="1608646" y="2245810"/>
                </a:cubicBezTo>
                <a:lnTo>
                  <a:pt x="1591691" y="2253729"/>
                </a:lnTo>
                <a:cubicBezTo>
                  <a:pt x="1366838" y="2136409"/>
                  <a:pt x="1101154" y="2008130"/>
                  <a:pt x="795719" y="1877317"/>
                </a:cubicBezTo>
                <a:lnTo>
                  <a:pt x="861060" y="1851281"/>
                </a:lnTo>
                <a:cubicBezTo>
                  <a:pt x="917194" y="1829154"/>
                  <a:pt x="977328" y="1805797"/>
                  <a:pt x="1041464" y="1781218"/>
                </a:cubicBezTo>
                <a:cubicBezTo>
                  <a:pt x="1341374" y="1903099"/>
                  <a:pt x="1610614" y="2023903"/>
                  <a:pt x="1847279" y="2137549"/>
                </a:cubicBezTo>
                <a:close/>
                <a:moveTo>
                  <a:pt x="1054164" y="1776277"/>
                </a:moveTo>
                <a:cubicBezTo>
                  <a:pt x="1134345" y="1745743"/>
                  <a:pt x="1220362" y="1713772"/>
                  <a:pt x="1312228" y="1680369"/>
                </a:cubicBezTo>
                <a:cubicBezTo>
                  <a:pt x="1609725" y="1794711"/>
                  <a:pt x="1881505" y="1909054"/>
                  <a:pt x="2125917" y="2018836"/>
                </a:cubicBezTo>
                <a:cubicBezTo>
                  <a:pt x="2030413" y="2058156"/>
                  <a:pt x="1941341" y="2096056"/>
                  <a:pt x="1858709" y="2132545"/>
                </a:cubicBezTo>
                <a:cubicBezTo>
                  <a:pt x="1622616" y="2018899"/>
                  <a:pt x="1353884" y="1898221"/>
                  <a:pt x="1054164" y="1776277"/>
                </a:cubicBezTo>
                <a:close/>
                <a:moveTo>
                  <a:pt x="2609914" y="1688540"/>
                </a:moveTo>
                <a:cubicBezTo>
                  <a:pt x="2690730" y="1706025"/>
                  <a:pt x="2770969" y="1723996"/>
                  <a:pt x="2850642" y="1742449"/>
                </a:cubicBezTo>
                <a:cubicBezTo>
                  <a:pt x="2652141" y="1812132"/>
                  <a:pt x="2469642" y="1881118"/>
                  <a:pt x="2303272" y="1946999"/>
                </a:cubicBezTo>
                <a:cubicBezTo>
                  <a:pt x="2394966" y="1865154"/>
                  <a:pt x="2497201" y="1778178"/>
                  <a:pt x="2610231" y="1688540"/>
                </a:cubicBezTo>
                <a:close/>
                <a:moveTo>
                  <a:pt x="2619566" y="1680939"/>
                </a:moveTo>
                <a:cubicBezTo>
                  <a:pt x="2661431" y="1647871"/>
                  <a:pt x="2704700" y="1614531"/>
                  <a:pt x="2749360" y="1580913"/>
                </a:cubicBezTo>
                <a:cubicBezTo>
                  <a:pt x="2768029" y="1566850"/>
                  <a:pt x="2786888" y="1552976"/>
                  <a:pt x="2805748" y="1539103"/>
                </a:cubicBezTo>
                <a:cubicBezTo>
                  <a:pt x="2935288" y="1567021"/>
                  <a:pt x="3063685" y="1596325"/>
                  <a:pt x="3190939" y="1627030"/>
                </a:cubicBezTo>
                <a:cubicBezTo>
                  <a:pt x="3078925" y="1663645"/>
                  <a:pt x="2971083" y="1700152"/>
                  <a:pt x="2867406" y="1736558"/>
                </a:cubicBezTo>
                <a:cubicBezTo>
                  <a:pt x="2785663" y="1717509"/>
                  <a:pt x="2703151" y="1698974"/>
                  <a:pt x="2619883" y="1680939"/>
                </a:cubicBezTo>
                <a:close/>
                <a:moveTo>
                  <a:pt x="3208592" y="1631274"/>
                </a:moveTo>
                <a:cubicBezTo>
                  <a:pt x="3454127" y="1690694"/>
                  <a:pt x="3695275" y="1755100"/>
                  <a:pt x="3932047" y="1824485"/>
                </a:cubicBezTo>
                <a:cubicBezTo>
                  <a:pt x="3869608" y="1874529"/>
                  <a:pt x="3811060" y="1923307"/>
                  <a:pt x="3756406" y="1970818"/>
                </a:cubicBezTo>
                <a:cubicBezTo>
                  <a:pt x="3474847" y="1887408"/>
                  <a:pt x="3184271" y="1810675"/>
                  <a:pt x="2884678" y="1740612"/>
                </a:cubicBezTo>
                <a:cubicBezTo>
                  <a:pt x="2988647" y="1704333"/>
                  <a:pt x="3096724" y="1667889"/>
                  <a:pt x="3208909" y="1631274"/>
                </a:cubicBezTo>
                <a:close/>
                <a:moveTo>
                  <a:pt x="3225864" y="1625636"/>
                </a:moveTo>
                <a:cubicBezTo>
                  <a:pt x="3306553" y="1599493"/>
                  <a:pt x="3389357" y="1573355"/>
                  <a:pt x="3474276" y="1547212"/>
                </a:cubicBezTo>
                <a:cubicBezTo>
                  <a:pt x="3680098" y="1596876"/>
                  <a:pt x="3883704" y="1649791"/>
                  <a:pt x="4085082" y="1705961"/>
                </a:cubicBezTo>
                <a:cubicBezTo>
                  <a:pt x="4035127" y="1743545"/>
                  <a:pt x="3987248" y="1780648"/>
                  <a:pt x="3941445" y="1817263"/>
                </a:cubicBezTo>
                <a:cubicBezTo>
                  <a:pt x="3707467" y="1748512"/>
                  <a:pt x="3469050" y="1684632"/>
                  <a:pt x="3226181" y="1625636"/>
                </a:cubicBezTo>
                <a:close/>
                <a:moveTo>
                  <a:pt x="4096322" y="1709192"/>
                </a:moveTo>
                <a:cubicBezTo>
                  <a:pt x="4217353" y="1743229"/>
                  <a:pt x="4337577" y="1778494"/>
                  <a:pt x="4457002" y="1814983"/>
                </a:cubicBezTo>
                <a:cubicBezTo>
                  <a:pt x="4370134" y="1842602"/>
                  <a:pt x="4286168" y="1870051"/>
                  <a:pt x="4205097" y="1897335"/>
                </a:cubicBezTo>
                <a:cubicBezTo>
                  <a:pt x="4121487" y="1871064"/>
                  <a:pt x="4037222" y="1845408"/>
                  <a:pt x="3952304" y="1820367"/>
                </a:cubicBezTo>
                <a:cubicBezTo>
                  <a:pt x="3998278" y="1783961"/>
                  <a:pt x="4046391" y="1746903"/>
                  <a:pt x="4096639" y="1709192"/>
                </a:cubicBezTo>
                <a:close/>
                <a:moveTo>
                  <a:pt x="4472940" y="1819924"/>
                </a:moveTo>
                <a:cubicBezTo>
                  <a:pt x="4596003" y="1857679"/>
                  <a:pt x="4718177" y="1896720"/>
                  <a:pt x="4839462" y="1937054"/>
                </a:cubicBezTo>
                <a:cubicBezTo>
                  <a:pt x="4929588" y="1967080"/>
                  <a:pt x="5017624" y="1997297"/>
                  <a:pt x="5103559" y="2027704"/>
                </a:cubicBezTo>
                <a:cubicBezTo>
                  <a:pt x="5051533" y="2073777"/>
                  <a:pt x="5004308" y="2117468"/>
                  <a:pt x="4961890" y="2158771"/>
                </a:cubicBezTo>
                <a:cubicBezTo>
                  <a:pt x="4833239" y="2110075"/>
                  <a:pt x="4698683" y="2061513"/>
                  <a:pt x="4558221" y="2013071"/>
                </a:cubicBezTo>
                <a:cubicBezTo>
                  <a:pt x="4446969" y="1975062"/>
                  <a:pt x="4334510" y="1938112"/>
                  <a:pt x="4220845" y="1902212"/>
                </a:cubicBezTo>
                <a:cubicBezTo>
                  <a:pt x="4302081" y="1875017"/>
                  <a:pt x="4386218" y="1847588"/>
                  <a:pt x="4473258" y="1819924"/>
                </a:cubicBezTo>
                <a:close/>
                <a:moveTo>
                  <a:pt x="4842891" y="1928185"/>
                </a:moveTo>
                <a:cubicBezTo>
                  <a:pt x="4725842" y="1889163"/>
                  <a:pt x="4608049" y="1851388"/>
                  <a:pt x="4489514" y="1814856"/>
                </a:cubicBezTo>
                <a:cubicBezTo>
                  <a:pt x="4574432" y="1787996"/>
                  <a:pt x="4662024" y="1761156"/>
                  <a:pt x="4752277" y="1734341"/>
                </a:cubicBezTo>
                <a:cubicBezTo>
                  <a:pt x="4907852" y="1780160"/>
                  <a:pt x="5062220" y="1827887"/>
                  <a:pt x="5215382" y="1877507"/>
                </a:cubicBezTo>
                <a:lnTo>
                  <a:pt x="5263261" y="1893154"/>
                </a:lnTo>
                <a:cubicBezTo>
                  <a:pt x="5208861" y="1937117"/>
                  <a:pt x="5158486" y="1979668"/>
                  <a:pt x="5112131" y="2020799"/>
                </a:cubicBezTo>
                <a:cubicBezTo>
                  <a:pt x="5024628" y="1989677"/>
                  <a:pt x="4934985" y="1958801"/>
                  <a:pt x="4843209" y="1928185"/>
                </a:cubicBezTo>
                <a:close/>
                <a:moveTo>
                  <a:pt x="5273294" y="1896511"/>
                </a:moveTo>
                <a:cubicBezTo>
                  <a:pt x="5421884" y="1945371"/>
                  <a:pt x="5565267" y="1994637"/>
                  <a:pt x="5703443" y="2044301"/>
                </a:cubicBezTo>
                <a:cubicBezTo>
                  <a:pt x="5605272" y="2074791"/>
                  <a:pt x="5511800" y="2104799"/>
                  <a:pt x="5423027" y="2134319"/>
                </a:cubicBezTo>
                <a:cubicBezTo>
                  <a:pt x="5325663" y="2097533"/>
                  <a:pt x="5225288" y="2060753"/>
                  <a:pt x="5121910" y="2023967"/>
                </a:cubicBezTo>
                <a:cubicBezTo>
                  <a:pt x="5172285" y="1980086"/>
                  <a:pt x="5222856" y="1937643"/>
                  <a:pt x="5273612" y="1896638"/>
                </a:cubicBezTo>
                <a:close/>
                <a:moveTo>
                  <a:pt x="5718302" y="2049686"/>
                </a:moveTo>
                <a:cubicBezTo>
                  <a:pt x="5929376" y="2125703"/>
                  <a:pt x="6127941" y="2201720"/>
                  <a:pt x="6313488" y="2277104"/>
                </a:cubicBezTo>
                <a:lnTo>
                  <a:pt x="6307138" y="2283059"/>
                </a:lnTo>
                <a:cubicBezTo>
                  <a:pt x="6247003" y="2337982"/>
                  <a:pt x="6195251" y="2388216"/>
                  <a:pt x="6151499" y="2432560"/>
                </a:cubicBezTo>
                <a:cubicBezTo>
                  <a:pt x="5936361" y="2337538"/>
                  <a:pt x="5697919" y="2238652"/>
                  <a:pt x="5437315" y="2139703"/>
                </a:cubicBezTo>
                <a:cubicBezTo>
                  <a:pt x="5526297" y="2110310"/>
                  <a:pt x="5620068" y="2080346"/>
                  <a:pt x="5718620" y="2049813"/>
                </a:cubicBezTo>
                <a:close/>
                <a:moveTo>
                  <a:pt x="5733415" y="2044998"/>
                </a:moveTo>
                <a:cubicBezTo>
                  <a:pt x="5934139" y="1983171"/>
                  <a:pt x="6153912" y="1919950"/>
                  <a:pt x="6390958" y="1858122"/>
                </a:cubicBezTo>
                <a:cubicBezTo>
                  <a:pt x="6618224" y="1799000"/>
                  <a:pt x="6847904" y="1744331"/>
                  <a:pt x="7080123" y="1694115"/>
                </a:cubicBezTo>
                <a:cubicBezTo>
                  <a:pt x="6739383" y="1913298"/>
                  <a:pt x="6487224" y="2119622"/>
                  <a:pt x="6321298" y="2270009"/>
                </a:cubicBezTo>
                <a:cubicBezTo>
                  <a:pt x="6138228" y="2195829"/>
                  <a:pt x="5942140" y="2120319"/>
                  <a:pt x="5733733" y="2045125"/>
                </a:cubicBezTo>
                <a:close/>
                <a:moveTo>
                  <a:pt x="6388227" y="1849000"/>
                </a:moveTo>
                <a:cubicBezTo>
                  <a:pt x="6146864" y="1912221"/>
                  <a:pt x="5922899" y="1976456"/>
                  <a:pt x="5718874" y="2039804"/>
                </a:cubicBezTo>
                <a:cubicBezTo>
                  <a:pt x="5578793" y="1989379"/>
                  <a:pt x="5433314" y="1939290"/>
                  <a:pt x="5282438" y="1889543"/>
                </a:cubicBezTo>
                <a:cubicBezTo>
                  <a:pt x="5495290" y="1719442"/>
                  <a:pt x="5719756" y="1564328"/>
                  <a:pt x="5954205" y="1425331"/>
                </a:cubicBezTo>
                <a:cubicBezTo>
                  <a:pt x="6303410" y="1348807"/>
                  <a:pt x="6658357" y="1281975"/>
                  <a:pt x="7019036" y="1224835"/>
                </a:cubicBezTo>
                <a:cubicBezTo>
                  <a:pt x="7219125" y="1275938"/>
                  <a:pt x="7414895" y="1330290"/>
                  <a:pt x="7606475" y="1387892"/>
                </a:cubicBezTo>
                <a:cubicBezTo>
                  <a:pt x="7533195" y="1426452"/>
                  <a:pt x="7460996" y="1466000"/>
                  <a:pt x="7389876" y="1506543"/>
                </a:cubicBezTo>
                <a:cubicBezTo>
                  <a:pt x="7288276" y="1564442"/>
                  <a:pt x="7193026" y="1622342"/>
                  <a:pt x="7103301" y="1679418"/>
                </a:cubicBezTo>
                <a:cubicBezTo>
                  <a:pt x="6862636" y="1731028"/>
                  <a:pt x="6624383" y="1787597"/>
                  <a:pt x="6388545" y="1849127"/>
                </a:cubicBezTo>
                <a:close/>
                <a:moveTo>
                  <a:pt x="7394829" y="1514524"/>
                </a:moveTo>
                <a:cubicBezTo>
                  <a:pt x="7468426" y="1472588"/>
                  <a:pt x="7543229" y="1431710"/>
                  <a:pt x="7619175" y="1391883"/>
                </a:cubicBezTo>
                <a:cubicBezTo>
                  <a:pt x="7733158" y="1426262"/>
                  <a:pt x="7845552" y="1461756"/>
                  <a:pt x="7956423" y="1498371"/>
                </a:cubicBezTo>
                <a:lnTo>
                  <a:pt x="7999349" y="1512624"/>
                </a:lnTo>
                <a:cubicBezTo>
                  <a:pt x="7706995" y="1559077"/>
                  <a:pt x="7417182" y="1612796"/>
                  <a:pt x="7129844" y="1673781"/>
                </a:cubicBezTo>
                <a:cubicBezTo>
                  <a:pt x="7226364" y="1612967"/>
                  <a:pt x="7316089" y="1559755"/>
                  <a:pt x="7395146" y="1514651"/>
                </a:cubicBezTo>
                <a:close/>
                <a:moveTo>
                  <a:pt x="7959979" y="1489565"/>
                </a:moveTo>
                <a:cubicBezTo>
                  <a:pt x="7851902" y="1453837"/>
                  <a:pt x="7742238" y="1419186"/>
                  <a:pt x="7631049" y="1385612"/>
                </a:cubicBezTo>
                <a:cubicBezTo>
                  <a:pt x="7713663" y="1342535"/>
                  <a:pt x="7797610" y="1300726"/>
                  <a:pt x="7882890" y="1260183"/>
                </a:cubicBezTo>
                <a:cubicBezTo>
                  <a:pt x="7995285" y="1294391"/>
                  <a:pt x="8106601" y="1329720"/>
                  <a:pt x="8216773" y="1366164"/>
                </a:cubicBezTo>
                <a:cubicBezTo>
                  <a:pt x="8297228" y="1392814"/>
                  <a:pt x="8375777" y="1419648"/>
                  <a:pt x="8452421" y="1446679"/>
                </a:cubicBezTo>
                <a:cubicBezTo>
                  <a:pt x="8307642" y="1465810"/>
                  <a:pt x="8163307" y="1486715"/>
                  <a:pt x="8019415" y="1509393"/>
                </a:cubicBezTo>
                <a:close/>
                <a:moveTo>
                  <a:pt x="8472297" y="1453711"/>
                </a:moveTo>
                <a:cubicBezTo>
                  <a:pt x="8609965" y="1502406"/>
                  <a:pt x="8741346" y="1551266"/>
                  <a:pt x="8866505" y="1600297"/>
                </a:cubicBezTo>
                <a:cubicBezTo>
                  <a:pt x="8790686" y="1646750"/>
                  <a:pt x="8717217" y="1693102"/>
                  <a:pt x="8646096" y="1739345"/>
                </a:cubicBezTo>
                <a:cubicBezTo>
                  <a:pt x="8461248" y="1665482"/>
                  <a:pt x="8258746" y="1590288"/>
                  <a:pt x="8038846" y="1515918"/>
                </a:cubicBezTo>
                <a:cubicBezTo>
                  <a:pt x="8182991" y="1493537"/>
                  <a:pt x="8327645" y="1472842"/>
                  <a:pt x="8472805" y="1453837"/>
                </a:cubicBezTo>
                <a:close/>
                <a:moveTo>
                  <a:pt x="8493061" y="1450987"/>
                </a:moveTo>
                <a:cubicBezTo>
                  <a:pt x="8621332" y="1434345"/>
                  <a:pt x="8749919" y="1419123"/>
                  <a:pt x="8878760" y="1405313"/>
                </a:cubicBezTo>
                <a:cubicBezTo>
                  <a:pt x="8945753" y="1428796"/>
                  <a:pt x="9011412" y="1452336"/>
                  <a:pt x="9075610" y="1475946"/>
                </a:cubicBezTo>
                <a:cubicBezTo>
                  <a:pt x="9033955" y="1500018"/>
                  <a:pt x="8992235" y="1524514"/>
                  <a:pt x="8950452" y="1549429"/>
                </a:cubicBezTo>
                <a:cubicBezTo>
                  <a:pt x="8925623" y="1564252"/>
                  <a:pt x="8901049" y="1579031"/>
                  <a:pt x="8876602" y="1593772"/>
                </a:cubicBezTo>
                <a:cubicBezTo>
                  <a:pt x="8755126" y="1546388"/>
                  <a:pt x="8627428" y="1498833"/>
                  <a:pt x="8493570" y="1451113"/>
                </a:cubicBezTo>
                <a:close/>
                <a:moveTo>
                  <a:pt x="8900732" y="1402969"/>
                </a:moveTo>
                <a:lnTo>
                  <a:pt x="8926132" y="1400308"/>
                </a:lnTo>
                <a:cubicBezTo>
                  <a:pt x="9040050" y="1388399"/>
                  <a:pt x="9154160" y="1377649"/>
                  <a:pt x="9268523" y="1368064"/>
                </a:cubicBezTo>
                <a:cubicBezTo>
                  <a:pt x="9208198" y="1401050"/>
                  <a:pt x="9147683" y="1434915"/>
                  <a:pt x="9086913" y="1469674"/>
                </a:cubicBezTo>
                <a:cubicBezTo>
                  <a:pt x="9026271" y="1447502"/>
                  <a:pt x="8964358" y="1425312"/>
                  <a:pt x="8901240" y="1403096"/>
                </a:cubicBezTo>
                <a:close/>
                <a:moveTo>
                  <a:pt x="8955659" y="1557474"/>
                </a:moveTo>
                <a:cubicBezTo>
                  <a:pt x="8999665" y="1531166"/>
                  <a:pt x="9043543" y="1505402"/>
                  <a:pt x="9087421" y="1480190"/>
                </a:cubicBezTo>
                <a:cubicBezTo>
                  <a:pt x="9344850" y="1574768"/>
                  <a:pt x="9580944" y="1669473"/>
                  <a:pt x="9794557" y="1760947"/>
                </a:cubicBezTo>
                <a:cubicBezTo>
                  <a:pt x="9735058" y="1766477"/>
                  <a:pt x="9675812" y="1772286"/>
                  <a:pt x="9616757" y="1778368"/>
                </a:cubicBezTo>
                <a:cubicBezTo>
                  <a:pt x="9538271" y="1786559"/>
                  <a:pt x="9459976" y="1795281"/>
                  <a:pt x="9381807" y="1804530"/>
                </a:cubicBezTo>
                <a:cubicBezTo>
                  <a:pt x="9230233" y="1737255"/>
                  <a:pt x="9065514" y="1668079"/>
                  <a:pt x="8887968" y="1598460"/>
                </a:cubicBezTo>
                <a:cubicBezTo>
                  <a:pt x="8910510" y="1584859"/>
                  <a:pt x="8933244" y="1571240"/>
                  <a:pt x="8956167" y="1557601"/>
                </a:cubicBezTo>
                <a:close/>
                <a:moveTo>
                  <a:pt x="8875776" y="1215016"/>
                </a:moveTo>
                <a:cubicBezTo>
                  <a:pt x="9020746" y="1260456"/>
                  <a:pt x="9160891" y="1306408"/>
                  <a:pt x="9296209" y="1352861"/>
                </a:cubicBezTo>
                <a:lnTo>
                  <a:pt x="9288907" y="1356788"/>
                </a:lnTo>
                <a:cubicBezTo>
                  <a:pt x="9167241" y="1366924"/>
                  <a:pt x="9045829" y="1378282"/>
                  <a:pt x="8924607" y="1390870"/>
                </a:cubicBezTo>
                <a:lnTo>
                  <a:pt x="8880157" y="1395684"/>
                </a:lnTo>
                <a:cubicBezTo>
                  <a:pt x="8759254" y="1353241"/>
                  <a:pt x="8634095" y="1311159"/>
                  <a:pt x="8504745" y="1269432"/>
                </a:cubicBezTo>
                <a:cubicBezTo>
                  <a:pt x="8378127" y="1228680"/>
                  <a:pt x="8250555" y="1189380"/>
                  <a:pt x="8121968" y="1151542"/>
                </a:cubicBezTo>
                <a:cubicBezTo>
                  <a:pt x="8192262" y="1121008"/>
                  <a:pt x="8263383" y="1091298"/>
                  <a:pt x="8335328" y="1062412"/>
                </a:cubicBezTo>
                <a:lnTo>
                  <a:pt x="8354886" y="1060638"/>
                </a:lnTo>
                <a:cubicBezTo>
                  <a:pt x="8530272" y="1109751"/>
                  <a:pt x="8704072" y="1161253"/>
                  <a:pt x="8876284" y="1215143"/>
                </a:cubicBezTo>
                <a:close/>
                <a:moveTo>
                  <a:pt x="8382064" y="1058484"/>
                </a:moveTo>
                <a:cubicBezTo>
                  <a:pt x="8942197" y="1009789"/>
                  <a:pt x="9510205" y="984070"/>
                  <a:pt x="10085959" y="981327"/>
                </a:cubicBezTo>
                <a:cubicBezTo>
                  <a:pt x="9820021" y="1088555"/>
                  <a:pt x="9560306" y="1210582"/>
                  <a:pt x="9308084" y="1346843"/>
                </a:cubicBezTo>
                <a:cubicBezTo>
                  <a:pt x="9170289" y="1299586"/>
                  <a:pt x="9027414" y="1252708"/>
                  <a:pt x="8879522" y="1206211"/>
                </a:cubicBezTo>
                <a:cubicBezTo>
                  <a:pt x="8715184" y="1154646"/>
                  <a:pt x="8549386" y="1105406"/>
                  <a:pt x="8382064" y="1058484"/>
                </a:cubicBezTo>
                <a:close/>
                <a:moveTo>
                  <a:pt x="8345615" y="1048285"/>
                </a:moveTo>
                <a:cubicBezTo>
                  <a:pt x="8010525" y="954784"/>
                  <a:pt x="7670420" y="870487"/>
                  <a:pt x="7325296" y="795401"/>
                </a:cubicBezTo>
                <a:lnTo>
                  <a:pt x="7329995" y="793817"/>
                </a:lnTo>
                <a:cubicBezTo>
                  <a:pt x="8026718" y="726035"/>
                  <a:pt x="8740077" y="690497"/>
                  <a:pt x="9465691" y="686886"/>
                </a:cubicBezTo>
                <a:cubicBezTo>
                  <a:pt x="9415844" y="699556"/>
                  <a:pt x="9366250" y="712498"/>
                  <a:pt x="9316910" y="725718"/>
                </a:cubicBezTo>
                <a:cubicBezTo>
                  <a:pt x="8987155" y="814348"/>
                  <a:pt x="8662860" y="922052"/>
                  <a:pt x="8345678" y="1048285"/>
                </a:cubicBezTo>
                <a:close/>
                <a:moveTo>
                  <a:pt x="6496812" y="492409"/>
                </a:moveTo>
                <a:cubicBezTo>
                  <a:pt x="6401308" y="523112"/>
                  <a:pt x="6306966" y="554975"/>
                  <a:pt x="6213793" y="588001"/>
                </a:cubicBezTo>
                <a:cubicBezTo>
                  <a:pt x="6141149" y="576682"/>
                  <a:pt x="6068397" y="565745"/>
                  <a:pt x="5995543" y="555186"/>
                </a:cubicBezTo>
                <a:cubicBezTo>
                  <a:pt x="6162040" y="532719"/>
                  <a:pt x="6329128" y="511793"/>
                  <a:pt x="6496812" y="492409"/>
                </a:cubicBezTo>
                <a:close/>
                <a:moveTo>
                  <a:pt x="6194997" y="594652"/>
                </a:moveTo>
                <a:cubicBezTo>
                  <a:pt x="6126753" y="619020"/>
                  <a:pt x="6059024" y="644082"/>
                  <a:pt x="5991797" y="669846"/>
                </a:cubicBezTo>
                <a:cubicBezTo>
                  <a:pt x="5863317" y="649023"/>
                  <a:pt x="5734196" y="629472"/>
                  <a:pt x="5604447" y="611186"/>
                </a:cubicBezTo>
                <a:cubicBezTo>
                  <a:pt x="5722982" y="593279"/>
                  <a:pt x="5841810" y="576175"/>
                  <a:pt x="5960936" y="559874"/>
                </a:cubicBezTo>
                <a:cubicBezTo>
                  <a:pt x="6039250" y="570939"/>
                  <a:pt x="6117273" y="582532"/>
                  <a:pt x="6194997" y="594652"/>
                </a:cubicBezTo>
                <a:close/>
                <a:moveTo>
                  <a:pt x="5083747" y="454400"/>
                </a:moveTo>
                <a:cubicBezTo>
                  <a:pt x="5366785" y="482020"/>
                  <a:pt x="5647881" y="515531"/>
                  <a:pt x="5927027" y="554933"/>
                </a:cubicBezTo>
                <a:cubicBezTo>
                  <a:pt x="5808199" y="571361"/>
                  <a:pt x="5689664" y="588571"/>
                  <a:pt x="5571427" y="606561"/>
                </a:cubicBezTo>
                <a:cubicBezTo>
                  <a:pt x="5351291" y="576028"/>
                  <a:pt x="5129422" y="549211"/>
                  <a:pt x="4905820" y="526110"/>
                </a:cubicBezTo>
                <a:cubicBezTo>
                  <a:pt x="4857134" y="521126"/>
                  <a:pt x="4808455" y="516291"/>
                  <a:pt x="4759770" y="511603"/>
                </a:cubicBezTo>
                <a:cubicBezTo>
                  <a:pt x="4826953" y="487911"/>
                  <a:pt x="4894688" y="465043"/>
                  <a:pt x="4962970" y="442998"/>
                </a:cubicBezTo>
                <a:cubicBezTo>
                  <a:pt x="5002721" y="446735"/>
                  <a:pt x="5043170" y="450409"/>
                  <a:pt x="5083556" y="454400"/>
                </a:cubicBezTo>
                <a:close/>
                <a:moveTo>
                  <a:pt x="4635564" y="375089"/>
                </a:moveTo>
                <a:cubicBezTo>
                  <a:pt x="4967586" y="325128"/>
                  <a:pt x="5282965" y="286676"/>
                  <a:pt x="5581714" y="259733"/>
                </a:cubicBezTo>
                <a:cubicBezTo>
                  <a:pt x="5371230" y="309946"/>
                  <a:pt x="5164392" y="367888"/>
                  <a:pt x="4961192" y="433559"/>
                </a:cubicBezTo>
                <a:cubicBezTo>
                  <a:pt x="4807268" y="419496"/>
                  <a:pt x="4652753" y="407185"/>
                  <a:pt x="4497642" y="396627"/>
                </a:cubicBezTo>
                <a:cubicBezTo>
                  <a:pt x="4544041" y="389152"/>
                  <a:pt x="4590015" y="381973"/>
                  <a:pt x="4635564" y="375089"/>
                </a:cubicBezTo>
                <a:close/>
                <a:moveTo>
                  <a:pt x="4455668" y="403089"/>
                </a:moveTo>
                <a:cubicBezTo>
                  <a:pt x="4617085" y="413731"/>
                  <a:pt x="4777950" y="426295"/>
                  <a:pt x="4938268" y="440780"/>
                </a:cubicBezTo>
                <a:cubicBezTo>
                  <a:pt x="4870533" y="462910"/>
                  <a:pt x="4803312" y="485821"/>
                  <a:pt x="4736592" y="509513"/>
                </a:cubicBezTo>
                <a:cubicBezTo>
                  <a:pt x="4529754" y="490044"/>
                  <a:pt x="4321601" y="473869"/>
                  <a:pt x="4112133" y="460988"/>
                </a:cubicBezTo>
                <a:cubicBezTo>
                  <a:pt x="4228548" y="440421"/>
                  <a:pt x="4343146" y="421122"/>
                  <a:pt x="4455922" y="403089"/>
                </a:cubicBezTo>
                <a:close/>
                <a:moveTo>
                  <a:pt x="3476879" y="361659"/>
                </a:moveTo>
                <a:cubicBezTo>
                  <a:pt x="3790823" y="367614"/>
                  <a:pt x="4102970" y="380516"/>
                  <a:pt x="4413314" y="400365"/>
                </a:cubicBezTo>
                <a:cubicBezTo>
                  <a:pt x="4301300" y="418525"/>
                  <a:pt x="4187615" y="437909"/>
                  <a:pt x="4072255" y="458518"/>
                </a:cubicBezTo>
                <a:cubicBezTo>
                  <a:pt x="3812331" y="443018"/>
                  <a:pt x="3550603" y="432461"/>
                  <a:pt x="3287078" y="426844"/>
                </a:cubicBezTo>
                <a:cubicBezTo>
                  <a:pt x="3349771" y="404461"/>
                  <a:pt x="3413043" y="382733"/>
                  <a:pt x="3476879" y="361659"/>
                </a:cubicBezTo>
                <a:close/>
                <a:moveTo>
                  <a:pt x="2518029" y="364890"/>
                </a:moveTo>
                <a:cubicBezTo>
                  <a:pt x="2829604" y="356992"/>
                  <a:pt x="3139631" y="355725"/>
                  <a:pt x="3448114" y="361089"/>
                </a:cubicBezTo>
                <a:cubicBezTo>
                  <a:pt x="3385039" y="382205"/>
                  <a:pt x="3322384" y="403891"/>
                  <a:pt x="3260154" y="426147"/>
                </a:cubicBezTo>
                <a:cubicBezTo>
                  <a:pt x="2880932" y="418630"/>
                  <a:pt x="2498427" y="421438"/>
                  <a:pt x="2112645" y="434572"/>
                </a:cubicBezTo>
                <a:cubicBezTo>
                  <a:pt x="2243709" y="410923"/>
                  <a:pt x="2378856" y="387695"/>
                  <a:pt x="2518093" y="364890"/>
                </a:cubicBezTo>
                <a:close/>
                <a:moveTo>
                  <a:pt x="1588961" y="408220"/>
                </a:moveTo>
                <a:cubicBezTo>
                  <a:pt x="1876444" y="388751"/>
                  <a:pt x="2162893" y="374941"/>
                  <a:pt x="2448306" y="366790"/>
                </a:cubicBezTo>
                <a:cubicBezTo>
                  <a:pt x="2310511" y="389680"/>
                  <a:pt x="2176799" y="413118"/>
                  <a:pt x="2047177" y="437106"/>
                </a:cubicBezTo>
                <a:cubicBezTo>
                  <a:pt x="1839405" y="444624"/>
                  <a:pt x="1630851" y="455181"/>
                  <a:pt x="1421511" y="468780"/>
                </a:cubicBezTo>
                <a:cubicBezTo>
                  <a:pt x="1477474" y="447918"/>
                  <a:pt x="1533290" y="427731"/>
                  <a:pt x="1588961" y="408220"/>
                </a:cubicBezTo>
                <a:close/>
                <a:moveTo>
                  <a:pt x="1390714" y="480373"/>
                </a:moveTo>
                <a:cubicBezTo>
                  <a:pt x="1588370" y="467196"/>
                  <a:pt x="1785366" y="456638"/>
                  <a:pt x="1981708" y="448699"/>
                </a:cubicBezTo>
                <a:cubicBezTo>
                  <a:pt x="1832610" y="476529"/>
                  <a:pt x="1689907" y="504339"/>
                  <a:pt x="1553591" y="532128"/>
                </a:cubicBezTo>
                <a:cubicBezTo>
                  <a:pt x="1440771" y="536900"/>
                  <a:pt x="1327766" y="542411"/>
                  <a:pt x="1214565" y="548662"/>
                </a:cubicBezTo>
                <a:cubicBezTo>
                  <a:pt x="1273448" y="524970"/>
                  <a:pt x="1332167" y="502207"/>
                  <a:pt x="1390714" y="480373"/>
                </a:cubicBezTo>
                <a:close/>
                <a:moveTo>
                  <a:pt x="1186879" y="559747"/>
                </a:moveTo>
                <a:cubicBezTo>
                  <a:pt x="1289749" y="554004"/>
                  <a:pt x="1392320" y="548894"/>
                  <a:pt x="1494600" y="544417"/>
                </a:cubicBezTo>
                <a:cubicBezTo>
                  <a:pt x="1342835" y="576091"/>
                  <a:pt x="1200087" y="606688"/>
                  <a:pt x="1067562" y="636462"/>
                </a:cubicBezTo>
                <a:lnTo>
                  <a:pt x="997395" y="638362"/>
                </a:lnTo>
                <a:cubicBezTo>
                  <a:pt x="1058564" y="612263"/>
                  <a:pt x="1121728" y="586058"/>
                  <a:pt x="1186879" y="559747"/>
                </a:cubicBezTo>
                <a:close/>
                <a:moveTo>
                  <a:pt x="973709" y="648434"/>
                </a:moveTo>
                <a:lnTo>
                  <a:pt x="1019683" y="647167"/>
                </a:lnTo>
                <a:cubicBezTo>
                  <a:pt x="988651" y="654218"/>
                  <a:pt x="958196" y="661186"/>
                  <a:pt x="928306" y="668072"/>
                </a:cubicBezTo>
                <a:close/>
                <a:moveTo>
                  <a:pt x="881189" y="688787"/>
                </a:moveTo>
                <a:cubicBezTo>
                  <a:pt x="941134" y="674806"/>
                  <a:pt x="1003662" y="660489"/>
                  <a:pt x="1068769" y="645837"/>
                </a:cubicBezTo>
                <a:cubicBezTo>
                  <a:pt x="1624648" y="631605"/>
                  <a:pt x="2167528" y="633167"/>
                  <a:pt x="2697417" y="650525"/>
                </a:cubicBezTo>
                <a:cubicBezTo>
                  <a:pt x="2622442" y="683592"/>
                  <a:pt x="2548211" y="717629"/>
                  <a:pt x="2474722" y="752641"/>
                </a:cubicBezTo>
                <a:cubicBezTo>
                  <a:pt x="2415458" y="780894"/>
                  <a:pt x="2356866" y="809762"/>
                  <a:pt x="2298954" y="839238"/>
                </a:cubicBezTo>
                <a:cubicBezTo>
                  <a:pt x="1985899" y="916649"/>
                  <a:pt x="1691196" y="994440"/>
                  <a:pt x="1423988" y="1067986"/>
                </a:cubicBezTo>
                <a:cubicBezTo>
                  <a:pt x="1046461" y="1027399"/>
                  <a:pt x="665461" y="997372"/>
                  <a:pt x="280988" y="977906"/>
                </a:cubicBezTo>
                <a:cubicBezTo>
                  <a:pt x="431864" y="898975"/>
                  <a:pt x="636842" y="796795"/>
                  <a:pt x="881189" y="688850"/>
                </a:cubicBezTo>
                <a:close/>
                <a:moveTo>
                  <a:pt x="138557" y="1054493"/>
                </a:moveTo>
                <a:cubicBezTo>
                  <a:pt x="174181" y="1034855"/>
                  <a:pt x="216345" y="1012050"/>
                  <a:pt x="264541" y="986648"/>
                </a:cubicBezTo>
                <a:cubicBezTo>
                  <a:pt x="645839" y="1005779"/>
                  <a:pt x="1023938" y="1035235"/>
                  <a:pt x="1398842" y="1075018"/>
                </a:cubicBezTo>
                <a:cubicBezTo>
                  <a:pt x="1319848" y="1096809"/>
                  <a:pt x="1243374" y="1118202"/>
                  <a:pt x="1169416" y="1139189"/>
                </a:cubicBezTo>
                <a:cubicBezTo>
                  <a:pt x="829354" y="1102194"/>
                  <a:pt x="485732" y="1073960"/>
                  <a:pt x="138557" y="1054493"/>
                </a:cubicBezTo>
                <a:close/>
                <a:moveTo>
                  <a:pt x="1170178" y="1148818"/>
                </a:moveTo>
                <a:cubicBezTo>
                  <a:pt x="1196975" y="1151732"/>
                  <a:pt x="1223772" y="1154583"/>
                  <a:pt x="1250442" y="1157623"/>
                </a:cubicBezTo>
                <a:cubicBezTo>
                  <a:pt x="1384891" y="1172827"/>
                  <a:pt x="1518749" y="1189443"/>
                  <a:pt x="1652016" y="1207478"/>
                </a:cubicBezTo>
                <a:cubicBezTo>
                  <a:pt x="1603883" y="1238056"/>
                  <a:pt x="1556239" y="1269096"/>
                  <a:pt x="1509078" y="1300599"/>
                </a:cubicBezTo>
                <a:cubicBezTo>
                  <a:pt x="1397908" y="1285142"/>
                  <a:pt x="1286085" y="1270617"/>
                  <a:pt x="1173607" y="1257016"/>
                </a:cubicBezTo>
                <a:cubicBezTo>
                  <a:pt x="1083393" y="1246038"/>
                  <a:pt x="992740" y="1235731"/>
                  <a:pt x="901637" y="1226102"/>
                </a:cubicBezTo>
                <a:cubicBezTo>
                  <a:pt x="986409" y="1201333"/>
                  <a:pt x="1076135" y="1175487"/>
                  <a:pt x="1170178" y="1148818"/>
                </a:cubicBezTo>
                <a:close/>
                <a:moveTo>
                  <a:pt x="877697" y="1233070"/>
                </a:moveTo>
                <a:cubicBezTo>
                  <a:pt x="976249" y="1243459"/>
                  <a:pt x="1074357" y="1254564"/>
                  <a:pt x="1172020" y="1266391"/>
                </a:cubicBezTo>
                <a:cubicBezTo>
                  <a:pt x="1280941" y="1279568"/>
                  <a:pt x="1389272" y="1293631"/>
                  <a:pt x="1497013" y="1308581"/>
                </a:cubicBezTo>
                <a:cubicBezTo>
                  <a:pt x="1430547" y="1353178"/>
                  <a:pt x="1365104" y="1398725"/>
                  <a:pt x="1300671" y="1445222"/>
                </a:cubicBezTo>
                <a:cubicBezTo>
                  <a:pt x="1236110" y="1436055"/>
                  <a:pt x="1171258" y="1427105"/>
                  <a:pt x="1106107" y="1418362"/>
                </a:cubicBezTo>
                <a:cubicBezTo>
                  <a:pt x="906336" y="1391756"/>
                  <a:pt x="703771" y="1367792"/>
                  <a:pt x="498412" y="1346463"/>
                </a:cubicBezTo>
                <a:cubicBezTo>
                  <a:pt x="609283" y="1312635"/>
                  <a:pt x="736664" y="1274436"/>
                  <a:pt x="877697" y="1233070"/>
                </a:cubicBezTo>
                <a:close/>
                <a:moveTo>
                  <a:pt x="475107" y="1353431"/>
                </a:moveTo>
                <a:cubicBezTo>
                  <a:pt x="687705" y="1375349"/>
                  <a:pt x="897426" y="1400036"/>
                  <a:pt x="1104265" y="1427485"/>
                </a:cubicBezTo>
                <a:cubicBezTo>
                  <a:pt x="1166324" y="1435929"/>
                  <a:pt x="1228109" y="1444379"/>
                  <a:pt x="1289622" y="1452824"/>
                </a:cubicBezTo>
                <a:cubicBezTo>
                  <a:pt x="1226801" y="1498181"/>
                  <a:pt x="1165035" y="1544380"/>
                  <a:pt x="1104329" y="1591429"/>
                </a:cubicBezTo>
                <a:cubicBezTo>
                  <a:pt x="994264" y="1550842"/>
                  <a:pt x="881189" y="1510489"/>
                  <a:pt x="765112" y="1470371"/>
                </a:cubicBezTo>
                <a:cubicBezTo>
                  <a:pt x="658476" y="1433547"/>
                  <a:pt x="551223" y="1397648"/>
                  <a:pt x="443357" y="1362680"/>
                </a:cubicBezTo>
                <a:close/>
                <a:moveTo>
                  <a:pt x="384112" y="1344182"/>
                </a:moveTo>
                <a:lnTo>
                  <a:pt x="450914" y="1351151"/>
                </a:lnTo>
                <a:lnTo>
                  <a:pt x="427736" y="1358246"/>
                </a:lnTo>
                <a:close/>
                <a:moveTo>
                  <a:pt x="388874" y="1523330"/>
                </a:moveTo>
                <a:cubicBezTo>
                  <a:pt x="316908" y="1497991"/>
                  <a:pt x="244496" y="1472968"/>
                  <a:pt x="171641" y="1448263"/>
                </a:cubicBezTo>
                <a:cubicBezTo>
                  <a:pt x="238760" y="1427041"/>
                  <a:pt x="324866" y="1399992"/>
                  <a:pt x="427609" y="1368318"/>
                </a:cubicBezTo>
                <a:cubicBezTo>
                  <a:pt x="539539" y="1404426"/>
                  <a:pt x="650856" y="1441548"/>
                  <a:pt x="761556" y="1479683"/>
                </a:cubicBezTo>
                <a:cubicBezTo>
                  <a:pt x="875856" y="1519168"/>
                  <a:pt x="987152" y="1558868"/>
                  <a:pt x="1095439" y="1598777"/>
                </a:cubicBezTo>
                <a:lnTo>
                  <a:pt x="1090930" y="1602198"/>
                </a:lnTo>
                <a:cubicBezTo>
                  <a:pt x="1036365" y="1644767"/>
                  <a:pt x="984104" y="1686704"/>
                  <a:pt x="934149" y="1728006"/>
                </a:cubicBezTo>
                <a:cubicBezTo>
                  <a:pt x="761892" y="1659591"/>
                  <a:pt x="580136" y="1591429"/>
                  <a:pt x="388874" y="1523520"/>
                </a:cubicBezTo>
                <a:close/>
                <a:moveTo>
                  <a:pt x="935927" y="1738712"/>
                </a:moveTo>
                <a:cubicBezTo>
                  <a:pt x="967042" y="1751046"/>
                  <a:pt x="997839" y="1763399"/>
                  <a:pt x="1028319" y="1775770"/>
                </a:cubicBezTo>
                <a:cubicBezTo>
                  <a:pt x="967785" y="1798956"/>
                  <a:pt x="910762" y="1821172"/>
                  <a:pt x="857250" y="1842412"/>
                </a:cubicBezTo>
                <a:cubicBezTo>
                  <a:pt x="832104" y="1852377"/>
                  <a:pt x="807485" y="1862196"/>
                  <a:pt x="783400" y="1871869"/>
                </a:cubicBezTo>
                <a:lnTo>
                  <a:pt x="781431" y="1870982"/>
                </a:lnTo>
                <a:cubicBezTo>
                  <a:pt x="830072" y="1828077"/>
                  <a:pt x="881571" y="1784050"/>
                  <a:pt x="935927" y="1738902"/>
                </a:cubicBezTo>
                <a:close/>
                <a:moveTo>
                  <a:pt x="593852" y="2030872"/>
                </a:moveTo>
                <a:cubicBezTo>
                  <a:pt x="566885" y="2018962"/>
                  <a:pt x="539496" y="2006990"/>
                  <a:pt x="511683" y="1994954"/>
                </a:cubicBezTo>
                <a:cubicBezTo>
                  <a:pt x="578569" y="1966403"/>
                  <a:pt x="651637" y="1935932"/>
                  <a:pt x="730885" y="1903543"/>
                </a:cubicBezTo>
                <a:cubicBezTo>
                  <a:pt x="682415" y="1947208"/>
                  <a:pt x="636734" y="1989651"/>
                  <a:pt x="593852" y="2030872"/>
                </a:cubicBezTo>
                <a:close/>
                <a:moveTo>
                  <a:pt x="603123" y="2034989"/>
                </a:moveTo>
                <a:cubicBezTo>
                  <a:pt x="650621" y="1989588"/>
                  <a:pt x="701866" y="1942267"/>
                  <a:pt x="756857" y="1893027"/>
                </a:cubicBezTo>
                <a:lnTo>
                  <a:pt x="783273" y="1882321"/>
                </a:lnTo>
                <a:cubicBezTo>
                  <a:pt x="1089279" y="2013261"/>
                  <a:pt x="1355471" y="2141160"/>
                  <a:pt x="1581214" y="2258797"/>
                </a:cubicBezTo>
                <a:cubicBezTo>
                  <a:pt x="1484122" y="2304534"/>
                  <a:pt x="1396683" y="2347484"/>
                  <a:pt x="1319086" y="2386886"/>
                </a:cubicBezTo>
                <a:cubicBezTo>
                  <a:pt x="1124014" y="2280525"/>
                  <a:pt x="885889" y="2160164"/>
                  <a:pt x="603314" y="2034989"/>
                </a:cubicBezTo>
                <a:close/>
                <a:moveTo>
                  <a:pt x="1675067" y="2594223"/>
                </a:moveTo>
                <a:cubicBezTo>
                  <a:pt x="1654620" y="2581553"/>
                  <a:pt x="1633455" y="2568567"/>
                  <a:pt x="1611567" y="2555264"/>
                </a:cubicBezTo>
                <a:cubicBezTo>
                  <a:pt x="1530795" y="2506233"/>
                  <a:pt x="1436561" y="2451437"/>
                  <a:pt x="1328865" y="2392397"/>
                </a:cubicBezTo>
                <a:cubicBezTo>
                  <a:pt x="1406652" y="2352995"/>
                  <a:pt x="1494282" y="2310045"/>
                  <a:pt x="1591501" y="2264308"/>
                </a:cubicBezTo>
                <a:cubicBezTo>
                  <a:pt x="1680401" y="2310761"/>
                  <a:pt x="1762951" y="2355231"/>
                  <a:pt x="1839151" y="2397718"/>
                </a:cubicBezTo>
                <a:cubicBezTo>
                  <a:pt x="1760601" y="2486025"/>
                  <a:pt x="1706182" y="2553934"/>
                  <a:pt x="1675067" y="2594223"/>
                </a:cubicBezTo>
                <a:close/>
                <a:moveTo>
                  <a:pt x="1845564" y="2390497"/>
                </a:moveTo>
                <a:cubicBezTo>
                  <a:pt x="1770761" y="2348687"/>
                  <a:pt x="1689716" y="2304914"/>
                  <a:pt x="1602423" y="2259177"/>
                </a:cubicBezTo>
                <a:lnTo>
                  <a:pt x="1612773" y="2254362"/>
                </a:lnTo>
                <a:cubicBezTo>
                  <a:pt x="1686687" y="2219775"/>
                  <a:pt x="1768602" y="2182653"/>
                  <a:pt x="1858518" y="2142997"/>
                </a:cubicBezTo>
                <a:cubicBezTo>
                  <a:pt x="1910080" y="2167747"/>
                  <a:pt x="1960055" y="2192174"/>
                  <a:pt x="2008442" y="2216290"/>
                </a:cubicBezTo>
                <a:cubicBezTo>
                  <a:pt x="1946021" y="2280145"/>
                  <a:pt x="1891792" y="2338678"/>
                  <a:pt x="1845564" y="2390497"/>
                </a:cubicBezTo>
                <a:close/>
                <a:moveTo>
                  <a:pt x="2015427" y="2209195"/>
                </a:moveTo>
                <a:cubicBezTo>
                  <a:pt x="1968437" y="2185839"/>
                  <a:pt x="1919967" y="2162084"/>
                  <a:pt x="1870012" y="2137929"/>
                </a:cubicBezTo>
                <a:cubicBezTo>
                  <a:pt x="1952733" y="2101694"/>
                  <a:pt x="2042033" y="2063686"/>
                  <a:pt x="2137918" y="2023903"/>
                </a:cubicBezTo>
                <a:lnTo>
                  <a:pt x="2183321" y="2044428"/>
                </a:lnTo>
                <a:cubicBezTo>
                  <a:pt x="2122043" y="2102455"/>
                  <a:pt x="2066099" y="2157504"/>
                  <a:pt x="2015427" y="2209195"/>
                </a:cubicBezTo>
                <a:close/>
                <a:moveTo>
                  <a:pt x="2637727" y="2541644"/>
                </a:moveTo>
                <a:lnTo>
                  <a:pt x="2576132" y="2506486"/>
                </a:lnTo>
                <a:cubicBezTo>
                  <a:pt x="2425129" y="2420840"/>
                  <a:pt x="2240598" y="2321321"/>
                  <a:pt x="2024253" y="2213440"/>
                </a:cubicBezTo>
                <a:cubicBezTo>
                  <a:pt x="2073974" y="2162762"/>
                  <a:pt x="2130171" y="2107649"/>
                  <a:pt x="2192719" y="2048736"/>
                </a:cubicBezTo>
                <a:cubicBezTo>
                  <a:pt x="2474087" y="2176761"/>
                  <a:pt x="2717419" y="2297692"/>
                  <a:pt x="2919984" y="2404307"/>
                </a:cubicBezTo>
                <a:cubicBezTo>
                  <a:pt x="2804160" y="2457899"/>
                  <a:pt x="2709736" y="2504713"/>
                  <a:pt x="2637536" y="2541644"/>
                </a:cubicBezTo>
                <a:close/>
                <a:moveTo>
                  <a:pt x="3194558" y="2542531"/>
                </a:moveTo>
                <a:cubicBezTo>
                  <a:pt x="3166745" y="2526948"/>
                  <a:pt x="3138170" y="2511111"/>
                  <a:pt x="3108833" y="2495020"/>
                </a:cubicBezTo>
                <a:cubicBezTo>
                  <a:pt x="3056681" y="2466470"/>
                  <a:pt x="3000864" y="2436443"/>
                  <a:pt x="2941384" y="2404940"/>
                </a:cubicBezTo>
                <a:cubicBezTo>
                  <a:pt x="2999378" y="2378163"/>
                  <a:pt x="3062459" y="2349783"/>
                  <a:pt x="3130614" y="2319801"/>
                </a:cubicBezTo>
                <a:cubicBezTo>
                  <a:pt x="3253804" y="2265955"/>
                  <a:pt x="3401759" y="2204001"/>
                  <a:pt x="3573018" y="2137106"/>
                </a:cubicBezTo>
                <a:cubicBezTo>
                  <a:pt x="3388678" y="2312199"/>
                  <a:pt x="3264662" y="2455175"/>
                  <a:pt x="3194114" y="2542531"/>
                </a:cubicBezTo>
                <a:close/>
                <a:moveTo>
                  <a:pt x="3591751" y="2119749"/>
                </a:moveTo>
                <a:cubicBezTo>
                  <a:pt x="3411029" y="2190001"/>
                  <a:pt x="3255582" y="2254933"/>
                  <a:pt x="3127121" y="2311122"/>
                </a:cubicBezTo>
                <a:cubicBezTo>
                  <a:pt x="3056128" y="2342162"/>
                  <a:pt x="2990704" y="2371575"/>
                  <a:pt x="2930843" y="2399365"/>
                </a:cubicBezTo>
                <a:cubicBezTo>
                  <a:pt x="2727643" y="2292371"/>
                  <a:pt x="2483231" y="2170680"/>
                  <a:pt x="2200212" y="2041831"/>
                </a:cubicBezTo>
                <a:cubicBezTo>
                  <a:pt x="2226837" y="2016916"/>
                  <a:pt x="2254587" y="1991406"/>
                  <a:pt x="2283460" y="1965307"/>
                </a:cubicBezTo>
                <a:cubicBezTo>
                  <a:pt x="2459800" y="1894991"/>
                  <a:pt x="2655062" y="1821317"/>
                  <a:pt x="2868486" y="1746440"/>
                </a:cubicBezTo>
                <a:cubicBezTo>
                  <a:pt x="3170663" y="1816839"/>
                  <a:pt x="3463970" y="1894085"/>
                  <a:pt x="3748405" y="1978166"/>
                </a:cubicBezTo>
                <a:cubicBezTo>
                  <a:pt x="3692144" y="2027153"/>
                  <a:pt x="3639865" y="2074347"/>
                  <a:pt x="3591560" y="2119749"/>
                </a:cubicBezTo>
                <a:close/>
                <a:moveTo>
                  <a:pt x="3614928" y="2110753"/>
                </a:moveTo>
                <a:cubicBezTo>
                  <a:pt x="3659207" y="2069621"/>
                  <a:pt x="3707276" y="2026501"/>
                  <a:pt x="3759137" y="1981397"/>
                </a:cubicBezTo>
                <a:cubicBezTo>
                  <a:pt x="3796430" y="1992502"/>
                  <a:pt x="3833514" y="2003695"/>
                  <a:pt x="3870389" y="2014971"/>
                </a:cubicBezTo>
                <a:cubicBezTo>
                  <a:pt x="3780346" y="2047659"/>
                  <a:pt x="3695129" y="2079586"/>
                  <a:pt x="3614738" y="2110753"/>
                </a:cubicBezTo>
                <a:close/>
                <a:moveTo>
                  <a:pt x="3885184" y="2009397"/>
                </a:moveTo>
                <a:cubicBezTo>
                  <a:pt x="3846195" y="1997487"/>
                  <a:pt x="3807016" y="1985660"/>
                  <a:pt x="3767646" y="1973922"/>
                </a:cubicBezTo>
                <a:cubicBezTo>
                  <a:pt x="3822129" y="1926791"/>
                  <a:pt x="3880822" y="1878014"/>
                  <a:pt x="3943731" y="1827589"/>
                </a:cubicBezTo>
                <a:cubicBezTo>
                  <a:pt x="4026535" y="1851997"/>
                  <a:pt x="4108748" y="1876981"/>
                  <a:pt x="4190365" y="1902529"/>
                </a:cubicBezTo>
                <a:cubicBezTo>
                  <a:pt x="4083260" y="1938764"/>
                  <a:pt x="3981469" y="1974429"/>
                  <a:pt x="3884994" y="2009523"/>
                </a:cubicBezTo>
                <a:close/>
                <a:moveTo>
                  <a:pt x="4296728" y="2142427"/>
                </a:moveTo>
                <a:cubicBezTo>
                  <a:pt x="4166851" y="2097957"/>
                  <a:pt x="4034708" y="2055089"/>
                  <a:pt x="3900297" y="2013831"/>
                </a:cubicBezTo>
                <a:cubicBezTo>
                  <a:pt x="3996900" y="1978863"/>
                  <a:pt x="4098715" y="1943281"/>
                  <a:pt x="4205732" y="1907090"/>
                </a:cubicBezTo>
                <a:cubicBezTo>
                  <a:pt x="4323252" y="1944041"/>
                  <a:pt x="4439666" y="1982221"/>
                  <a:pt x="4554982" y="2021623"/>
                </a:cubicBezTo>
                <a:cubicBezTo>
                  <a:pt x="4694047" y="2069260"/>
                  <a:pt x="4827397" y="2117278"/>
                  <a:pt x="4955032" y="2165676"/>
                </a:cubicBezTo>
                <a:cubicBezTo>
                  <a:pt x="4935982" y="2183983"/>
                  <a:pt x="4918266" y="2201657"/>
                  <a:pt x="4901375" y="2218698"/>
                </a:cubicBezTo>
                <a:cubicBezTo>
                  <a:pt x="4863910" y="2256453"/>
                  <a:pt x="4829747" y="2292352"/>
                  <a:pt x="4798886" y="2326389"/>
                </a:cubicBezTo>
                <a:cubicBezTo>
                  <a:pt x="4642377" y="2265366"/>
                  <a:pt x="4474928" y="2204172"/>
                  <a:pt x="4296537" y="2142807"/>
                </a:cubicBezTo>
                <a:close/>
                <a:moveTo>
                  <a:pt x="4772978" y="2368515"/>
                </a:moveTo>
                <a:cubicBezTo>
                  <a:pt x="4782058" y="2358379"/>
                  <a:pt x="4791393" y="2347990"/>
                  <a:pt x="4801108" y="2337348"/>
                </a:cubicBezTo>
                <a:lnTo>
                  <a:pt x="4827016" y="2347547"/>
                </a:lnTo>
                <a:cubicBezTo>
                  <a:pt x="4808220" y="2355085"/>
                  <a:pt x="4790123" y="2362054"/>
                  <a:pt x="4772660" y="2369212"/>
                </a:cubicBezTo>
                <a:close/>
                <a:moveTo>
                  <a:pt x="4840097" y="2342479"/>
                </a:moveTo>
                <a:lnTo>
                  <a:pt x="4807966" y="2329810"/>
                </a:lnTo>
                <a:cubicBezTo>
                  <a:pt x="4838192" y="2296913"/>
                  <a:pt x="4871447" y="2262110"/>
                  <a:pt x="4907725" y="2225412"/>
                </a:cubicBezTo>
                <a:cubicBezTo>
                  <a:pt x="4926775" y="2206408"/>
                  <a:pt x="4945444" y="2187911"/>
                  <a:pt x="4964494" y="2169413"/>
                </a:cubicBezTo>
                <a:cubicBezTo>
                  <a:pt x="5021599" y="2191078"/>
                  <a:pt x="5077505" y="2212743"/>
                  <a:pt x="5132197" y="2234408"/>
                </a:cubicBezTo>
                <a:cubicBezTo>
                  <a:pt x="5023993" y="2273240"/>
                  <a:pt x="4926457" y="2309538"/>
                  <a:pt x="4839780" y="2342859"/>
                </a:cubicBezTo>
                <a:close/>
                <a:moveTo>
                  <a:pt x="4972050" y="2162128"/>
                </a:moveTo>
                <a:cubicBezTo>
                  <a:pt x="5018831" y="2117025"/>
                  <a:pt x="5066284" y="2073296"/>
                  <a:pt x="5114417" y="2030935"/>
                </a:cubicBezTo>
                <a:cubicBezTo>
                  <a:pt x="5215636" y="2066790"/>
                  <a:pt x="5313979" y="2102689"/>
                  <a:pt x="5409438" y="2138626"/>
                </a:cubicBezTo>
                <a:cubicBezTo>
                  <a:pt x="5315884" y="2169749"/>
                  <a:pt x="5228000" y="2199966"/>
                  <a:pt x="5145786" y="2229277"/>
                </a:cubicBezTo>
                <a:cubicBezTo>
                  <a:pt x="5088935" y="2207276"/>
                  <a:pt x="5030915" y="2185016"/>
                  <a:pt x="4971733" y="2162508"/>
                </a:cubicBezTo>
                <a:close/>
                <a:moveTo>
                  <a:pt x="5994400" y="2603662"/>
                </a:moveTo>
                <a:cubicBezTo>
                  <a:pt x="5757228" y="2487545"/>
                  <a:pt x="5478463" y="2361864"/>
                  <a:pt x="5159248" y="2234851"/>
                </a:cubicBezTo>
                <a:cubicBezTo>
                  <a:pt x="5241627" y="2205629"/>
                  <a:pt x="5329701" y="2175387"/>
                  <a:pt x="5423472" y="2144137"/>
                </a:cubicBezTo>
                <a:cubicBezTo>
                  <a:pt x="5686870" y="2243910"/>
                  <a:pt x="5927662" y="2343619"/>
                  <a:pt x="6144768" y="2439528"/>
                </a:cubicBezTo>
                <a:cubicBezTo>
                  <a:pt x="6071299" y="2514405"/>
                  <a:pt x="6021515" y="2571291"/>
                  <a:pt x="5994083" y="2604042"/>
                </a:cubicBezTo>
                <a:close/>
                <a:moveTo>
                  <a:pt x="6045200" y="2628621"/>
                </a:moveTo>
                <a:lnTo>
                  <a:pt x="6003354" y="2607969"/>
                </a:lnTo>
                <a:cubicBezTo>
                  <a:pt x="6031294" y="2574775"/>
                  <a:pt x="6081268" y="2517826"/>
                  <a:pt x="6154293" y="2443645"/>
                </a:cubicBezTo>
                <a:cubicBezTo>
                  <a:pt x="6209919" y="2468269"/>
                  <a:pt x="6263977" y="2492632"/>
                  <a:pt x="6316472" y="2516749"/>
                </a:cubicBezTo>
                <a:cubicBezTo>
                  <a:pt x="6196775" y="2562486"/>
                  <a:pt x="6105144" y="2601001"/>
                  <a:pt x="6044692" y="2628938"/>
                </a:cubicBezTo>
                <a:close/>
                <a:moveTo>
                  <a:pt x="6328474" y="2512378"/>
                </a:moveTo>
                <a:cubicBezTo>
                  <a:pt x="6274327" y="2487501"/>
                  <a:pt x="6218473" y="2462314"/>
                  <a:pt x="6160897" y="2436804"/>
                </a:cubicBezTo>
                <a:cubicBezTo>
                  <a:pt x="6204141" y="2393094"/>
                  <a:pt x="6255068" y="2343746"/>
                  <a:pt x="6314059" y="2289837"/>
                </a:cubicBezTo>
                <a:lnTo>
                  <a:pt x="6323584" y="2281222"/>
                </a:lnTo>
                <a:cubicBezTo>
                  <a:pt x="6427978" y="2323456"/>
                  <a:pt x="6528182" y="2365303"/>
                  <a:pt x="6624130" y="2406777"/>
                </a:cubicBezTo>
                <a:cubicBezTo>
                  <a:pt x="6512814" y="2444469"/>
                  <a:pt x="6413564" y="2480070"/>
                  <a:pt x="6328474" y="2512378"/>
                </a:cubicBezTo>
                <a:close/>
                <a:moveTo>
                  <a:pt x="8305864" y="1970691"/>
                </a:moveTo>
                <a:cubicBezTo>
                  <a:pt x="8093837" y="2011234"/>
                  <a:pt x="7885176" y="2055957"/>
                  <a:pt x="7680007" y="2104862"/>
                </a:cubicBezTo>
                <a:cubicBezTo>
                  <a:pt x="7269861" y="2202797"/>
                  <a:pt x="6915976" y="2308525"/>
                  <a:pt x="6637528" y="2402216"/>
                </a:cubicBezTo>
                <a:cubicBezTo>
                  <a:pt x="6539929" y="2359982"/>
                  <a:pt x="6437884" y="2317286"/>
                  <a:pt x="6331331" y="2274127"/>
                </a:cubicBezTo>
                <a:cubicBezTo>
                  <a:pt x="6592761" y="2037586"/>
                  <a:pt x="6869303" y="1840195"/>
                  <a:pt x="7107111" y="1688540"/>
                </a:cubicBezTo>
                <a:cubicBezTo>
                  <a:pt x="7407974" y="1624179"/>
                  <a:pt x="7711948" y="1567755"/>
                  <a:pt x="8019034" y="1519275"/>
                </a:cubicBezTo>
                <a:cubicBezTo>
                  <a:pt x="8243062" y="1594659"/>
                  <a:pt x="8448929" y="1670867"/>
                  <a:pt x="8636762" y="1745807"/>
                </a:cubicBezTo>
                <a:cubicBezTo>
                  <a:pt x="8519414" y="1822268"/>
                  <a:pt x="8408797" y="1897841"/>
                  <a:pt x="8305864" y="1970691"/>
                </a:cubicBezTo>
                <a:close/>
                <a:moveTo>
                  <a:pt x="8328407" y="1966447"/>
                </a:moveTo>
                <a:cubicBezTo>
                  <a:pt x="8427974" y="1896194"/>
                  <a:pt x="8534654" y="1823598"/>
                  <a:pt x="8647557" y="1750178"/>
                </a:cubicBezTo>
                <a:cubicBezTo>
                  <a:pt x="8744903" y="1789156"/>
                  <a:pt x="8837422" y="1827671"/>
                  <a:pt x="8924988" y="1865724"/>
                </a:cubicBezTo>
                <a:cubicBezTo>
                  <a:pt x="8723884" y="1895624"/>
                  <a:pt x="8525066" y="1929199"/>
                  <a:pt x="8328470" y="1966447"/>
                </a:cubicBezTo>
                <a:close/>
                <a:moveTo>
                  <a:pt x="8657336" y="1743843"/>
                </a:moveTo>
                <a:cubicBezTo>
                  <a:pt x="8728520" y="1697682"/>
                  <a:pt x="8802116" y="1651336"/>
                  <a:pt x="8878062" y="1604795"/>
                </a:cubicBezTo>
                <a:cubicBezTo>
                  <a:pt x="9052370" y="1673020"/>
                  <a:pt x="9214231" y="1740802"/>
                  <a:pt x="9363520" y="1806874"/>
                </a:cubicBezTo>
                <a:cubicBezTo>
                  <a:pt x="9222359" y="1823769"/>
                  <a:pt x="9082087" y="1842495"/>
                  <a:pt x="8942769" y="1863064"/>
                </a:cubicBezTo>
                <a:cubicBezTo>
                  <a:pt x="8852853" y="1823915"/>
                  <a:pt x="8757730" y="1784177"/>
                  <a:pt x="8657399" y="1743843"/>
                </a:cubicBezTo>
                <a:close/>
                <a:moveTo>
                  <a:pt x="9606534" y="2183286"/>
                </a:moveTo>
                <a:cubicBezTo>
                  <a:pt x="9433814" y="2090545"/>
                  <a:pt x="9218295" y="1983551"/>
                  <a:pt x="8959279" y="1870285"/>
                </a:cubicBezTo>
                <a:cubicBezTo>
                  <a:pt x="9098724" y="1849887"/>
                  <a:pt x="9239186" y="1831263"/>
                  <a:pt x="9380601" y="1814413"/>
                </a:cubicBezTo>
                <a:cubicBezTo>
                  <a:pt x="9546654" y="1888149"/>
                  <a:pt x="9696895" y="1959542"/>
                  <a:pt x="9831070" y="2026564"/>
                </a:cubicBezTo>
                <a:cubicBezTo>
                  <a:pt x="9751822" y="2079839"/>
                  <a:pt x="9676765" y="2132481"/>
                  <a:pt x="9606597" y="2183286"/>
                </a:cubicBezTo>
                <a:close/>
                <a:moveTo>
                  <a:pt x="9840150" y="2020483"/>
                </a:moveTo>
                <a:cubicBezTo>
                  <a:pt x="9708579" y="1954664"/>
                  <a:pt x="9561449" y="1884602"/>
                  <a:pt x="9399143" y="1812259"/>
                </a:cubicBezTo>
                <a:cubicBezTo>
                  <a:pt x="9471914" y="1803814"/>
                  <a:pt x="9544875" y="1795706"/>
                  <a:pt x="9618091" y="1787933"/>
                </a:cubicBezTo>
                <a:cubicBezTo>
                  <a:pt x="9682988" y="1781218"/>
                  <a:pt x="9748075" y="1774883"/>
                  <a:pt x="9813354" y="1768929"/>
                </a:cubicBezTo>
                <a:cubicBezTo>
                  <a:pt x="9899586" y="1805968"/>
                  <a:pt x="9982136" y="1842412"/>
                  <a:pt x="10061004" y="1878267"/>
                </a:cubicBezTo>
                <a:cubicBezTo>
                  <a:pt x="10014458" y="1907027"/>
                  <a:pt x="9968294" y="1936312"/>
                  <a:pt x="9922637" y="1966130"/>
                </a:cubicBezTo>
                <a:cubicBezTo>
                  <a:pt x="9894633" y="1984330"/>
                  <a:pt x="9867202" y="2002555"/>
                  <a:pt x="9840214" y="2020799"/>
                </a:cubicBezTo>
                <a:close/>
                <a:moveTo>
                  <a:pt x="10799000" y="2583200"/>
                </a:moveTo>
                <a:cubicBezTo>
                  <a:pt x="10700068" y="2512568"/>
                  <a:pt x="10507282" y="2382515"/>
                  <a:pt x="10220706" y="2222118"/>
                </a:cubicBezTo>
                <a:cubicBezTo>
                  <a:pt x="10115550" y="2163205"/>
                  <a:pt x="9991725" y="2096880"/>
                  <a:pt x="9849675" y="2025740"/>
                </a:cubicBezTo>
                <a:cubicBezTo>
                  <a:pt x="9875075" y="2008637"/>
                  <a:pt x="9901047" y="1991488"/>
                  <a:pt x="9927590" y="1974302"/>
                </a:cubicBezTo>
                <a:cubicBezTo>
                  <a:pt x="9975088" y="1943388"/>
                  <a:pt x="10022904" y="1913064"/>
                  <a:pt x="10070973" y="1883335"/>
                </a:cubicBezTo>
                <a:cubicBezTo>
                  <a:pt x="10326433" y="1999515"/>
                  <a:pt x="10541698" y="2107269"/>
                  <a:pt x="10714037" y="2198617"/>
                </a:cubicBezTo>
                <a:cubicBezTo>
                  <a:pt x="10832592" y="2261457"/>
                  <a:pt x="10937494" y="2319927"/>
                  <a:pt x="11028617" y="2372633"/>
                </a:cubicBezTo>
                <a:cubicBezTo>
                  <a:pt x="10922445" y="2461636"/>
                  <a:pt x="10845102" y="2536450"/>
                  <a:pt x="10799318" y="2583200"/>
                </a:cubicBezTo>
                <a:close/>
                <a:moveTo>
                  <a:pt x="11122850" y="2295792"/>
                </a:moveTo>
                <a:cubicBezTo>
                  <a:pt x="11092244" y="2319864"/>
                  <a:pt x="11063415" y="2343220"/>
                  <a:pt x="11036427" y="2365854"/>
                </a:cubicBezTo>
                <a:cubicBezTo>
                  <a:pt x="10944606" y="2312706"/>
                  <a:pt x="10838688" y="2253602"/>
                  <a:pt x="10718927" y="2190128"/>
                </a:cubicBezTo>
                <a:cubicBezTo>
                  <a:pt x="10547477" y="2099351"/>
                  <a:pt x="10334117" y="1992356"/>
                  <a:pt x="10080752" y="1877000"/>
                </a:cubicBezTo>
                <a:cubicBezTo>
                  <a:pt x="10157460" y="1829616"/>
                  <a:pt x="10234740" y="1783708"/>
                  <a:pt x="10312527" y="1739282"/>
                </a:cubicBezTo>
                <a:cubicBezTo>
                  <a:pt x="10694289" y="1899679"/>
                  <a:pt x="11007916" y="2049686"/>
                  <a:pt x="11246421" y="2171820"/>
                </a:cubicBezTo>
                <a:lnTo>
                  <a:pt x="11271313" y="2184490"/>
                </a:lnTo>
                <a:cubicBezTo>
                  <a:pt x="11216704" y="2223512"/>
                  <a:pt x="11167110" y="2261521"/>
                  <a:pt x="11123105" y="2295792"/>
                </a:cubicBezTo>
                <a:close/>
                <a:moveTo>
                  <a:pt x="12123103" y="1715400"/>
                </a:moveTo>
                <a:cubicBezTo>
                  <a:pt x="11825160" y="1836838"/>
                  <a:pt x="11542205" y="1992198"/>
                  <a:pt x="11280013" y="2178409"/>
                </a:cubicBezTo>
                <a:lnTo>
                  <a:pt x="11251120" y="2163585"/>
                </a:lnTo>
                <a:cubicBezTo>
                  <a:pt x="11013757" y="2042021"/>
                  <a:pt x="10702099" y="1892900"/>
                  <a:pt x="10322941" y="1733391"/>
                </a:cubicBezTo>
                <a:lnTo>
                  <a:pt x="10329291" y="1729843"/>
                </a:lnTo>
                <a:cubicBezTo>
                  <a:pt x="10926699" y="1694343"/>
                  <a:pt x="11525504" y="1689522"/>
                  <a:pt x="12123357" y="1715400"/>
                </a:cubicBezTo>
                <a:close/>
                <a:moveTo>
                  <a:pt x="10914253" y="1420833"/>
                </a:moveTo>
                <a:cubicBezTo>
                  <a:pt x="10716450" y="1510533"/>
                  <a:pt x="10519855" y="1610876"/>
                  <a:pt x="10326307" y="1720531"/>
                </a:cubicBezTo>
                <a:lnTo>
                  <a:pt x="10296652" y="1722368"/>
                </a:lnTo>
                <a:cubicBezTo>
                  <a:pt x="10016490" y="1605112"/>
                  <a:pt x="9700133" y="1482534"/>
                  <a:pt x="9350502" y="1361286"/>
                </a:cubicBezTo>
                <a:cubicBezTo>
                  <a:pt x="9956292" y="1313142"/>
                  <a:pt x="10564178" y="1296228"/>
                  <a:pt x="11171682" y="1310608"/>
                </a:cubicBezTo>
                <a:cubicBezTo>
                  <a:pt x="11085703" y="1345367"/>
                  <a:pt x="10999978" y="1382109"/>
                  <a:pt x="10914507" y="1420833"/>
                </a:cubicBezTo>
                <a:close/>
                <a:moveTo>
                  <a:pt x="11945620" y="1051579"/>
                </a:moveTo>
                <a:cubicBezTo>
                  <a:pt x="11690096" y="1119273"/>
                  <a:pt x="11439017" y="1202759"/>
                  <a:pt x="11193907" y="1301549"/>
                </a:cubicBezTo>
                <a:cubicBezTo>
                  <a:pt x="10571544" y="1286168"/>
                  <a:pt x="9948735" y="1303570"/>
                  <a:pt x="9328213" y="1353685"/>
                </a:cubicBezTo>
                <a:lnTo>
                  <a:pt x="9320594" y="1351087"/>
                </a:lnTo>
                <a:cubicBezTo>
                  <a:pt x="9577197" y="1212723"/>
                  <a:pt x="9841547" y="1089227"/>
                  <a:pt x="10112375" y="981200"/>
                </a:cubicBezTo>
                <a:cubicBezTo>
                  <a:pt x="10717847" y="979109"/>
                  <a:pt x="11330115" y="1002548"/>
                  <a:pt x="11945620" y="1051579"/>
                </a:cubicBezTo>
                <a:close/>
                <a:moveTo>
                  <a:pt x="10896219" y="720587"/>
                </a:moveTo>
                <a:cubicBezTo>
                  <a:pt x="10754106" y="754668"/>
                  <a:pt x="10610152" y="795591"/>
                  <a:pt x="10464419" y="843355"/>
                </a:cubicBezTo>
                <a:cubicBezTo>
                  <a:pt x="10347516" y="881744"/>
                  <a:pt x="10229469" y="924523"/>
                  <a:pt x="10110407" y="971698"/>
                </a:cubicBezTo>
                <a:cubicBezTo>
                  <a:pt x="9521761" y="973807"/>
                  <a:pt x="8940356" y="1000014"/>
                  <a:pt x="8366189" y="1050312"/>
                </a:cubicBezTo>
                <a:cubicBezTo>
                  <a:pt x="8677783" y="927133"/>
                  <a:pt x="8996172" y="821804"/>
                  <a:pt x="9319832" y="734841"/>
                </a:cubicBezTo>
                <a:cubicBezTo>
                  <a:pt x="9381299" y="718243"/>
                  <a:pt x="9443212" y="702216"/>
                  <a:pt x="9505506" y="686760"/>
                </a:cubicBezTo>
                <a:cubicBezTo>
                  <a:pt x="9964547" y="685030"/>
                  <a:pt x="10428160" y="696306"/>
                  <a:pt x="10896219" y="720587"/>
                </a:cubicBezTo>
                <a:close/>
                <a:moveTo>
                  <a:pt x="9504362" y="677258"/>
                </a:moveTo>
                <a:cubicBezTo>
                  <a:pt x="8778431" y="679665"/>
                  <a:pt x="8064818" y="714126"/>
                  <a:pt x="7367588" y="780704"/>
                </a:cubicBezTo>
                <a:cubicBezTo>
                  <a:pt x="7726553" y="658177"/>
                  <a:pt x="8092313" y="556334"/>
                  <a:pt x="8463026" y="475685"/>
                </a:cubicBezTo>
                <a:cubicBezTo>
                  <a:pt x="8738997" y="415125"/>
                  <a:pt x="9024239" y="363750"/>
                  <a:pt x="9318816" y="321560"/>
                </a:cubicBezTo>
                <a:cubicBezTo>
                  <a:pt x="10015093" y="316492"/>
                  <a:pt x="10714609" y="338115"/>
                  <a:pt x="11417363" y="386428"/>
                </a:cubicBezTo>
                <a:cubicBezTo>
                  <a:pt x="10745978" y="430771"/>
                  <a:pt x="10105581" y="528010"/>
                  <a:pt x="9504362" y="677258"/>
                </a:cubicBezTo>
                <a:close/>
              </a:path>
            </a:pathLst>
          </a:custGeom>
          <a:gradFill rotWithShape="0">
            <a:gsLst>
              <a:gs pos="0">
                <a:srgbClr val="e3e8fb">
                  <a:alpha val="0"/>
                </a:srgbClr>
              </a:gs>
              <a:gs pos="100000">
                <a:srgbClr val="e3e8fb">
                  <a:alpha val="59000"/>
                </a:srgbClr>
              </a:gs>
            </a:gsLst>
            <a:lin ang="54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CA" sz="1800" strike="noStrike" u="none">
              <a:solidFill>
                <a:srgbClr val="000000"/>
              </a:solidFill>
              <a:uFillTx/>
              <a:latin typeface="Calibri"/>
              <a:ea typeface="Calibri"/>
            </a:endParaRPr>
          </a:p>
        </p:txBody>
      </p:sp>
      <p:grpSp>
        <p:nvGrpSpPr>
          <p:cNvPr id="376" name="Google Shape;208;p13"/>
          <p:cNvGrpSpPr/>
          <p:nvPr/>
        </p:nvGrpSpPr>
        <p:grpSpPr>
          <a:xfrm>
            <a:off x="695880" y="695880"/>
            <a:ext cx="7751880" cy="3751560"/>
            <a:chOff x="695880" y="695880"/>
            <a:chExt cx="7751880" cy="3751560"/>
          </a:xfrm>
        </p:grpSpPr>
        <p:sp>
          <p:nvSpPr>
            <p:cNvPr id="377" name="Google Shape;209;p13"/>
            <p:cNvSpPr/>
            <p:nvPr/>
          </p:nvSpPr>
          <p:spPr>
            <a:xfrm>
              <a:off x="695880" y="695880"/>
              <a:ext cx="7751880" cy="375156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  <a:effectLst>
              <a:outerShdw algn="bl" blurRad="299880" dir="5400000" dist="19080" rotWithShape="0">
                <a:schemeClr val="dk1">
                  <a:alpha val="50000"/>
                </a:scheme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378" name="Google Shape;210;p13"/>
            <p:cNvSpPr/>
            <p:nvPr/>
          </p:nvSpPr>
          <p:spPr>
            <a:xfrm>
              <a:off x="695880" y="695880"/>
              <a:ext cx="7751880" cy="3751560"/>
            </a:xfrm>
            <a:prstGeom prst="frame">
              <a:avLst>
                <a:gd name="adj1" fmla="val 204"/>
              </a:avLst>
            </a:prstGeom>
            <a:gradFill rotWithShape="0">
              <a:gsLst>
                <a:gs pos="0">
                  <a:srgbClr val="026bd6"/>
                </a:gs>
                <a:gs pos="100000">
                  <a:srgbClr val="271bc3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</p:grpSp>
      <p:sp>
        <p:nvSpPr>
          <p:cNvPr id="379" name="PlaceHolder 1"/>
          <p:cNvSpPr>
            <a:spLocks noGrp="1"/>
          </p:cNvSpPr>
          <p:nvPr>
            <p:ph type="sldNum" idx="1"/>
          </p:nvPr>
        </p:nvSpPr>
        <p:spPr>
          <a:xfrm>
            <a:off x="4297680" y="4749840"/>
            <a:ext cx="547920" cy="3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" sz="13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fld id="{4001F0A9-A469-46C4-8BB5-EC1E4CB80FF2}" type="slidenum">
              <a:rPr b="0" lang="en" sz="13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1</a:t>
            </a:fld>
            <a:endParaRPr b="0" lang="en-CA" sz="13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80687"/>
            </a:gs>
            <a:gs pos="19000">
              <a:srgbClr val="271bc3"/>
            </a:gs>
            <a:gs pos="39000">
              <a:srgbClr val="9b0eaa"/>
            </a:gs>
            <a:gs pos="52999">
              <a:srgbClr val="ec0370"/>
            </a:gs>
            <a:gs pos="63000">
              <a:srgbClr val="fca11d"/>
            </a:gs>
            <a:gs pos="65000">
              <a:srgbClr val="ec0370"/>
            </a:gs>
            <a:gs pos="71000">
              <a:srgbClr val="9b0eaa"/>
            </a:gs>
            <a:gs pos="82000">
              <a:srgbClr val="271bc3"/>
            </a:gs>
            <a:gs pos="95000">
              <a:srgbClr val="026bd6"/>
            </a:gs>
            <a:gs pos="100000">
              <a:srgbClr val="026bd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0" name="Google Shape;6;p1"/>
          <p:cNvGrpSpPr/>
          <p:nvPr/>
        </p:nvGrpSpPr>
        <p:grpSpPr>
          <a:xfrm>
            <a:off x="-118080" y="-233640"/>
            <a:ext cx="9239040" cy="3010320"/>
            <a:chOff x="-118080" y="-233640"/>
            <a:chExt cx="9239040" cy="3010320"/>
          </a:xfrm>
        </p:grpSpPr>
        <p:grpSp>
          <p:nvGrpSpPr>
            <p:cNvPr id="381" name="Google Shape;7;p1"/>
            <p:cNvGrpSpPr/>
            <p:nvPr/>
          </p:nvGrpSpPr>
          <p:grpSpPr>
            <a:xfrm>
              <a:off x="1431360" y="-101160"/>
              <a:ext cx="1032120" cy="1032120"/>
              <a:chOff x="1431360" y="-101160"/>
              <a:chExt cx="1032120" cy="1032120"/>
            </a:xfrm>
          </p:grpSpPr>
          <p:sp>
            <p:nvSpPr>
              <p:cNvPr id="382" name="Google Shape;8;p1"/>
              <p:cNvSpPr/>
              <p:nvPr/>
            </p:nvSpPr>
            <p:spPr>
              <a:xfrm>
                <a:off x="1431360" y="-10116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383" name="Google Shape;9;p1"/>
              <p:cNvSpPr/>
              <p:nvPr/>
            </p:nvSpPr>
            <p:spPr>
              <a:xfrm>
                <a:off x="1926720" y="39420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384" name="Google Shape;10;p1"/>
            <p:cNvGrpSpPr/>
            <p:nvPr/>
          </p:nvGrpSpPr>
          <p:grpSpPr>
            <a:xfrm>
              <a:off x="50400" y="-233640"/>
              <a:ext cx="1032120" cy="1032120"/>
              <a:chOff x="50400" y="-233640"/>
              <a:chExt cx="1032120" cy="1032120"/>
            </a:xfrm>
          </p:grpSpPr>
          <p:sp>
            <p:nvSpPr>
              <p:cNvPr id="385" name="Google Shape;11;p1"/>
              <p:cNvSpPr/>
              <p:nvPr/>
            </p:nvSpPr>
            <p:spPr>
              <a:xfrm>
                <a:off x="50400" y="-23364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386" name="Google Shape;12;p1"/>
              <p:cNvSpPr/>
              <p:nvPr/>
            </p:nvSpPr>
            <p:spPr>
              <a:xfrm>
                <a:off x="545760" y="26172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387" name="Google Shape;13;p1"/>
            <p:cNvGrpSpPr/>
            <p:nvPr/>
          </p:nvGrpSpPr>
          <p:grpSpPr>
            <a:xfrm>
              <a:off x="7125480" y="371520"/>
              <a:ext cx="1032120" cy="1032120"/>
              <a:chOff x="7125480" y="371520"/>
              <a:chExt cx="1032120" cy="1032120"/>
            </a:xfrm>
          </p:grpSpPr>
          <p:sp>
            <p:nvSpPr>
              <p:cNvPr id="388" name="Google Shape;14;p1"/>
              <p:cNvSpPr/>
              <p:nvPr/>
            </p:nvSpPr>
            <p:spPr>
              <a:xfrm>
                <a:off x="7125480" y="37152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389" name="Google Shape;15;p1"/>
              <p:cNvSpPr/>
              <p:nvPr/>
            </p:nvSpPr>
            <p:spPr>
              <a:xfrm>
                <a:off x="7620840" y="86688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390" name="Google Shape;16;p1"/>
            <p:cNvGrpSpPr/>
            <p:nvPr/>
          </p:nvGrpSpPr>
          <p:grpSpPr>
            <a:xfrm>
              <a:off x="-118080" y="419040"/>
              <a:ext cx="802800" cy="802800"/>
              <a:chOff x="-118080" y="419040"/>
              <a:chExt cx="802800" cy="802800"/>
            </a:xfrm>
          </p:grpSpPr>
          <p:sp>
            <p:nvSpPr>
              <p:cNvPr id="391" name="Google Shape;17;p1"/>
              <p:cNvSpPr/>
              <p:nvPr/>
            </p:nvSpPr>
            <p:spPr>
              <a:xfrm>
                <a:off x="-118080" y="41904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392" name="Google Shape;18;p1"/>
              <p:cNvSpPr/>
              <p:nvPr/>
            </p:nvSpPr>
            <p:spPr>
              <a:xfrm>
                <a:off x="267120" y="80460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393" name="Google Shape;19;p1"/>
            <p:cNvGrpSpPr/>
            <p:nvPr/>
          </p:nvGrpSpPr>
          <p:grpSpPr>
            <a:xfrm>
              <a:off x="2717280" y="1008360"/>
              <a:ext cx="1032120" cy="1032120"/>
              <a:chOff x="2717280" y="1008360"/>
              <a:chExt cx="1032120" cy="1032120"/>
            </a:xfrm>
          </p:grpSpPr>
          <p:sp>
            <p:nvSpPr>
              <p:cNvPr id="394" name="Google Shape;20;p1"/>
              <p:cNvSpPr/>
              <p:nvPr/>
            </p:nvSpPr>
            <p:spPr>
              <a:xfrm>
                <a:off x="2717280" y="100836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395" name="Google Shape;21;p1"/>
              <p:cNvSpPr/>
              <p:nvPr/>
            </p:nvSpPr>
            <p:spPr>
              <a:xfrm>
                <a:off x="3212280" y="150372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396" name="Google Shape;22;p1"/>
            <p:cNvGrpSpPr/>
            <p:nvPr/>
          </p:nvGrpSpPr>
          <p:grpSpPr>
            <a:xfrm>
              <a:off x="6613560" y="128160"/>
              <a:ext cx="802800" cy="802800"/>
              <a:chOff x="6613560" y="128160"/>
              <a:chExt cx="802800" cy="802800"/>
            </a:xfrm>
          </p:grpSpPr>
          <p:sp>
            <p:nvSpPr>
              <p:cNvPr id="397" name="Google Shape;23;p1"/>
              <p:cNvSpPr/>
              <p:nvPr/>
            </p:nvSpPr>
            <p:spPr>
              <a:xfrm>
                <a:off x="6613560" y="12816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398" name="Google Shape;24;p1"/>
              <p:cNvSpPr/>
              <p:nvPr/>
            </p:nvSpPr>
            <p:spPr>
              <a:xfrm>
                <a:off x="6998760" y="51372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399" name="Google Shape;25;p1"/>
            <p:cNvGrpSpPr/>
            <p:nvPr/>
          </p:nvGrpSpPr>
          <p:grpSpPr>
            <a:xfrm>
              <a:off x="3610800" y="-101160"/>
              <a:ext cx="732240" cy="732240"/>
              <a:chOff x="3610800" y="-101160"/>
              <a:chExt cx="732240" cy="732240"/>
            </a:xfrm>
          </p:grpSpPr>
          <p:sp>
            <p:nvSpPr>
              <p:cNvPr id="400" name="Google Shape;26;p1"/>
              <p:cNvSpPr/>
              <p:nvPr/>
            </p:nvSpPr>
            <p:spPr>
              <a:xfrm>
                <a:off x="3610800" y="-101160"/>
                <a:ext cx="732240" cy="732240"/>
              </a:xfrm>
              <a:custGeom>
                <a:avLst/>
                <a:gdLst>
                  <a:gd name="textAreaLeft" fmla="*/ 0 w 732240"/>
                  <a:gd name="textAreaRight" fmla="*/ 732960 w 732240"/>
                  <a:gd name="textAreaTop" fmla="*/ 0 h 732240"/>
                  <a:gd name="textAreaBottom" fmla="*/ 732960 h 73224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401" name="Google Shape;27;p1"/>
              <p:cNvSpPr/>
              <p:nvPr/>
            </p:nvSpPr>
            <p:spPr>
              <a:xfrm>
                <a:off x="3962520" y="250560"/>
                <a:ext cx="29520" cy="29520"/>
              </a:xfrm>
              <a:custGeom>
                <a:avLst/>
                <a:gdLst>
                  <a:gd name="textAreaLeft" fmla="*/ 0 w 29520"/>
                  <a:gd name="textAreaRight" fmla="*/ 30240 w 29520"/>
                  <a:gd name="textAreaTop" fmla="*/ 0 h 29520"/>
                  <a:gd name="textAreaBottom" fmla="*/ 30240 h 2952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5120" bIns="1512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402" name="Google Shape;28;p1"/>
            <p:cNvGrpSpPr/>
            <p:nvPr/>
          </p:nvGrpSpPr>
          <p:grpSpPr>
            <a:xfrm>
              <a:off x="50400" y="1973880"/>
              <a:ext cx="802800" cy="802800"/>
              <a:chOff x="50400" y="1973880"/>
              <a:chExt cx="802800" cy="802800"/>
            </a:xfrm>
          </p:grpSpPr>
          <p:sp>
            <p:nvSpPr>
              <p:cNvPr id="403" name="Google Shape;29;p1"/>
              <p:cNvSpPr/>
              <p:nvPr/>
            </p:nvSpPr>
            <p:spPr>
              <a:xfrm>
                <a:off x="50400" y="197388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404" name="Google Shape;30;p1"/>
              <p:cNvSpPr/>
              <p:nvPr/>
            </p:nvSpPr>
            <p:spPr>
              <a:xfrm>
                <a:off x="435600" y="235944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sp>
          <p:nvSpPr>
            <p:cNvPr id="405" name="Google Shape;31;p1"/>
            <p:cNvSpPr/>
            <p:nvPr/>
          </p:nvSpPr>
          <p:spPr>
            <a:xfrm>
              <a:off x="491148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06" name="Google Shape;32;p1"/>
            <p:cNvSpPr/>
            <p:nvPr/>
          </p:nvSpPr>
          <p:spPr>
            <a:xfrm>
              <a:off x="536868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07" name="Google Shape;33;p1"/>
            <p:cNvSpPr/>
            <p:nvPr/>
          </p:nvSpPr>
          <p:spPr>
            <a:xfrm>
              <a:off x="552096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08" name="Google Shape;34;p1"/>
            <p:cNvSpPr/>
            <p:nvPr/>
          </p:nvSpPr>
          <p:spPr>
            <a:xfrm>
              <a:off x="6130800" y="10591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09" name="Google Shape;35;p1"/>
            <p:cNvSpPr/>
            <p:nvPr/>
          </p:nvSpPr>
          <p:spPr>
            <a:xfrm>
              <a:off x="582588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10" name="Google Shape;36;p1"/>
            <p:cNvSpPr/>
            <p:nvPr/>
          </p:nvSpPr>
          <p:spPr>
            <a:xfrm>
              <a:off x="4682880" y="1364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11" name="Google Shape;37;p1"/>
            <p:cNvSpPr/>
            <p:nvPr/>
          </p:nvSpPr>
          <p:spPr>
            <a:xfrm>
              <a:off x="4835160" y="221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12" name="Google Shape;38;p1"/>
            <p:cNvSpPr/>
            <p:nvPr/>
          </p:nvSpPr>
          <p:spPr>
            <a:xfrm>
              <a:off x="3844800" y="9068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13" name="Google Shape;39;p1"/>
            <p:cNvSpPr/>
            <p:nvPr/>
          </p:nvSpPr>
          <p:spPr>
            <a:xfrm>
              <a:off x="369216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14" name="Google Shape;40;p1"/>
            <p:cNvSpPr/>
            <p:nvPr/>
          </p:nvSpPr>
          <p:spPr>
            <a:xfrm>
              <a:off x="437796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15" name="Google Shape;41;p1"/>
            <p:cNvSpPr/>
            <p:nvPr/>
          </p:nvSpPr>
          <p:spPr>
            <a:xfrm>
              <a:off x="323496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16" name="Google Shape;42;p1"/>
            <p:cNvSpPr/>
            <p:nvPr/>
          </p:nvSpPr>
          <p:spPr>
            <a:xfrm>
              <a:off x="2701800" y="8305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17" name="Google Shape;43;p1"/>
            <p:cNvSpPr/>
            <p:nvPr/>
          </p:nvSpPr>
          <p:spPr>
            <a:xfrm>
              <a:off x="193968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18" name="Google Shape;44;p1"/>
            <p:cNvSpPr/>
            <p:nvPr/>
          </p:nvSpPr>
          <p:spPr>
            <a:xfrm>
              <a:off x="2244600" y="12877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19" name="Google Shape;45;p1"/>
            <p:cNvSpPr/>
            <p:nvPr/>
          </p:nvSpPr>
          <p:spPr>
            <a:xfrm>
              <a:off x="216828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20" name="Google Shape;46;p1"/>
            <p:cNvSpPr/>
            <p:nvPr/>
          </p:nvSpPr>
          <p:spPr>
            <a:xfrm>
              <a:off x="117756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21" name="Google Shape;47;p1"/>
            <p:cNvSpPr/>
            <p:nvPr/>
          </p:nvSpPr>
          <p:spPr>
            <a:xfrm>
              <a:off x="148248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22" name="Google Shape;48;p1"/>
            <p:cNvSpPr/>
            <p:nvPr/>
          </p:nvSpPr>
          <p:spPr>
            <a:xfrm>
              <a:off x="102528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23" name="Google Shape;49;p1"/>
            <p:cNvSpPr/>
            <p:nvPr/>
          </p:nvSpPr>
          <p:spPr>
            <a:xfrm>
              <a:off x="1101600" y="10591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24" name="Google Shape;50;p1"/>
            <p:cNvSpPr/>
            <p:nvPr/>
          </p:nvSpPr>
          <p:spPr>
            <a:xfrm>
              <a:off x="1253880" y="1821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25" name="Google Shape;51;p1"/>
            <p:cNvSpPr/>
            <p:nvPr/>
          </p:nvSpPr>
          <p:spPr>
            <a:xfrm>
              <a:off x="41580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26" name="Google Shape;52;p1"/>
            <p:cNvSpPr/>
            <p:nvPr/>
          </p:nvSpPr>
          <p:spPr>
            <a:xfrm>
              <a:off x="4225680" y="1668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27" name="Google Shape;53;p1"/>
            <p:cNvSpPr/>
            <p:nvPr/>
          </p:nvSpPr>
          <p:spPr>
            <a:xfrm>
              <a:off x="597816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28" name="Google Shape;54;p1"/>
            <p:cNvSpPr/>
            <p:nvPr/>
          </p:nvSpPr>
          <p:spPr>
            <a:xfrm>
              <a:off x="658800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29" name="Google Shape;55;p1"/>
            <p:cNvSpPr/>
            <p:nvPr/>
          </p:nvSpPr>
          <p:spPr>
            <a:xfrm>
              <a:off x="658800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30" name="Google Shape;56;p1"/>
            <p:cNvSpPr/>
            <p:nvPr/>
          </p:nvSpPr>
          <p:spPr>
            <a:xfrm>
              <a:off x="5978160" y="297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31" name="Google Shape;57;p1"/>
            <p:cNvSpPr/>
            <p:nvPr/>
          </p:nvSpPr>
          <p:spPr>
            <a:xfrm>
              <a:off x="590220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32" name="Google Shape;58;p1"/>
            <p:cNvSpPr/>
            <p:nvPr/>
          </p:nvSpPr>
          <p:spPr>
            <a:xfrm>
              <a:off x="742608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33" name="Google Shape;59;p1"/>
            <p:cNvSpPr/>
            <p:nvPr/>
          </p:nvSpPr>
          <p:spPr>
            <a:xfrm>
              <a:off x="7578360" y="684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34" name="Google Shape;60;p1"/>
            <p:cNvSpPr/>
            <p:nvPr/>
          </p:nvSpPr>
          <p:spPr>
            <a:xfrm>
              <a:off x="7731000" y="1364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35" name="Google Shape;61;p1"/>
            <p:cNvSpPr/>
            <p:nvPr/>
          </p:nvSpPr>
          <p:spPr>
            <a:xfrm>
              <a:off x="704520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36" name="Google Shape;62;p1"/>
            <p:cNvSpPr/>
            <p:nvPr/>
          </p:nvSpPr>
          <p:spPr>
            <a:xfrm>
              <a:off x="8264160" y="12877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37" name="Google Shape;63;p1"/>
            <p:cNvSpPr/>
            <p:nvPr/>
          </p:nvSpPr>
          <p:spPr>
            <a:xfrm>
              <a:off x="841680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38" name="Google Shape;64;p1"/>
            <p:cNvSpPr/>
            <p:nvPr/>
          </p:nvSpPr>
          <p:spPr>
            <a:xfrm>
              <a:off x="8569080" y="1821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39" name="Google Shape;65;p1"/>
            <p:cNvSpPr/>
            <p:nvPr/>
          </p:nvSpPr>
          <p:spPr>
            <a:xfrm>
              <a:off x="887400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40" name="Google Shape;66;p1"/>
            <p:cNvSpPr/>
            <p:nvPr/>
          </p:nvSpPr>
          <p:spPr>
            <a:xfrm>
              <a:off x="8645400" y="678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41" name="Google Shape;67;p1"/>
            <p:cNvSpPr/>
            <p:nvPr/>
          </p:nvSpPr>
          <p:spPr>
            <a:xfrm>
              <a:off x="8416800" y="8305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42" name="Google Shape;68;p1"/>
            <p:cNvSpPr/>
            <p:nvPr/>
          </p:nvSpPr>
          <p:spPr>
            <a:xfrm>
              <a:off x="811188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43" name="Google Shape;69;p1"/>
            <p:cNvSpPr/>
            <p:nvPr/>
          </p:nvSpPr>
          <p:spPr>
            <a:xfrm>
              <a:off x="8188200" y="221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44" name="Google Shape;70;p1"/>
            <p:cNvSpPr/>
            <p:nvPr/>
          </p:nvSpPr>
          <p:spPr>
            <a:xfrm>
              <a:off x="8721360" y="297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45" name="Google Shape;71;p1"/>
            <p:cNvSpPr/>
            <p:nvPr/>
          </p:nvSpPr>
          <p:spPr>
            <a:xfrm>
              <a:off x="910260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46" name="Google Shape;72;p1"/>
            <p:cNvSpPr/>
            <p:nvPr/>
          </p:nvSpPr>
          <p:spPr>
            <a:xfrm>
              <a:off x="8035560" y="754200"/>
              <a:ext cx="18360" cy="18360"/>
            </a:xfrm>
            <a:prstGeom prst="ellipse">
              <a:avLst/>
            </a:prstGeom>
            <a:solidFill>
              <a:srgbClr val="ffffff">
                <a:alpha val="55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47" name="Google Shape;73;p1"/>
            <p:cNvSpPr/>
            <p:nvPr/>
          </p:nvSpPr>
          <p:spPr>
            <a:xfrm>
              <a:off x="6968880" y="10591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48" name="Google Shape;74;p1"/>
            <p:cNvSpPr/>
            <p:nvPr/>
          </p:nvSpPr>
          <p:spPr>
            <a:xfrm>
              <a:off x="635940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49" name="Google Shape;75;p1"/>
            <p:cNvSpPr/>
            <p:nvPr/>
          </p:nvSpPr>
          <p:spPr>
            <a:xfrm>
              <a:off x="6359400" y="449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50" name="Google Shape;76;p1"/>
            <p:cNvSpPr/>
            <p:nvPr/>
          </p:nvSpPr>
          <p:spPr>
            <a:xfrm>
              <a:off x="6054480" y="6782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51" name="Google Shape;77;p1"/>
            <p:cNvSpPr/>
            <p:nvPr/>
          </p:nvSpPr>
          <p:spPr>
            <a:xfrm>
              <a:off x="5292360" y="8305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52" name="Google Shape;78;p1"/>
            <p:cNvSpPr/>
            <p:nvPr/>
          </p:nvSpPr>
          <p:spPr>
            <a:xfrm>
              <a:off x="483516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53" name="Google Shape;79;p1"/>
            <p:cNvSpPr/>
            <p:nvPr/>
          </p:nvSpPr>
          <p:spPr>
            <a:xfrm>
              <a:off x="4987800" y="449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54" name="Google Shape;80;p1"/>
            <p:cNvSpPr/>
            <p:nvPr/>
          </p:nvSpPr>
          <p:spPr>
            <a:xfrm>
              <a:off x="4302000" y="601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55" name="Google Shape;81;p1"/>
            <p:cNvSpPr/>
            <p:nvPr/>
          </p:nvSpPr>
          <p:spPr>
            <a:xfrm>
              <a:off x="4682880" y="144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56" name="Google Shape;82;p1"/>
            <p:cNvSpPr/>
            <p:nvPr/>
          </p:nvSpPr>
          <p:spPr>
            <a:xfrm>
              <a:off x="2701800" y="2970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57" name="Google Shape;83;p1"/>
            <p:cNvSpPr/>
            <p:nvPr/>
          </p:nvSpPr>
          <p:spPr>
            <a:xfrm>
              <a:off x="2854080" y="9068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58" name="Google Shape;84;p1"/>
            <p:cNvSpPr/>
            <p:nvPr/>
          </p:nvSpPr>
          <p:spPr>
            <a:xfrm>
              <a:off x="3311280" y="12114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59" name="Google Shape;85;p1"/>
            <p:cNvSpPr/>
            <p:nvPr/>
          </p:nvSpPr>
          <p:spPr>
            <a:xfrm>
              <a:off x="3387600" y="144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60" name="Google Shape;86;p1"/>
            <p:cNvSpPr/>
            <p:nvPr/>
          </p:nvSpPr>
          <p:spPr>
            <a:xfrm>
              <a:off x="1863360" y="2210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61" name="Google Shape;87;p1"/>
            <p:cNvSpPr/>
            <p:nvPr/>
          </p:nvSpPr>
          <p:spPr>
            <a:xfrm>
              <a:off x="2091960" y="9828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62" name="Google Shape;88;p1"/>
            <p:cNvSpPr/>
            <p:nvPr/>
          </p:nvSpPr>
          <p:spPr>
            <a:xfrm>
              <a:off x="2549160" y="1744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63" name="Google Shape;89;p1"/>
            <p:cNvSpPr/>
            <p:nvPr/>
          </p:nvSpPr>
          <p:spPr>
            <a:xfrm>
              <a:off x="1634760" y="14400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64" name="Google Shape;90;p1"/>
            <p:cNvSpPr/>
            <p:nvPr/>
          </p:nvSpPr>
          <p:spPr>
            <a:xfrm>
              <a:off x="948960" y="11354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65" name="Google Shape;91;p1"/>
            <p:cNvSpPr/>
            <p:nvPr/>
          </p:nvSpPr>
          <p:spPr>
            <a:xfrm>
              <a:off x="720360" y="601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66" name="Google Shape;92;p1"/>
            <p:cNvSpPr/>
            <p:nvPr/>
          </p:nvSpPr>
          <p:spPr>
            <a:xfrm>
              <a:off x="49176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67" name="Google Shape;93;p1"/>
            <p:cNvSpPr/>
            <p:nvPr/>
          </p:nvSpPr>
          <p:spPr>
            <a:xfrm>
              <a:off x="796680" y="1592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468" name="Google Shape;94;p1"/>
            <p:cNvSpPr/>
            <p:nvPr/>
          </p:nvSpPr>
          <p:spPr>
            <a:xfrm>
              <a:off x="110880" y="1592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</p:grpSp>
      <p:sp>
        <p:nvSpPr>
          <p:cNvPr id="469" name="Google Shape;95;p1"/>
          <p:cNvSpPr/>
          <p:nvPr/>
        </p:nvSpPr>
        <p:spPr>
          <a:xfrm>
            <a:off x="0" y="3000600"/>
            <a:ext cx="9143280" cy="2139120"/>
          </a:xfrm>
          <a:custGeom>
            <a:avLst/>
            <a:gdLst>
              <a:gd name="textAreaLeft" fmla="*/ 0 w 9143280"/>
              <a:gd name="textAreaRight" fmla="*/ 9144000 w 9143280"/>
              <a:gd name="textAreaTop" fmla="*/ 0 h 2139120"/>
              <a:gd name="textAreaBottom" fmla="*/ 2139840 h 2139120"/>
            </a:gdLst>
            <a:ahLst/>
            <a:rect l="textAreaLeft" t="textAreaTop" r="textAreaRight" b="textAreaBottom"/>
            <a:pathLst>
              <a:path w="12192063" h="2641923">
                <a:moveTo>
                  <a:pt x="12192063" y="451106"/>
                </a:moveTo>
                <a:lnTo>
                  <a:pt x="12192063" y="441541"/>
                </a:lnTo>
                <a:cubicBezTo>
                  <a:pt x="11982259" y="421143"/>
                  <a:pt x="11772456" y="403152"/>
                  <a:pt x="11562715" y="387568"/>
                </a:cubicBezTo>
                <a:cubicBezTo>
                  <a:pt x="11768709" y="376419"/>
                  <a:pt x="11977433" y="370232"/>
                  <a:pt x="12188888" y="369007"/>
                </a:cubicBezTo>
                <a:lnTo>
                  <a:pt x="12188888" y="359505"/>
                </a:lnTo>
                <a:cubicBezTo>
                  <a:pt x="11952097" y="360815"/>
                  <a:pt x="11718671" y="368395"/>
                  <a:pt x="11488610" y="382247"/>
                </a:cubicBezTo>
                <a:cubicBezTo>
                  <a:pt x="10787126" y="331949"/>
                  <a:pt x="10087610" y="308426"/>
                  <a:pt x="9390062" y="311678"/>
                </a:cubicBezTo>
                <a:cubicBezTo>
                  <a:pt x="10252075" y="193091"/>
                  <a:pt x="11189398" y="152675"/>
                  <a:pt x="12188698" y="191317"/>
                </a:cubicBezTo>
                <a:lnTo>
                  <a:pt x="12189079" y="181815"/>
                </a:lnTo>
                <a:cubicBezTo>
                  <a:pt x="11161840" y="141716"/>
                  <a:pt x="10200005" y="185426"/>
                  <a:pt x="9318117" y="311741"/>
                </a:cubicBezTo>
                <a:cubicBezTo>
                  <a:pt x="8591868" y="317062"/>
                  <a:pt x="7870317" y="351460"/>
                  <a:pt x="7157212" y="415061"/>
                </a:cubicBezTo>
                <a:cubicBezTo>
                  <a:pt x="6968617" y="431954"/>
                  <a:pt x="6780594" y="450810"/>
                  <a:pt x="6593142" y="471631"/>
                </a:cubicBezTo>
                <a:cubicBezTo>
                  <a:pt x="7049707" y="331118"/>
                  <a:pt x="7514971" y="220531"/>
                  <a:pt x="7986014" y="140576"/>
                </a:cubicBezTo>
                <a:lnTo>
                  <a:pt x="7984363" y="131200"/>
                </a:lnTo>
                <a:cubicBezTo>
                  <a:pt x="7497001" y="213886"/>
                  <a:pt x="7015798" y="329444"/>
                  <a:pt x="6544057" y="477079"/>
                </a:cubicBezTo>
                <a:cubicBezTo>
                  <a:pt x="6349321" y="499208"/>
                  <a:pt x="6155074" y="523492"/>
                  <a:pt x="5961317" y="549929"/>
                </a:cubicBezTo>
                <a:cubicBezTo>
                  <a:pt x="5671376" y="508499"/>
                  <a:pt x="5379276" y="473405"/>
                  <a:pt x="5085017" y="444645"/>
                </a:cubicBezTo>
                <a:cubicBezTo>
                  <a:pt x="5051870" y="441414"/>
                  <a:pt x="5018596" y="438310"/>
                  <a:pt x="4985449" y="435333"/>
                </a:cubicBezTo>
                <a:cubicBezTo>
                  <a:pt x="5201984" y="366199"/>
                  <a:pt x="5422945" y="305554"/>
                  <a:pt x="5648325" y="253398"/>
                </a:cubicBezTo>
                <a:cubicBezTo>
                  <a:pt x="6088126" y="215389"/>
                  <a:pt x="6489573" y="203290"/>
                  <a:pt x="6848475" y="216720"/>
                </a:cubicBezTo>
                <a:lnTo>
                  <a:pt x="6848857" y="207217"/>
                </a:lnTo>
                <a:cubicBezTo>
                  <a:pt x="6508115" y="194548"/>
                  <a:pt x="6128957" y="204937"/>
                  <a:pt x="5715127" y="238258"/>
                </a:cubicBezTo>
                <a:cubicBezTo>
                  <a:pt x="5883701" y="200798"/>
                  <a:pt x="6054363" y="168259"/>
                  <a:pt x="6227128" y="140639"/>
                </a:cubicBezTo>
                <a:lnTo>
                  <a:pt x="6225604" y="131263"/>
                </a:lnTo>
                <a:cubicBezTo>
                  <a:pt x="6030233" y="162431"/>
                  <a:pt x="5837384" y="199996"/>
                  <a:pt x="5647055" y="243959"/>
                </a:cubicBezTo>
                <a:cubicBezTo>
                  <a:pt x="5329047" y="271368"/>
                  <a:pt x="4991481" y="311952"/>
                  <a:pt x="4634357" y="365713"/>
                </a:cubicBezTo>
                <a:cubicBezTo>
                  <a:pt x="4575093" y="374582"/>
                  <a:pt x="4515466" y="383852"/>
                  <a:pt x="4455478" y="393523"/>
                </a:cubicBezTo>
                <a:cubicBezTo>
                  <a:pt x="4140517" y="372703"/>
                  <a:pt x="3823481" y="359062"/>
                  <a:pt x="3504375" y="352600"/>
                </a:cubicBezTo>
                <a:cubicBezTo>
                  <a:pt x="3837305" y="244197"/>
                  <a:pt x="4176059" y="154461"/>
                  <a:pt x="4519041" y="83816"/>
                </a:cubicBezTo>
                <a:lnTo>
                  <a:pt x="4517136" y="74567"/>
                </a:lnTo>
                <a:cubicBezTo>
                  <a:pt x="4164851" y="147083"/>
                  <a:pt x="3817042" y="239745"/>
                  <a:pt x="3475419" y="352094"/>
                </a:cubicBezTo>
                <a:cubicBezTo>
                  <a:pt x="3181033" y="346519"/>
                  <a:pt x="2885142" y="347047"/>
                  <a:pt x="2587752" y="353677"/>
                </a:cubicBezTo>
                <a:cubicBezTo>
                  <a:pt x="2806256" y="318646"/>
                  <a:pt x="3033586" y="285072"/>
                  <a:pt x="3267773" y="254918"/>
                </a:cubicBezTo>
                <a:lnTo>
                  <a:pt x="3266504" y="245543"/>
                </a:lnTo>
                <a:cubicBezTo>
                  <a:pt x="3007487" y="279117"/>
                  <a:pt x="2756789" y="316365"/>
                  <a:pt x="2517204" y="355451"/>
                </a:cubicBezTo>
                <a:cubicBezTo>
                  <a:pt x="2220405" y="363053"/>
                  <a:pt x="1922399" y="376693"/>
                  <a:pt x="1623187" y="396374"/>
                </a:cubicBezTo>
                <a:cubicBezTo>
                  <a:pt x="1883759" y="305486"/>
                  <a:pt x="2148891" y="228161"/>
                  <a:pt x="2417509" y="164711"/>
                </a:cubicBezTo>
                <a:cubicBezTo>
                  <a:pt x="2903665" y="51255"/>
                  <a:pt x="3361436" y="-436"/>
                  <a:pt x="3778314" y="11093"/>
                </a:cubicBezTo>
                <a:lnTo>
                  <a:pt x="3778314" y="1591"/>
                </a:lnTo>
                <a:cubicBezTo>
                  <a:pt x="3360928" y="-10002"/>
                  <a:pt x="2902014" y="41816"/>
                  <a:pt x="2415350" y="155526"/>
                </a:cubicBezTo>
                <a:cubicBezTo>
                  <a:pt x="2135054" y="221849"/>
                  <a:pt x="1858537" y="303157"/>
                  <a:pt x="1586992" y="399098"/>
                </a:cubicBezTo>
                <a:cubicBezTo>
                  <a:pt x="1060704" y="434488"/>
                  <a:pt x="531728" y="488714"/>
                  <a:pt x="64" y="561775"/>
                </a:cubicBezTo>
                <a:lnTo>
                  <a:pt x="64" y="571340"/>
                </a:lnTo>
                <a:cubicBezTo>
                  <a:pt x="520086" y="499757"/>
                  <a:pt x="1037927" y="446207"/>
                  <a:pt x="1553591" y="410690"/>
                </a:cubicBezTo>
                <a:cubicBezTo>
                  <a:pt x="1498810" y="430159"/>
                  <a:pt x="1443780" y="450262"/>
                  <a:pt x="1388491" y="470997"/>
                </a:cubicBezTo>
                <a:cubicBezTo>
                  <a:pt x="928922" y="501658"/>
                  <a:pt x="466111" y="546698"/>
                  <a:pt x="64" y="606118"/>
                </a:cubicBezTo>
                <a:lnTo>
                  <a:pt x="64" y="615684"/>
                </a:lnTo>
                <a:cubicBezTo>
                  <a:pt x="455316" y="557615"/>
                  <a:pt x="907796" y="513271"/>
                  <a:pt x="1357503" y="482653"/>
                </a:cubicBezTo>
                <a:cubicBezTo>
                  <a:pt x="1305687" y="502375"/>
                  <a:pt x="1253725" y="522647"/>
                  <a:pt x="1201611" y="543467"/>
                </a:cubicBezTo>
                <a:lnTo>
                  <a:pt x="1184783" y="550245"/>
                </a:lnTo>
                <a:cubicBezTo>
                  <a:pt x="794004" y="572206"/>
                  <a:pt x="399098" y="603542"/>
                  <a:pt x="64" y="644253"/>
                </a:cubicBezTo>
                <a:lnTo>
                  <a:pt x="64" y="653755"/>
                </a:lnTo>
                <a:cubicBezTo>
                  <a:pt x="389530" y="613889"/>
                  <a:pt x="775316" y="583102"/>
                  <a:pt x="1157415" y="561395"/>
                </a:cubicBezTo>
                <a:cubicBezTo>
                  <a:pt x="1093534" y="587325"/>
                  <a:pt x="1031602" y="613213"/>
                  <a:pt x="971614" y="639059"/>
                </a:cubicBezTo>
                <a:cubicBezTo>
                  <a:pt x="651701" y="648308"/>
                  <a:pt x="327851" y="662751"/>
                  <a:pt x="64" y="682389"/>
                </a:cubicBezTo>
                <a:lnTo>
                  <a:pt x="64" y="691891"/>
                </a:lnTo>
                <a:cubicBezTo>
                  <a:pt x="319723" y="672677"/>
                  <a:pt x="635718" y="658443"/>
                  <a:pt x="948055" y="649194"/>
                </a:cubicBezTo>
                <a:cubicBezTo>
                  <a:pt x="924433" y="659457"/>
                  <a:pt x="901148" y="669656"/>
                  <a:pt x="878205" y="679791"/>
                </a:cubicBezTo>
                <a:cubicBezTo>
                  <a:pt x="336614" y="805980"/>
                  <a:pt x="8636" y="902522"/>
                  <a:pt x="1905" y="904486"/>
                </a:cubicBezTo>
                <a:lnTo>
                  <a:pt x="4572" y="913608"/>
                </a:lnTo>
                <a:cubicBezTo>
                  <a:pt x="10922" y="911644"/>
                  <a:pt x="319723" y="820930"/>
                  <a:pt x="831787" y="700379"/>
                </a:cubicBezTo>
                <a:cubicBezTo>
                  <a:pt x="599631" y="804523"/>
                  <a:pt x="405067" y="901888"/>
                  <a:pt x="262446" y="977019"/>
                </a:cubicBezTo>
                <a:cubicBezTo>
                  <a:pt x="175154" y="972667"/>
                  <a:pt x="87694" y="968891"/>
                  <a:pt x="64" y="965680"/>
                </a:cubicBezTo>
                <a:lnTo>
                  <a:pt x="64" y="975182"/>
                </a:lnTo>
                <a:cubicBezTo>
                  <a:pt x="82190" y="978305"/>
                  <a:pt x="164168" y="981814"/>
                  <a:pt x="245999" y="985698"/>
                </a:cubicBezTo>
                <a:cubicBezTo>
                  <a:pt x="197612" y="1011353"/>
                  <a:pt x="155639" y="1034159"/>
                  <a:pt x="120650" y="1053480"/>
                </a:cubicBezTo>
                <a:cubicBezTo>
                  <a:pt x="80518" y="1051244"/>
                  <a:pt x="40301" y="1049128"/>
                  <a:pt x="0" y="1047145"/>
                </a:cubicBezTo>
                <a:lnTo>
                  <a:pt x="0" y="1056647"/>
                </a:lnTo>
                <a:cubicBezTo>
                  <a:pt x="35052" y="1058376"/>
                  <a:pt x="70041" y="1060195"/>
                  <a:pt x="104966" y="1062095"/>
                </a:cubicBezTo>
                <a:cubicBezTo>
                  <a:pt x="45593" y="1095099"/>
                  <a:pt x="9716" y="1116447"/>
                  <a:pt x="0" y="1122022"/>
                </a:cubicBezTo>
                <a:lnTo>
                  <a:pt x="0" y="1127596"/>
                </a:lnTo>
                <a:lnTo>
                  <a:pt x="2477" y="1131651"/>
                </a:lnTo>
                <a:cubicBezTo>
                  <a:pt x="3874" y="1130827"/>
                  <a:pt x="46228" y="1105488"/>
                  <a:pt x="123126" y="1063109"/>
                </a:cubicBezTo>
                <a:cubicBezTo>
                  <a:pt x="467254" y="1082195"/>
                  <a:pt x="808038" y="1109859"/>
                  <a:pt x="1145477" y="1146094"/>
                </a:cubicBezTo>
                <a:cubicBezTo>
                  <a:pt x="1051370" y="1172827"/>
                  <a:pt x="961943" y="1198609"/>
                  <a:pt x="877189" y="1223442"/>
                </a:cubicBezTo>
                <a:cubicBezTo>
                  <a:pt x="588772" y="1193035"/>
                  <a:pt x="296397" y="1168753"/>
                  <a:pt x="64" y="1150592"/>
                </a:cubicBezTo>
                <a:lnTo>
                  <a:pt x="64" y="1159967"/>
                </a:lnTo>
                <a:cubicBezTo>
                  <a:pt x="287930" y="1177749"/>
                  <a:pt x="572114" y="1201270"/>
                  <a:pt x="852614" y="1230537"/>
                </a:cubicBezTo>
                <a:cubicBezTo>
                  <a:pt x="711264" y="1272029"/>
                  <a:pt x="584264" y="1310291"/>
                  <a:pt x="474155" y="1343992"/>
                </a:cubicBezTo>
                <a:cubicBezTo>
                  <a:pt x="429916" y="1339431"/>
                  <a:pt x="385466" y="1334997"/>
                  <a:pt x="340805" y="1330689"/>
                </a:cubicBezTo>
                <a:cubicBezTo>
                  <a:pt x="227944" y="1294879"/>
                  <a:pt x="114364" y="1260183"/>
                  <a:pt x="64" y="1226609"/>
                </a:cubicBezTo>
                <a:lnTo>
                  <a:pt x="64" y="1236428"/>
                </a:lnTo>
                <a:cubicBezTo>
                  <a:pt x="98997" y="1265612"/>
                  <a:pt x="197464" y="1295550"/>
                  <a:pt x="295466" y="1326255"/>
                </a:cubicBezTo>
                <a:cubicBezTo>
                  <a:pt x="197591" y="1316924"/>
                  <a:pt x="99124" y="1308264"/>
                  <a:pt x="64" y="1300282"/>
                </a:cubicBezTo>
                <a:lnTo>
                  <a:pt x="64" y="1309721"/>
                </a:lnTo>
                <a:cubicBezTo>
                  <a:pt x="113856" y="1319014"/>
                  <a:pt x="226865" y="1329106"/>
                  <a:pt x="339090" y="1340001"/>
                </a:cubicBezTo>
                <a:cubicBezTo>
                  <a:pt x="363347" y="1347730"/>
                  <a:pt x="387541" y="1355395"/>
                  <a:pt x="411734" y="1363187"/>
                </a:cubicBezTo>
                <a:cubicBezTo>
                  <a:pt x="308356" y="1394861"/>
                  <a:pt x="222441" y="1422227"/>
                  <a:pt x="156401" y="1443385"/>
                </a:cubicBezTo>
                <a:cubicBezTo>
                  <a:pt x="104458" y="1425901"/>
                  <a:pt x="52345" y="1408689"/>
                  <a:pt x="64" y="1391756"/>
                </a:cubicBezTo>
                <a:lnTo>
                  <a:pt x="64" y="1401765"/>
                </a:lnTo>
                <a:cubicBezTo>
                  <a:pt x="47181" y="1417096"/>
                  <a:pt x="94191" y="1432597"/>
                  <a:pt x="141097" y="1448263"/>
                </a:cubicBezTo>
                <a:cubicBezTo>
                  <a:pt x="52642" y="1476642"/>
                  <a:pt x="3937" y="1492606"/>
                  <a:pt x="1714" y="1493683"/>
                </a:cubicBezTo>
                <a:lnTo>
                  <a:pt x="4763" y="1502678"/>
                </a:lnTo>
                <a:cubicBezTo>
                  <a:pt x="7049" y="1501918"/>
                  <a:pt x="60198" y="1484181"/>
                  <a:pt x="156337" y="1453394"/>
                </a:cubicBezTo>
                <a:cubicBezTo>
                  <a:pt x="233002" y="1479157"/>
                  <a:pt x="309202" y="1505466"/>
                  <a:pt x="384937" y="1532325"/>
                </a:cubicBezTo>
                <a:cubicBezTo>
                  <a:pt x="574421" y="1599303"/>
                  <a:pt x="754634" y="1666876"/>
                  <a:pt x="925576" y="1735038"/>
                </a:cubicBezTo>
                <a:cubicBezTo>
                  <a:pt x="871601" y="1779888"/>
                  <a:pt x="820312" y="1823896"/>
                  <a:pt x="771716" y="1867055"/>
                </a:cubicBezTo>
                <a:cubicBezTo>
                  <a:pt x="566230" y="1779508"/>
                  <a:pt x="342964" y="1690758"/>
                  <a:pt x="102362" y="1603338"/>
                </a:cubicBezTo>
                <a:cubicBezTo>
                  <a:pt x="68390" y="1590985"/>
                  <a:pt x="34227" y="1578886"/>
                  <a:pt x="64" y="1566723"/>
                </a:cubicBezTo>
                <a:lnTo>
                  <a:pt x="64" y="1576859"/>
                </a:lnTo>
                <a:cubicBezTo>
                  <a:pt x="32957" y="1588514"/>
                  <a:pt x="65850" y="1600171"/>
                  <a:pt x="98489" y="1612017"/>
                </a:cubicBezTo>
                <a:cubicBezTo>
                  <a:pt x="337693" y="1698930"/>
                  <a:pt x="559499" y="1787046"/>
                  <a:pt x="763842" y="1874086"/>
                </a:cubicBezTo>
                <a:lnTo>
                  <a:pt x="751777" y="1884792"/>
                </a:lnTo>
                <a:cubicBezTo>
                  <a:pt x="659702" y="1922123"/>
                  <a:pt x="575670" y="1957116"/>
                  <a:pt x="499682" y="1989759"/>
                </a:cubicBezTo>
                <a:cubicBezTo>
                  <a:pt x="345504" y="1923307"/>
                  <a:pt x="178943" y="1855652"/>
                  <a:pt x="64" y="1787996"/>
                </a:cubicBezTo>
                <a:lnTo>
                  <a:pt x="64" y="1798132"/>
                </a:lnTo>
                <a:cubicBezTo>
                  <a:pt x="174371" y="1864077"/>
                  <a:pt x="336614" y="1930085"/>
                  <a:pt x="487617" y="1994954"/>
                </a:cubicBezTo>
                <a:cubicBezTo>
                  <a:pt x="198374" y="2119115"/>
                  <a:pt x="31306" y="2203621"/>
                  <a:pt x="64" y="2219711"/>
                </a:cubicBezTo>
                <a:lnTo>
                  <a:pt x="64" y="2230417"/>
                </a:lnTo>
                <a:cubicBezTo>
                  <a:pt x="14034" y="2223132"/>
                  <a:pt x="186182" y="2134445"/>
                  <a:pt x="499618" y="2000085"/>
                </a:cubicBezTo>
                <a:cubicBezTo>
                  <a:pt x="528998" y="2012754"/>
                  <a:pt x="557932" y="2025424"/>
                  <a:pt x="586423" y="2038093"/>
                </a:cubicBezTo>
                <a:cubicBezTo>
                  <a:pt x="227203" y="2383465"/>
                  <a:pt x="58738" y="2632485"/>
                  <a:pt x="56452" y="2635906"/>
                </a:cubicBezTo>
                <a:lnTo>
                  <a:pt x="64326" y="2641227"/>
                </a:lnTo>
                <a:cubicBezTo>
                  <a:pt x="65151" y="2640023"/>
                  <a:pt x="145606" y="2520359"/>
                  <a:pt x="312420" y="2334181"/>
                </a:cubicBezTo>
                <a:cubicBezTo>
                  <a:pt x="383794" y="2254616"/>
                  <a:pt x="478219" y="2154907"/>
                  <a:pt x="595694" y="2042211"/>
                </a:cubicBezTo>
                <a:cubicBezTo>
                  <a:pt x="876999" y="2166816"/>
                  <a:pt x="1114362" y="2286226"/>
                  <a:pt x="1308608" y="2392207"/>
                </a:cubicBezTo>
                <a:cubicBezTo>
                  <a:pt x="1021461" y="2538350"/>
                  <a:pt x="872553" y="2633372"/>
                  <a:pt x="870458" y="2634576"/>
                </a:cubicBezTo>
                <a:lnTo>
                  <a:pt x="875094" y="2641734"/>
                </a:lnTo>
                <a:lnTo>
                  <a:pt x="876935" y="2641734"/>
                </a:lnTo>
                <a:cubicBezTo>
                  <a:pt x="891731" y="2632358"/>
                  <a:pt x="1041464" y="2538477"/>
                  <a:pt x="1318578" y="2397718"/>
                </a:cubicBezTo>
                <a:cubicBezTo>
                  <a:pt x="1428433" y="2457899"/>
                  <a:pt x="1524064" y="2513328"/>
                  <a:pt x="1606233" y="2563056"/>
                </a:cubicBezTo>
                <a:cubicBezTo>
                  <a:pt x="1627949" y="2576232"/>
                  <a:pt x="1648905" y="2589092"/>
                  <a:pt x="1669288" y="2601761"/>
                </a:cubicBezTo>
                <a:cubicBezTo>
                  <a:pt x="1652968" y="2623109"/>
                  <a:pt x="1644523" y="2634956"/>
                  <a:pt x="1643888" y="2635716"/>
                </a:cubicBezTo>
                <a:lnTo>
                  <a:pt x="1651635" y="2641164"/>
                </a:lnTo>
                <a:cubicBezTo>
                  <a:pt x="1651953" y="2640784"/>
                  <a:pt x="1660462" y="2628494"/>
                  <a:pt x="1677035" y="2606829"/>
                </a:cubicBezTo>
                <a:cubicBezTo>
                  <a:pt x="1696041" y="2618694"/>
                  <a:pt x="1714417" y="2630287"/>
                  <a:pt x="1732153" y="2641607"/>
                </a:cubicBezTo>
                <a:lnTo>
                  <a:pt x="1749806" y="2641607"/>
                </a:lnTo>
                <a:cubicBezTo>
                  <a:pt x="1728280" y="2627797"/>
                  <a:pt x="1706055" y="2613734"/>
                  <a:pt x="1682877" y="2599227"/>
                </a:cubicBezTo>
                <a:cubicBezTo>
                  <a:pt x="1714056" y="2558685"/>
                  <a:pt x="1768729" y="2490460"/>
                  <a:pt x="1847024" y="2402279"/>
                </a:cubicBezTo>
                <a:cubicBezTo>
                  <a:pt x="1929530" y="2448441"/>
                  <a:pt x="2004358" y="2491707"/>
                  <a:pt x="2071497" y="2532079"/>
                </a:cubicBezTo>
                <a:cubicBezTo>
                  <a:pt x="2135632" y="2570385"/>
                  <a:pt x="2194897" y="2606892"/>
                  <a:pt x="2249297" y="2641607"/>
                </a:cubicBezTo>
                <a:lnTo>
                  <a:pt x="2267014" y="2641607"/>
                </a:lnTo>
                <a:cubicBezTo>
                  <a:pt x="2209102" y="2604739"/>
                  <a:pt x="2145602" y="2565590"/>
                  <a:pt x="2076514" y="2524160"/>
                </a:cubicBezTo>
                <a:cubicBezTo>
                  <a:pt x="2009712" y="2484188"/>
                  <a:pt x="1935226" y="2440922"/>
                  <a:pt x="1853184" y="2395058"/>
                </a:cubicBezTo>
                <a:cubicBezTo>
                  <a:pt x="1873841" y="2371873"/>
                  <a:pt x="1896091" y="2347420"/>
                  <a:pt x="1919923" y="2321701"/>
                </a:cubicBezTo>
                <a:cubicBezTo>
                  <a:pt x="1948688" y="2290787"/>
                  <a:pt x="1980946" y="2256896"/>
                  <a:pt x="2016506" y="2220345"/>
                </a:cubicBezTo>
                <a:cubicBezTo>
                  <a:pt x="2233676" y="2328543"/>
                  <a:pt x="2418906" y="2428442"/>
                  <a:pt x="2570353" y="2514278"/>
                </a:cubicBezTo>
                <a:cubicBezTo>
                  <a:pt x="2589530" y="2525174"/>
                  <a:pt x="2608371" y="2535943"/>
                  <a:pt x="2626868" y="2546586"/>
                </a:cubicBezTo>
                <a:cubicBezTo>
                  <a:pt x="2520569" y="2601191"/>
                  <a:pt x="2465197" y="2633435"/>
                  <a:pt x="2464054" y="2634069"/>
                </a:cubicBezTo>
                <a:lnTo>
                  <a:pt x="2468309" y="2641354"/>
                </a:lnTo>
                <a:lnTo>
                  <a:pt x="2470468" y="2641354"/>
                </a:lnTo>
                <a:cubicBezTo>
                  <a:pt x="2480056" y="2635842"/>
                  <a:pt x="2536190" y="2603725"/>
                  <a:pt x="2636647" y="2552224"/>
                </a:cubicBezTo>
                <a:cubicBezTo>
                  <a:pt x="2690794" y="2583308"/>
                  <a:pt x="2741467" y="2613101"/>
                  <a:pt x="2788666" y="2641607"/>
                </a:cubicBezTo>
                <a:lnTo>
                  <a:pt x="2807081" y="2641607"/>
                </a:lnTo>
                <a:cubicBezTo>
                  <a:pt x="2757380" y="2611580"/>
                  <a:pt x="2704129" y="2580160"/>
                  <a:pt x="2647315" y="2547346"/>
                </a:cubicBezTo>
                <a:cubicBezTo>
                  <a:pt x="2720086" y="2510161"/>
                  <a:pt x="2814701" y="2463537"/>
                  <a:pt x="2930398" y="2410008"/>
                </a:cubicBezTo>
                <a:cubicBezTo>
                  <a:pt x="2991993" y="2442486"/>
                  <a:pt x="3049778" y="2473546"/>
                  <a:pt x="3103753" y="2503192"/>
                </a:cubicBezTo>
                <a:cubicBezTo>
                  <a:pt x="3132709" y="2519112"/>
                  <a:pt x="3160903" y="2534721"/>
                  <a:pt x="3188335" y="2550006"/>
                </a:cubicBezTo>
                <a:cubicBezTo>
                  <a:pt x="3145346" y="2603915"/>
                  <a:pt x="3124264" y="2634576"/>
                  <a:pt x="3123502" y="2635779"/>
                </a:cubicBezTo>
                <a:lnTo>
                  <a:pt x="3131376" y="2641100"/>
                </a:lnTo>
                <a:cubicBezTo>
                  <a:pt x="3131820" y="2640467"/>
                  <a:pt x="3153029" y="2609427"/>
                  <a:pt x="3196590" y="2554631"/>
                </a:cubicBezTo>
                <a:cubicBezTo>
                  <a:pt x="3250394" y="2584784"/>
                  <a:pt x="3301194" y="2613778"/>
                  <a:pt x="3348990" y="2641607"/>
                </a:cubicBezTo>
                <a:lnTo>
                  <a:pt x="3368040" y="2641607"/>
                </a:lnTo>
                <a:cubicBezTo>
                  <a:pt x="3316478" y="2611536"/>
                  <a:pt x="3261443" y="2580033"/>
                  <a:pt x="3202940" y="2547092"/>
                </a:cubicBezTo>
                <a:cubicBezTo>
                  <a:pt x="3244850" y="2494894"/>
                  <a:pt x="3305747" y="2422994"/>
                  <a:pt x="3387090" y="2336778"/>
                </a:cubicBezTo>
                <a:cubicBezTo>
                  <a:pt x="3442907" y="2277484"/>
                  <a:pt x="3512693" y="2206915"/>
                  <a:pt x="3596640" y="2128174"/>
                </a:cubicBezTo>
                <a:cubicBezTo>
                  <a:pt x="3686810" y="2093161"/>
                  <a:pt x="3783184" y="2056971"/>
                  <a:pt x="3885756" y="2019596"/>
                </a:cubicBezTo>
                <a:cubicBezTo>
                  <a:pt x="4023887" y="2061830"/>
                  <a:pt x="4159714" y="2105812"/>
                  <a:pt x="4293235" y="2151549"/>
                </a:cubicBezTo>
                <a:cubicBezTo>
                  <a:pt x="4470610" y="2212192"/>
                  <a:pt x="4636815" y="2273006"/>
                  <a:pt x="4791837" y="2333991"/>
                </a:cubicBezTo>
                <a:cubicBezTo>
                  <a:pt x="4778502" y="2348624"/>
                  <a:pt x="4765866" y="2362814"/>
                  <a:pt x="4753737" y="2376560"/>
                </a:cubicBezTo>
                <a:lnTo>
                  <a:pt x="4745673" y="2379728"/>
                </a:lnTo>
                <a:cubicBezTo>
                  <a:pt x="4369372" y="2528278"/>
                  <a:pt x="4162870" y="2633119"/>
                  <a:pt x="4160838" y="2634195"/>
                </a:cubicBezTo>
                <a:lnTo>
                  <a:pt x="4164648" y="2641607"/>
                </a:lnTo>
                <a:lnTo>
                  <a:pt x="4167251" y="2641607"/>
                </a:lnTo>
                <a:cubicBezTo>
                  <a:pt x="4189095" y="2630648"/>
                  <a:pt x="4389501" y="2530875"/>
                  <a:pt x="4740085" y="2392207"/>
                </a:cubicBezTo>
                <a:cubicBezTo>
                  <a:pt x="4610164" y="2540947"/>
                  <a:pt x="4553014" y="2634766"/>
                  <a:pt x="4552125" y="2635969"/>
                </a:cubicBezTo>
                <a:lnTo>
                  <a:pt x="4560253" y="2640910"/>
                </a:lnTo>
                <a:cubicBezTo>
                  <a:pt x="4561015" y="2639643"/>
                  <a:pt x="4621657" y="2540631"/>
                  <a:pt x="4758817" y="2384542"/>
                </a:cubicBezTo>
                <a:cubicBezTo>
                  <a:pt x="4784598" y="2374406"/>
                  <a:pt x="4811567" y="2363846"/>
                  <a:pt x="4839716" y="2352868"/>
                </a:cubicBezTo>
                <a:cubicBezTo>
                  <a:pt x="5090097" y="2452197"/>
                  <a:pt x="5310632" y="2549816"/>
                  <a:pt x="5502021" y="2641417"/>
                </a:cubicBezTo>
                <a:lnTo>
                  <a:pt x="5523992" y="2641417"/>
                </a:lnTo>
                <a:cubicBezTo>
                  <a:pt x="5330762" y="2548423"/>
                  <a:pt x="5107242" y="2449030"/>
                  <a:pt x="4852797" y="2347864"/>
                </a:cubicBezTo>
                <a:cubicBezTo>
                  <a:pt x="4939729" y="2314543"/>
                  <a:pt x="5037519" y="2278181"/>
                  <a:pt x="5145278" y="2240173"/>
                </a:cubicBezTo>
                <a:cubicBezTo>
                  <a:pt x="5467604" y="2368008"/>
                  <a:pt x="5748528" y="2494640"/>
                  <a:pt x="5987796" y="2611644"/>
                </a:cubicBezTo>
                <a:cubicBezTo>
                  <a:pt x="5975096" y="2626910"/>
                  <a:pt x="5968746" y="2635272"/>
                  <a:pt x="5968429" y="2635652"/>
                </a:cubicBezTo>
                <a:lnTo>
                  <a:pt x="5976049" y="2641354"/>
                </a:lnTo>
                <a:cubicBezTo>
                  <a:pt x="5976049" y="2641037"/>
                  <a:pt x="5983097" y="2632168"/>
                  <a:pt x="5996559" y="2616015"/>
                </a:cubicBezTo>
                <a:lnTo>
                  <a:pt x="6033707" y="2634322"/>
                </a:lnTo>
                <a:lnTo>
                  <a:pt x="6037263" y="2641734"/>
                </a:lnTo>
                <a:lnTo>
                  <a:pt x="6040184" y="2641734"/>
                </a:lnTo>
                <a:lnTo>
                  <a:pt x="6044565" y="2639707"/>
                </a:lnTo>
                <a:lnTo>
                  <a:pt x="6048629" y="2641734"/>
                </a:lnTo>
                <a:lnTo>
                  <a:pt x="6069902" y="2641734"/>
                </a:lnTo>
                <a:lnTo>
                  <a:pt x="6055614" y="2634576"/>
                </a:lnTo>
                <a:cubicBezTo>
                  <a:pt x="6117400" y="2606259"/>
                  <a:pt x="6209411" y="2567807"/>
                  <a:pt x="6328093" y="2522767"/>
                </a:cubicBezTo>
                <a:cubicBezTo>
                  <a:pt x="6416612" y="2563480"/>
                  <a:pt x="6500495" y="2603136"/>
                  <a:pt x="6579807" y="2641734"/>
                </a:cubicBezTo>
                <a:lnTo>
                  <a:pt x="6601524" y="2641734"/>
                </a:lnTo>
                <a:cubicBezTo>
                  <a:pt x="6519482" y="2601742"/>
                  <a:pt x="6432487" y="2560522"/>
                  <a:pt x="6340539" y="2518079"/>
                </a:cubicBezTo>
                <a:cubicBezTo>
                  <a:pt x="6426391" y="2485708"/>
                  <a:pt x="6525705" y="2450107"/>
                  <a:pt x="6637211" y="2412542"/>
                </a:cubicBezTo>
                <a:cubicBezTo>
                  <a:pt x="6821805" y="2492170"/>
                  <a:pt x="6990398" y="2569201"/>
                  <a:pt x="7142353" y="2641734"/>
                </a:cubicBezTo>
                <a:lnTo>
                  <a:pt x="7164388" y="2641734"/>
                </a:lnTo>
                <a:cubicBezTo>
                  <a:pt x="7010337" y="2567934"/>
                  <a:pt x="6838887" y="2489319"/>
                  <a:pt x="6650673" y="2407981"/>
                </a:cubicBezTo>
                <a:cubicBezTo>
                  <a:pt x="6927342" y="2315240"/>
                  <a:pt x="7277545" y="2210843"/>
                  <a:pt x="7682611" y="2114174"/>
                </a:cubicBezTo>
                <a:cubicBezTo>
                  <a:pt x="7880732" y="2066834"/>
                  <a:pt x="8082280" y="2023441"/>
                  <a:pt x="8287321" y="1983994"/>
                </a:cubicBezTo>
                <a:cubicBezTo>
                  <a:pt x="7784592" y="2341592"/>
                  <a:pt x="7471855" y="2630965"/>
                  <a:pt x="7467664" y="2635272"/>
                </a:cubicBezTo>
                <a:lnTo>
                  <a:pt x="7474014" y="2641924"/>
                </a:lnTo>
                <a:lnTo>
                  <a:pt x="7474585" y="2641924"/>
                </a:lnTo>
                <a:cubicBezTo>
                  <a:pt x="7486206" y="2631155"/>
                  <a:pt x="7803960" y="2338488"/>
                  <a:pt x="8309991" y="1979940"/>
                </a:cubicBezTo>
                <a:cubicBezTo>
                  <a:pt x="8517636" y="1940284"/>
                  <a:pt x="8728202" y="1904702"/>
                  <a:pt x="8941753" y="1873199"/>
                </a:cubicBezTo>
                <a:cubicBezTo>
                  <a:pt x="9204706" y="1987732"/>
                  <a:pt x="9423336" y="2096056"/>
                  <a:pt x="9598216" y="2189938"/>
                </a:cubicBezTo>
                <a:cubicBezTo>
                  <a:pt x="9326880" y="2387139"/>
                  <a:pt x="9130220" y="2557355"/>
                  <a:pt x="9048877" y="2635462"/>
                </a:cubicBezTo>
                <a:lnTo>
                  <a:pt x="9055227" y="2641797"/>
                </a:lnTo>
                <a:lnTo>
                  <a:pt x="9055735" y="2641797"/>
                </a:lnTo>
                <a:cubicBezTo>
                  <a:pt x="9137523" y="2563119"/>
                  <a:pt x="9335135" y="2392461"/>
                  <a:pt x="9607550" y="2194689"/>
                </a:cubicBezTo>
                <a:cubicBezTo>
                  <a:pt x="9659493" y="2222606"/>
                  <a:pt x="9707562" y="2249168"/>
                  <a:pt x="9751695" y="2274380"/>
                </a:cubicBezTo>
                <a:cubicBezTo>
                  <a:pt x="10121202" y="2484441"/>
                  <a:pt x="10301795" y="2633119"/>
                  <a:pt x="10312209" y="2641797"/>
                </a:cubicBezTo>
                <a:lnTo>
                  <a:pt x="10313162" y="2641797"/>
                </a:lnTo>
                <a:lnTo>
                  <a:pt x="10318877" y="2635019"/>
                </a:lnTo>
                <a:cubicBezTo>
                  <a:pt x="10317099" y="2633499"/>
                  <a:pt x="10136378" y="2482161"/>
                  <a:pt x="9756902" y="2266398"/>
                </a:cubicBezTo>
                <a:cubicBezTo>
                  <a:pt x="9713722" y="2241820"/>
                  <a:pt x="9666795" y="2215847"/>
                  <a:pt x="9616059" y="2188481"/>
                </a:cubicBezTo>
                <a:cubicBezTo>
                  <a:pt x="9686417" y="2137803"/>
                  <a:pt x="9761665" y="2084971"/>
                  <a:pt x="9841103" y="2031695"/>
                </a:cubicBezTo>
                <a:cubicBezTo>
                  <a:pt x="9984867" y="2103722"/>
                  <a:pt x="10110025" y="2170744"/>
                  <a:pt x="10216134" y="2230164"/>
                </a:cubicBezTo>
                <a:cubicBezTo>
                  <a:pt x="10501503" y="2390053"/>
                  <a:pt x="10693781" y="2519663"/>
                  <a:pt x="10792778" y="2590295"/>
                </a:cubicBezTo>
                <a:cubicBezTo>
                  <a:pt x="10765219" y="2618675"/>
                  <a:pt x="10750804" y="2635019"/>
                  <a:pt x="10750359" y="2635526"/>
                </a:cubicBezTo>
                <a:lnTo>
                  <a:pt x="10757598" y="2641861"/>
                </a:lnTo>
                <a:cubicBezTo>
                  <a:pt x="10757980" y="2641417"/>
                  <a:pt x="10772584" y="2624757"/>
                  <a:pt x="10800588" y="2595997"/>
                </a:cubicBezTo>
                <a:cubicBezTo>
                  <a:pt x="10831258" y="2617978"/>
                  <a:pt x="10851959" y="2633625"/>
                  <a:pt x="10862818" y="2641924"/>
                </a:cubicBezTo>
                <a:lnTo>
                  <a:pt x="10877169" y="2641924"/>
                </a:lnTo>
                <a:lnTo>
                  <a:pt x="10877613" y="2641354"/>
                </a:lnTo>
                <a:cubicBezTo>
                  <a:pt x="10876915" y="2640847"/>
                  <a:pt x="10853357" y="2622349"/>
                  <a:pt x="10807319" y="2589155"/>
                </a:cubicBezTo>
                <a:cubicBezTo>
                  <a:pt x="10853420" y="2542151"/>
                  <a:pt x="10931081" y="2467147"/>
                  <a:pt x="11037824" y="2377700"/>
                </a:cubicBezTo>
                <a:cubicBezTo>
                  <a:pt x="11279569" y="2517889"/>
                  <a:pt x="11421808" y="2615825"/>
                  <a:pt x="11458893" y="2641924"/>
                </a:cubicBezTo>
                <a:lnTo>
                  <a:pt x="11473879" y="2641924"/>
                </a:lnTo>
                <a:lnTo>
                  <a:pt x="11474323" y="2641227"/>
                </a:lnTo>
                <a:cubicBezTo>
                  <a:pt x="11472418" y="2639833"/>
                  <a:pt x="11326432" y="2534169"/>
                  <a:pt x="11045634" y="2371239"/>
                </a:cubicBezTo>
                <a:cubicBezTo>
                  <a:pt x="11071860" y="2349403"/>
                  <a:pt x="11099736" y="2326788"/>
                  <a:pt x="11129391" y="2303394"/>
                </a:cubicBezTo>
                <a:cubicBezTo>
                  <a:pt x="11174285" y="2268109"/>
                  <a:pt x="11225022" y="2229910"/>
                  <a:pt x="11281283" y="2189875"/>
                </a:cubicBezTo>
                <a:cubicBezTo>
                  <a:pt x="11775567" y="2444912"/>
                  <a:pt x="12045632" y="2628874"/>
                  <a:pt x="12064619" y="2641924"/>
                </a:cubicBezTo>
                <a:lnTo>
                  <a:pt x="12066207" y="2641924"/>
                </a:lnTo>
                <a:lnTo>
                  <a:pt x="12071159" y="2634892"/>
                </a:lnTo>
                <a:cubicBezTo>
                  <a:pt x="12068429" y="2632992"/>
                  <a:pt x="11798109" y="2446179"/>
                  <a:pt x="11290109" y="2183666"/>
                </a:cubicBezTo>
                <a:cubicBezTo>
                  <a:pt x="11556111" y="1995106"/>
                  <a:pt x="11843448" y="1838383"/>
                  <a:pt x="12146153" y="1716730"/>
                </a:cubicBezTo>
                <a:lnTo>
                  <a:pt x="12188634" y="1718631"/>
                </a:lnTo>
                <a:lnTo>
                  <a:pt x="12189143" y="1709128"/>
                </a:lnTo>
                <a:lnTo>
                  <a:pt x="12167933" y="1708178"/>
                </a:lnTo>
                <a:cubicBezTo>
                  <a:pt x="12175490" y="1705264"/>
                  <a:pt x="12182983" y="1702224"/>
                  <a:pt x="12190603" y="1699310"/>
                </a:cubicBezTo>
                <a:lnTo>
                  <a:pt x="12187174" y="1690441"/>
                </a:lnTo>
                <a:cubicBezTo>
                  <a:pt x="12172886" y="1695971"/>
                  <a:pt x="12158726" y="1701546"/>
                  <a:pt x="12144566" y="1707165"/>
                </a:cubicBezTo>
                <a:cubicBezTo>
                  <a:pt x="11545887" y="1680679"/>
                  <a:pt x="10946257" y="1684904"/>
                  <a:pt x="10348023" y="1719834"/>
                </a:cubicBezTo>
                <a:cubicBezTo>
                  <a:pt x="10535920" y="1613980"/>
                  <a:pt x="10726737" y="1517122"/>
                  <a:pt x="10918634" y="1429955"/>
                </a:cubicBezTo>
                <a:cubicBezTo>
                  <a:pt x="11010646" y="1388228"/>
                  <a:pt x="11102975" y="1348807"/>
                  <a:pt x="11195621" y="1311685"/>
                </a:cubicBezTo>
                <a:cubicBezTo>
                  <a:pt x="11527092" y="1320129"/>
                  <a:pt x="11858054" y="1337613"/>
                  <a:pt x="12188507" y="1364137"/>
                </a:cubicBezTo>
                <a:lnTo>
                  <a:pt x="12189270" y="1354635"/>
                </a:lnTo>
                <a:cubicBezTo>
                  <a:pt x="11866245" y="1328491"/>
                  <a:pt x="11542395" y="1311197"/>
                  <a:pt x="11217720" y="1302753"/>
                </a:cubicBezTo>
                <a:cubicBezTo>
                  <a:pt x="11464481" y="1204285"/>
                  <a:pt x="11717210" y="1121369"/>
                  <a:pt x="11974385" y="1054493"/>
                </a:cubicBezTo>
                <a:cubicBezTo>
                  <a:pt x="12045632" y="1060277"/>
                  <a:pt x="12116943" y="1066358"/>
                  <a:pt x="12188317" y="1072737"/>
                </a:cubicBezTo>
                <a:lnTo>
                  <a:pt x="12189206" y="1063235"/>
                </a:lnTo>
                <a:cubicBezTo>
                  <a:pt x="12126976" y="1057661"/>
                  <a:pt x="12064809" y="1052339"/>
                  <a:pt x="12002643" y="1047272"/>
                </a:cubicBezTo>
                <a:cubicBezTo>
                  <a:pt x="12065127" y="1031435"/>
                  <a:pt x="12127484" y="1016656"/>
                  <a:pt x="12189778" y="1002928"/>
                </a:cubicBezTo>
                <a:lnTo>
                  <a:pt x="12187745" y="993679"/>
                </a:lnTo>
                <a:cubicBezTo>
                  <a:pt x="12116498" y="1009263"/>
                  <a:pt x="12045124" y="1026322"/>
                  <a:pt x="11973560" y="1044864"/>
                </a:cubicBezTo>
                <a:cubicBezTo>
                  <a:pt x="11356848" y="995010"/>
                  <a:pt x="10743311" y="970811"/>
                  <a:pt x="10136251" y="972204"/>
                </a:cubicBezTo>
                <a:cubicBezTo>
                  <a:pt x="10247503" y="928621"/>
                  <a:pt x="10357866" y="888858"/>
                  <a:pt x="10467340" y="852921"/>
                </a:cubicBezTo>
                <a:cubicBezTo>
                  <a:pt x="10623677" y="801609"/>
                  <a:pt x="10777919" y="758260"/>
                  <a:pt x="10930065" y="722868"/>
                </a:cubicBezTo>
                <a:cubicBezTo>
                  <a:pt x="11346688" y="744831"/>
                  <a:pt x="11766106" y="776986"/>
                  <a:pt x="12188254" y="819346"/>
                </a:cubicBezTo>
                <a:lnTo>
                  <a:pt x="12189270" y="809844"/>
                </a:lnTo>
                <a:cubicBezTo>
                  <a:pt x="11778297" y="768668"/>
                  <a:pt x="11369802" y="736994"/>
                  <a:pt x="10963720" y="714823"/>
                </a:cubicBezTo>
                <a:cubicBezTo>
                  <a:pt x="11392408" y="618091"/>
                  <a:pt x="11802682" y="584960"/>
                  <a:pt x="12188444" y="616317"/>
                </a:cubicBezTo>
                <a:lnTo>
                  <a:pt x="12189206" y="606815"/>
                </a:lnTo>
                <a:cubicBezTo>
                  <a:pt x="11792839" y="574571"/>
                  <a:pt x="11370628" y="610299"/>
                  <a:pt x="10929239" y="712986"/>
                </a:cubicBezTo>
                <a:cubicBezTo>
                  <a:pt x="10463594" y="688407"/>
                  <a:pt x="10002139" y="676516"/>
                  <a:pt x="9544939" y="677321"/>
                </a:cubicBezTo>
                <a:cubicBezTo>
                  <a:pt x="10155619" y="528390"/>
                  <a:pt x="10806367" y="432925"/>
                  <a:pt x="11488674" y="392256"/>
                </a:cubicBezTo>
                <a:cubicBezTo>
                  <a:pt x="11723053" y="408769"/>
                  <a:pt x="11957495" y="428385"/>
                  <a:pt x="12192063" y="451106"/>
                </a:cubicBezTo>
                <a:close/>
                <a:moveTo>
                  <a:pt x="6546088" y="486771"/>
                </a:moveTo>
                <a:cubicBezTo>
                  <a:pt x="6749288" y="463712"/>
                  <a:pt x="6953377" y="443061"/>
                  <a:pt x="7158292" y="424817"/>
                </a:cubicBezTo>
                <a:cubicBezTo>
                  <a:pt x="7848346" y="363243"/>
                  <a:pt x="8545385" y="329035"/>
                  <a:pt x="9249410" y="322194"/>
                </a:cubicBezTo>
                <a:cubicBezTo>
                  <a:pt x="8978900" y="362483"/>
                  <a:pt x="8716073" y="410564"/>
                  <a:pt x="8460994" y="466436"/>
                </a:cubicBezTo>
                <a:cubicBezTo>
                  <a:pt x="8077327" y="549851"/>
                  <a:pt x="7698931" y="656042"/>
                  <a:pt x="7327964" y="784442"/>
                </a:cubicBezTo>
                <a:cubicBezTo>
                  <a:pt x="7315835" y="785645"/>
                  <a:pt x="7303770" y="786912"/>
                  <a:pt x="7291642" y="788053"/>
                </a:cubicBezTo>
                <a:cubicBezTo>
                  <a:pt x="6943345" y="712922"/>
                  <a:pt x="6590602" y="647275"/>
                  <a:pt x="6233414" y="591105"/>
                </a:cubicBezTo>
                <a:cubicBezTo>
                  <a:pt x="6336284" y="554827"/>
                  <a:pt x="6440488" y="520049"/>
                  <a:pt x="6546088" y="486771"/>
                </a:cubicBezTo>
                <a:close/>
                <a:moveTo>
                  <a:pt x="9814941" y="1759237"/>
                </a:moveTo>
                <a:cubicBezTo>
                  <a:pt x="9599041" y="1666496"/>
                  <a:pt x="9359836" y="1570270"/>
                  <a:pt x="9098597" y="1474172"/>
                </a:cubicBezTo>
                <a:cubicBezTo>
                  <a:pt x="9163241" y="1437050"/>
                  <a:pt x="9227757" y="1401151"/>
                  <a:pt x="9292209" y="1366481"/>
                </a:cubicBezTo>
                <a:lnTo>
                  <a:pt x="9326817" y="1363567"/>
                </a:lnTo>
                <a:cubicBezTo>
                  <a:pt x="9677273" y="1484371"/>
                  <a:pt x="9994392" y="1606759"/>
                  <a:pt x="10275507" y="1723952"/>
                </a:cubicBezTo>
                <a:cubicBezTo>
                  <a:pt x="10121138" y="1733537"/>
                  <a:pt x="9967595" y="1745300"/>
                  <a:pt x="9814941" y="1759237"/>
                </a:cubicBezTo>
                <a:close/>
                <a:moveTo>
                  <a:pt x="10295255" y="1731997"/>
                </a:moveTo>
                <a:lnTo>
                  <a:pt x="10301605" y="1734658"/>
                </a:lnTo>
                <a:cubicBezTo>
                  <a:pt x="10224008" y="1779001"/>
                  <a:pt x="10146982" y="1824865"/>
                  <a:pt x="10070529" y="1872249"/>
                </a:cubicBezTo>
                <a:cubicBezTo>
                  <a:pt x="9994773" y="1837832"/>
                  <a:pt x="9915652" y="1802883"/>
                  <a:pt x="9833229" y="1767408"/>
                </a:cubicBezTo>
                <a:cubicBezTo>
                  <a:pt x="9986391" y="1753428"/>
                  <a:pt x="10140379" y="1741626"/>
                  <a:pt x="10295255" y="1731997"/>
                </a:cubicBezTo>
                <a:close/>
                <a:moveTo>
                  <a:pt x="2138045" y="2013831"/>
                </a:moveTo>
                <a:cubicBezTo>
                  <a:pt x="1894205" y="1904176"/>
                  <a:pt x="1622933" y="1789834"/>
                  <a:pt x="1325944" y="1675428"/>
                </a:cubicBezTo>
                <a:cubicBezTo>
                  <a:pt x="1458024" y="1627619"/>
                  <a:pt x="1601641" y="1577619"/>
                  <a:pt x="1756791" y="1525420"/>
                </a:cubicBezTo>
                <a:cubicBezTo>
                  <a:pt x="2043729" y="1573311"/>
                  <a:pt x="2324208" y="1626821"/>
                  <a:pt x="2598230" y="1685943"/>
                </a:cubicBezTo>
                <a:cubicBezTo>
                  <a:pt x="2480501" y="1779571"/>
                  <a:pt x="2373884" y="1870602"/>
                  <a:pt x="2278380" y="1957008"/>
                </a:cubicBezTo>
                <a:cubicBezTo>
                  <a:pt x="2230203" y="1976184"/>
                  <a:pt x="2183429" y="1995124"/>
                  <a:pt x="2138045" y="2013831"/>
                </a:cubicBezTo>
                <a:close/>
                <a:moveTo>
                  <a:pt x="2258187" y="1975316"/>
                </a:moveTo>
                <a:cubicBezTo>
                  <a:pt x="2235073" y="1996430"/>
                  <a:pt x="2212613" y="2017208"/>
                  <a:pt x="2190814" y="2037650"/>
                </a:cubicBezTo>
                <a:lnTo>
                  <a:pt x="2149983" y="2019216"/>
                </a:lnTo>
                <a:cubicBezTo>
                  <a:pt x="2185245" y="2004690"/>
                  <a:pt x="2221313" y="1990057"/>
                  <a:pt x="2258187" y="1975316"/>
                </a:cubicBezTo>
                <a:close/>
                <a:moveTo>
                  <a:pt x="5040694" y="1641663"/>
                </a:moveTo>
                <a:cubicBezTo>
                  <a:pt x="4941716" y="1669112"/>
                  <a:pt x="4845495" y="1696712"/>
                  <a:pt x="4752023" y="1724459"/>
                </a:cubicBezTo>
                <a:cubicBezTo>
                  <a:pt x="4590396" y="1676866"/>
                  <a:pt x="4427411" y="1631464"/>
                  <a:pt x="4263073" y="1588261"/>
                </a:cubicBezTo>
                <a:cubicBezTo>
                  <a:pt x="4482465" y="1434440"/>
                  <a:pt x="4710157" y="1292750"/>
                  <a:pt x="4945126" y="1163831"/>
                </a:cubicBezTo>
                <a:cubicBezTo>
                  <a:pt x="5259026" y="1095752"/>
                  <a:pt x="5577923" y="1034792"/>
                  <a:pt x="5901817" y="980947"/>
                </a:cubicBezTo>
                <a:cubicBezTo>
                  <a:pt x="6115476" y="1020222"/>
                  <a:pt x="6325299" y="1062747"/>
                  <a:pt x="6531293" y="1108529"/>
                </a:cubicBezTo>
                <a:cubicBezTo>
                  <a:pt x="6388862" y="1175804"/>
                  <a:pt x="6250877" y="1246456"/>
                  <a:pt x="6117273" y="1320490"/>
                </a:cubicBezTo>
                <a:cubicBezTo>
                  <a:pt x="6059697" y="1352500"/>
                  <a:pt x="6003989" y="1384490"/>
                  <a:pt x="5950141" y="1416462"/>
                </a:cubicBezTo>
                <a:cubicBezTo>
                  <a:pt x="5642039" y="1484162"/>
                  <a:pt x="5338890" y="1559229"/>
                  <a:pt x="5040694" y="1641663"/>
                </a:cubicBezTo>
                <a:close/>
                <a:moveTo>
                  <a:pt x="5924614" y="1432046"/>
                </a:moveTo>
                <a:cubicBezTo>
                  <a:pt x="5696801" y="1568205"/>
                  <a:pt x="5478685" y="1719904"/>
                  <a:pt x="5271834" y="1886059"/>
                </a:cubicBezTo>
                <a:lnTo>
                  <a:pt x="5218494" y="1868765"/>
                </a:lnTo>
                <a:cubicBezTo>
                  <a:pt x="5069777" y="1820412"/>
                  <a:pt x="4919917" y="1773952"/>
                  <a:pt x="4768914" y="1729400"/>
                </a:cubicBezTo>
                <a:cubicBezTo>
                  <a:pt x="4857814" y="1703091"/>
                  <a:pt x="4949273" y="1676929"/>
                  <a:pt x="5043297" y="1650912"/>
                </a:cubicBezTo>
                <a:cubicBezTo>
                  <a:pt x="5332051" y="1570923"/>
                  <a:pt x="5625827" y="1497972"/>
                  <a:pt x="5924614" y="1432046"/>
                </a:cubicBezTo>
                <a:close/>
                <a:moveTo>
                  <a:pt x="2143379" y="1400372"/>
                </a:moveTo>
                <a:cubicBezTo>
                  <a:pt x="2225212" y="1374779"/>
                  <a:pt x="2309432" y="1349016"/>
                  <a:pt x="2396046" y="1323088"/>
                </a:cubicBezTo>
                <a:cubicBezTo>
                  <a:pt x="2580113" y="1355522"/>
                  <a:pt x="2762822" y="1390616"/>
                  <a:pt x="2944178" y="1428371"/>
                </a:cubicBezTo>
                <a:cubicBezTo>
                  <a:pt x="2896851" y="1461439"/>
                  <a:pt x="2850007" y="1495013"/>
                  <a:pt x="2803652" y="1529094"/>
                </a:cubicBezTo>
                <a:cubicBezTo>
                  <a:pt x="2586736" y="1482261"/>
                  <a:pt x="2366709" y="1439223"/>
                  <a:pt x="2143570" y="1399992"/>
                </a:cubicBezTo>
                <a:close/>
                <a:moveTo>
                  <a:pt x="2793492" y="1536633"/>
                </a:moveTo>
                <a:cubicBezTo>
                  <a:pt x="2776728" y="1548922"/>
                  <a:pt x="2759964" y="1561212"/>
                  <a:pt x="2743391" y="1573691"/>
                </a:cubicBezTo>
                <a:cubicBezTo>
                  <a:pt x="2696572" y="1608830"/>
                  <a:pt x="2651335" y="1643735"/>
                  <a:pt x="2607691" y="1678405"/>
                </a:cubicBezTo>
                <a:cubicBezTo>
                  <a:pt x="2336756" y="1619872"/>
                  <a:pt x="2059476" y="1566786"/>
                  <a:pt x="1775841" y="1519149"/>
                </a:cubicBezTo>
                <a:cubicBezTo>
                  <a:pt x="1886248" y="1482280"/>
                  <a:pt x="2002199" y="1444760"/>
                  <a:pt x="2123694" y="1406580"/>
                </a:cubicBezTo>
                <a:cubicBezTo>
                  <a:pt x="2350091" y="1445900"/>
                  <a:pt x="2573420" y="1489204"/>
                  <a:pt x="2793683" y="1536506"/>
                </a:cubicBezTo>
                <a:close/>
                <a:moveTo>
                  <a:pt x="3638614" y="549802"/>
                </a:moveTo>
                <a:cubicBezTo>
                  <a:pt x="3919665" y="564118"/>
                  <a:pt x="4197395" y="583925"/>
                  <a:pt x="4471797" y="609222"/>
                </a:cubicBezTo>
                <a:cubicBezTo>
                  <a:pt x="4371893" y="648878"/>
                  <a:pt x="4273125" y="690478"/>
                  <a:pt x="4175506" y="734017"/>
                </a:cubicBezTo>
                <a:cubicBezTo>
                  <a:pt x="3830276" y="701285"/>
                  <a:pt x="3477749" y="676054"/>
                  <a:pt x="3117914" y="658317"/>
                </a:cubicBezTo>
                <a:cubicBezTo>
                  <a:pt x="3294317" y="619759"/>
                  <a:pt x="3467881" y="583587"/>
                  <a:pt x="3638614" y="549802"/>
                </a:cubicBezTo>
                <a:close/>
                <a:moveTo>
                  <a:pt x="3081592" y="656479"/>
                </a:moveTo>
                <a:cubicBezTo>
                  <a:pt x="2968352" y="651032"/>
                  <a:pt x="2854408" y="646344"/>
                  <a:pt x="2739771" y="642416"/>
                </a:cubicBezTo>
                <a:cubicBezTo>
                  <a:pt x="2831338" y="602634"/>
                  <a:pt x="2924048" y="564266"/>
                  <a:pt x="3017901" y="527313"/>
                </a:cubicBezTo>
                <a:cubicBezTo>
                  <a:pt x="3213227" y="531537"/>
                  <a:pt x="3407092" y="538399"/>
                  <a:pt x="3599498" y="547901"/>
                </a:cubicBezTo>
                <a:cubicBezTo>
                  <a:pt x="3429870" y="581729"/>
                  <a:pt x="3257214" y="617922"/>
                  <a:pt x="3081528" y="656479"/>
                </a:cubicBezTo>
                <a:close/>
                <a:moveTo>
                  <a:pt x="6837236" y="972521"/>
                </a:moveTo>
                <a:cubicBezTo>
                  <a:pt x="6717856" y="945155"/>
                  <a:pt x="6597460" y="918973"/>
                  <a:pt x="6476111" y="893970"/>
                </a:cubicBezTo>
                <a:cubicBezTo>
                  <a:pt x="6606033" y="876106"/>
                  <a:pt x="6736588" y="859363"/>
                  <a:pt x="6867779" y="843735"/>
                </a:cubicBezTo>
                <a:cubicBezTo>
                  <a:pt x="6930327" y="857121"/>
                  <a:pt x="6992620" y="870804"/>
                  <a:pt x="7054723" y="884785"/>
                </a:cubicBezTo>
                <a:cubicBezTo>
                  <a:pt x="6981254" y="913247"/>
                  <a:pt x="6908737" y="942494"/>
                  <a:pt x="6837172" y="972521"/>
                </a:cubicBezTo>
                <a:close/>
                <a:moveTo>
                  <a:pt x="7071424" y="888522"/>
                </a:moveTo>
                <a:cubicBezTo>
                  <a:pt x="7350570" y="951616"/>
                  <a:pt x="7625906" y="1021109"/>
                  <a:pt x="7897369" y="1097000"/>
                </a:cubicBezTo>
                <a:cubicBezTo>
                  <a:pt x="7769543" y="1111316"/>
                  <a:pt x="7642225" y="1126817"/>
                  <a:pt x="7515416" y="1143497"/>
                </a:cubicBezTo>
                <a:cubicBezTo>
                  <a:pt x="7298309" y="1083525"/>
                  <a:pt x="7077520" y="1027741"/>
                  <a:pt x="6853047" y="976132"/>
                </a:cubicBezTo>
                <a:cubicBezTo>
                  <a:pt x="6924866" y="946188"/>
                  <a:pt x="6997637" y="916984"/>
                  <a:pt x="7071360" y="888522"/>
                </a:cubicBezTo>
                <a:close/>
                <a:moveTo>
                  <a:pt x="6822313" y="978793"/>
                </a:moveTo>
                <a:cubicBezTo>
                  <a:pt x="6728396" y="1018531"/>
                  <a:pt x="6636258" y="1059624"/>
                  <a:pt x="6545770" y="1102067"/>
                </a:cubicBezTo>
                <a:cubicBezTo>
                  <a:pt x="6344222" y="1057090"/>
                  <a:pt x="6138907" y="1015237"/>
                  <a:pt x="5929821" y="976512"/>
                </a:cubicBezTo>
                <a:cubicBezTo>
                  <a:pt x="6101188" y="948259"/>
                  <a:pt x="6273781" y="922052"/>
                  <a:pt x="6447600" y="897898"/>
                </a:cubicBezTo>
                <a:cubicBezTo>
                  <a:pt x="6573520" y="923617"/>
                  <a:pt x="6698425" y="950584"/>
                  <a:pt x="6822250" y="978793"/>
                </a:cubicBezTo>
                <a:close/>
                <a:moveTo>
                  <a:pt x="5902262" y="971444"/>
                </a:moveTo>
                <a:cubicBezTo>
                  <a:pt x="5761209" y="945516"/>
                  <a:pt x="5618525" y="921039"/>
                  <a:pt x="5474208" y="898024"/>
                </a:cubicBezTo>
                <a:cubicBezTo>
                  <a:pt x="5554263" y="861283"/>
                  <a:pt x="5635371" y="825491"/>
                  <a:pt x="5717540" y="790650"/>
                </a:cubicBezTo>
                <a:lnTo>
                  <a:pt x="5761228" y="772342"/>
                </a:lnTo>
                <a:cubicBezTo>
                  <a:pt x="5983523" y="808495"/>
                  <a:pt x="6202953" y="848442"/>
                  <a:pt x="6419533" y="892196"/>
                </a:cubicBezTo>
                <a:cubicBezTo>
                  <a:pt x="6245841" y="916604"/>
                  <a:pt x="6073394" y="943020"/>
                  <a:pt x="5902198" y="971444"/>
                </a:cubicBezTo>
                <a:close/>
                <a:moveTo>
                  <a:pt x="5874576" y="976069"/>
                </a:moveTo>
                <a:cubicBezTo>
                  <a:pt x="5570538" y="1027000"/>
                  <a:pt x="5270691" y="1084267"/>
                  <a:pt x="4975035" y="1147868"/>
                </a:cubicBezTo>
                <a:cubicBezTo>
                  <a:pt x="5131372" y="1062811"/>
                  <a:pt x="5292598" y="981916"/>
                  <a:pt x="5458714" y="905183"/>
                </a:cubicBezTo>
                <a:cubicBezTo>
                  <a:pt x="5598751" y="927481"/>
                  <a:pt x="5737352" y="951110"/>
                  <a:pt x="5874512" y="976069"/>
                </a:cubicBezTo>
                <a:close/>
                <a:moveTo>
                  <a:pt x="5713476" y="782035"/>
                </a:moveTo>
                <a:cubicBezTo>
                  <a:pt x="5626862" y="818650"/>
                  <a:pt x="5541474" y="856424"/>
                  <a:pt x="5457317" y="895364"/>
                </a:cubicBezTo>
                <a:cubicBezTo>
                  <a:pt x="5229651" y="859255"/>
                  <a:pt x="4998066" y="826714"/>
                  <a:pt x="4762564" y="797745"/>
                </a:cubicBezTo>
                <a:cubicBezTo>
                  <a:pt x="4714767" y="791835"/>
                  <a:pt x="4666787" y="786108"/>
                  <a:pt x="4618609" y="780578"/>
                </a:cubicBezTo>
                <a:cubicBezTo>
                  <a:pt x="4795393" y="746497"/>
                  <a:pt x="4973193" y="714272"/>
                  <a:pt x="5152009" y="683909"/>
                </a:cubicBezTo>
                <a:cubicBezTo>
                  <a:pt x="5351190" y="709248"/>
                  <a:pt x="5548332" y="737774"/>
                  <a:pt x="5743448" y="769492"/>
                </a:cubicBezTo>
                <a:cubicBezTo>
                  <a:pt x="5733479" y="773673"/>
                  <a:pt x="5723382" y="777790"/>
                  <a:pt x="5713413" y="782035"/>
                </a:cubicBezTo>
                <a:close/>
                <a:moveTo>
                  <a:pt x="4587304" y="777030"/>
                </a:moveTo>
                <a:cubicBezTo>
                  <a:pt x="4457637" y="762207"/>
                  <a:pt x="4326846" y="748460"/>
                  <a:pt x="4194937" y="735791"/>
                </a:cubicBezTo>
                <a:cubicBezTo>
                  <a:pt x="4293026" y="692334"/>
                  <a:pt x="4392340" y="650778"/>
                  <a:pt x="4492879" y="611122"/>
                </a:cubicBezTo>
                <a:cubicBezTo>
                  <a:pt x="4604893" y="621596"/>
                  <a:pt x="4716355" y="632914"/>
                  <a:pt x="4827270" y="645077"/>
                </a:cubicBezTo>
                <a:cubicBezTo>
                  <a:pt x="4925143" y="655928"/>
                  <a:pt x="5022514" y="667502"/>
                  <a:pt x="5119370" y="679791"/>
                </a:cubicBezTo>
                <a:cubicBezTo>
                  <a:pt x="4941189" y="710407"/>
                  <a:pt x="4763815" y="742822"/>
                  <a:pt x="4587240" y="777030"/>
                </a:cubicBezTo>
                <a:close/>
                <a:moveTo>
                  <a:pt x="4177094" y="743709"/>
                </a:moveTo>
                <a:cubicBezTo>
                  <a:pt x="4304557" y="755790"/>
                  <a:pt x="4430986" y="768922"/>
                  <a:pt x="4556379" y="783112"/>
                </a:cubicBezTo>
                <a:cubicBezTo>
                  <a:pt x="4279900" y="837166"/>
                  <a:pt x="4005917" y="895725"/>
                  <a:pt x="3734435" y="958775"/>
                </a:cubicBezTo>
                <a:cubicBezTo>
                  <a:pt x="3877945" y="883264"/>
                  <a:pt x="4024357" y="812080"/>
                  <a:pt x="4173665" y="745230"/>
                </a:cubicBezTo>
                <a:close/>
                <a:moveTo>
                  <a:pt x="4587685" y="786596"/>
                </a:moveTo>
                <a:cubicBezTo>
                  <a:pt x="4645724" y="793266"/>
                  <a:pt x="4703553" y="800108"/>
                  <a:pt x="4761167" y="807120"/>
                </a:cubicBezTo>
                <a:cubicBezTo>
                  <a:pt x="4991627" y="835373"/>
                  <a:pt x="5218576" y="867174"/>
                  <a:pt x="5442014" y="902522"/>
                </a:cubicBezTo>
                <a:cubicBezTo>
                  <a:pt x="5270310" y="982087"/>
                  <a:pt x="5103749" y="1066232"/>
                  <a:pt x="4942332" y="1154963"/>
                </a:cubicBezTo>
                <a:cubicBezTo>
                  <a:pt x="4546937" y="1240818"/>
                  <a:pt x="4160158" y="1337955"/>
                  <a:pt x="3781997" y="1446362"/>
                </a:cubicBezTo>
                <a:lnTo>
                  <a:pt x="3739579" y="1458588"/>
                </a:lnTo>
                <a:cubicBezTo>
                  <a:pt x="3533032" y="1410571"/>
                  <a:pt x="3324816" y="1365892"/>
                  <a:pt x="3114929" y="1324545"/>
                </a:cubicBezTo>
                <a:cubicBezTo>
                  <a:pt x="3303607" y="1200383"/>
                  <a:pt x="3499041" y="1084393"/>
                  <a:pt x="3701225" y="976576"/>
                </a:cubicBezTo>
                <a:cubicBezTo>
                  <a:pt x="3993534" y="907989"/>
                  <a:pt x="4289000" y="844667"/>
                  <a:pt x="4587621" y="786596"/>
                </a:cubicBezTo>
                <a:close/>
                <a:moveTo>
                  <a:pt x="4912741" y="1171180"/>
                </a:moveTo>
                <a:cubicBezTo>
                  <a:pt x="4685049" y="1297305"/>
                  <a:pt x="4464279" y="1435498"/>
                  <a:pt x="4251389" y="1585157"/>
                </a:cubicBezTo>
                <a:cubicBezTo>
                  <a:pt x="4088194" y="1542207"/>
                  <a:pt x="3923837" y="1501411"/>
                  <a:pt x="3758311" y="1462769"/>
                </a:cubicBezTo>
                <a:lnTo>
                  <a:pt x="3784473" y="1455231"/>
                </a:lnTo>
                <a:cubicBezTo>
                  <a:pt x="4151840" y="1350029"/>
                  <a:pt x="4527912" y="1255350"/>
                  <a:pt x="4912678" y="1171180"/>
                </a:cubicBezTo>
                <a:close/>
                <a:moveTo>
                  <a:pt x="3101277" y="1321694"/>
                </a:moveTo>
                <a:cubicBezTo>
                  <a:pt x="2958910" y="1293739"/>
                  <a:pt x="2815844" y="1267342"/>
                  <a:pt x="2672080" y="1242509"/>
                </a:cubicBezTo>
                <a:cubicBezTo>
                  <a:pt x="2874982" y="1184819"/>
                  <a:pt x="3088913" y="1127514"/>
                  <a:pt x="3313875" y="1070584"/>
                </a:cubicBezTo>
                <a:cubicBezTo>
                  <a:pt x="3430632" y="1041019"/>
                  <a:pt x="3547955" y="1012411"/>
                  <a:pt x="3665855" y="984747"/>
                </a:cubicBezTo>
                <a:cubicBezTo>
                  <a:pt x="3471628" y="1089227"/>
                  <a:pt x="3283439" y="1201542"/>
                  <a:pt x="3101277" y="1321694"/>
                </a:cubicBezTo>
                <a:close/>
                <a:moveTo>
                  <a:pt x="3089910" y="1329169"/>
                </a:moveTo>
                <a:cubicBezTo>
                  <a:pt x="3044527" y="1359196"/>
                  <a:pt x="2999594" y="1389729"/>
                  <a:pt x="2955100" y="1420770"/>
                </a:cubicBezTo>
                <a:cubicBezTo>
                  <a:pt x="2776963" y="1383648"/>
                  <a:pt x="2597487" y="1349016"/>
                  <a:pt x="2416683" y="1316880"/>
                </a:cubicBezTo>
                <a:cubicBezTo>
                  <a:pt x="2492883" y="1294157"/>
                  <a:pt x="2571033" y="1271377"/>
                  <a:pt x="2651125" y="1248527"/>
                </a:cubicBezTo>
                <a:cubicBezTo>
                  <a:pt x="2798064" y="1273740"/>
                  <a:pt x="2944324" y="1300618"/>
                  <a:pt x="3089910" y="1329169"/>
                </a:cubicBezTo>
                <a:close/>
                <a:moveTo>
                  <a:pt x="2395665" y="1313269"/>
                </a:moveTo>
                <a:cubicBezTo>
                  <a:pt x="2158937" y="1271586"/>
                  <a:pt x="1920094" y="1234337"/>
                  <a:pt x="1679131" y="1201523"/>
                </a:cubicBezTo>
                <a:cubicBezTo>
                  <a:pt x="1721466" y="1174873"/>
                  <a:pt x="1764201" y="1148565"/>
                  <a:pt x="1807337" y="1122592"/>
                </a:cubicBezTo>
                <a:cubicBezTo>
                  <a:pt x="2083435" y="1157687"/>
                  <a:pt x="2357438" y="1198438"/>
                  <a:pt x="2629345" y="1244853"/>
                </a:cubicBezTo>
                <a:cubicBezTo>
                  <a:pt x="2549671" y="1267658"/>
                  <a:pt x="2471782" y="1290464"/>
                  <a:pt x="2395665" y="1313269"/>
                </a:cubicBezTo>
                <a:close/>
                <a:moveTo>
                  <a:pt x="2957195" y="1430905"/>
                </a:moveTo>
                <a:cubicBezTo>
                  <a:pt x="3124918" y="1465956"/>
                  <a:pt x="3291351" y="1503267"/>
                  <a:pt x="3456496" y="1542841"/>
                </a:cubicBezTo>
                <a:cubicBezTo>
                  <a:pt x="3371831" y="1568940"/>
                  <a:pt x="3289173" y="1595122"/>
                  <a:pt x="3208528" y="1621392"/>
                </a:cubicBezTo>
                <a:cubicBezTo>
                  <a:pt x="3078944" y="1590098"/>
                  <a:pt x="2948178" y="1560154"/>
                  <a:pt x="2816225" y="1531565"/>
                </a:cubicBezTo>
                <a:cubicBezTo>
                  <a:pt x="2862707" y="1497484"/>
                  <a:pt x="2909697" y="1463929"/>
                  <a:pt x="2957195" y="1430905"/>
                </a:cubicBezTo>
                <a:close/>
                <a:moveTo>
                  <a:pt x="2967927" y="1423430"/>
                </a:moveTo>
                <a:cubicBezTo>
                  <a:pt x="3012631" y="1392472"/>
                  <a:pt x="3057735" y="1361920"/>
                  <a:pt x="3103245" y="1331766"/>
                </a:cubicBezTo>
                <a:cubicBezTo>
                  <a:pt x="3310681" y="1372518"/>
                  <a:pt x="3516522" y="1416506"/>
                  <a:pt x="3720783" y="1463719"/>
                </a:cubicBezTo>
                <a:cubicBezTo>
                  <a:pt x="3636753" y="1488089"/>
                  <a:pt x="3554584" y="1512624"/>
                  <a:pt x="3474276" y="1537329"/>
                </a:cubicBezTo>
                <a:cubicBezTo>
                  <a:pt x="3306845" y="1497040"/>
                  <a:pt x="3138062" y="1459076"/>
                  <a:pt x="2967927" y="1423430"/>
                </a:cubicBezTo>
                <a:close/>
                <a:moveTo>
                  <a:pt x="3739579" y="1468154"/>
                </a:moveTo>
                <a:cubicBezTo>
                  <a:pt x="3907898" y="1507303"/>
                  <a:pt x="4075113" y="1548688"/>
                  <a:pt x="4241229" y="1592315"/>
                </a:cubicBezTo>
                <a:cubicBezTo>
                  <a:pt x="4231069" y="1599474"/>
                  <a:pt x="4220718" y="1606632"/>
                  <a:pt x="4210558" y="1613917"/>
                </a:cubicBezTo>
                <a:cubicBezTo>
                  <a:pt x="4170763" y="1642341"/>
                  <a:pt x="4132155" y="1670613"/>
                  <a:pt x="4094734" y="1698740"/>
                </a:cubicBezTo>
                <a:cubicBezTo>
                  <a:pt x="3896151" y="1643165"/>
                  <a:pt x="3695427" y="1590814"/>
                  <a:pt x="3492564" y="1541701"/>
                </a:cubicBezTo>
                <a:cubicBezTo>
                  <a:pt x="3572999" y="1517039"/>
                  <a:pt x="3655333" y="1492524"/>
                  <a:pt x="3739579" y="1468154"/>
                </a:cubicBezTo>
                <a:close/>
                <a:moveTo>
                  <a:pt x="4216464" y="1621265"/>
                </a:moveTo>
                <a:cubicBezTo>
                  <a:pt x="4228592" y="1612587"/>
                  <a:pt x="4240911" y="1604098"/>
                  <a:pt x="4253167" y="1595419"/>
                </a:cubicBezTo>
                <a:cubicBezTo>
                  <a:pt x="4414965" y="1638071"/>
                  <a:pt x="4575639" y="1682732"/>
                  <a:pt x="4735195" y="1729400"/>
                </a:cubicBezTo>
                <a:cubicBezTo>
                  <a:pt x="4645197" y="1756215"/>
                  <a:pt x="4557859" y="1783036"/>
                  <a:pt x="4473194" y="1809852"/>
                </a:cubicBezTo>
                <a:cubicBezTo>
                  <a:pt x="4351700" y="1772603"/>
                  <a:pt x="4229354" y="1736704"/>
                  <a:pt x="4106164" y="1702160"/>
                </a:cubicBezTo>
                <a:cubicBezTo>
                  <a:pt x="4141851" y="1675428"/>
                  <a:pt x="4178617" y="1648460"/>
                  <a:pt x="4216464" y="1621265"/>
                </a:cubicBezTo>
                <a:close/>
                <a:moveTo>
                  <a:pt x="6122099" y="1328916"/>
                </a:moveTo>
                <a:cubicBezTo>
                  <a:pt x="6258878" y="1252898"/>
                  <a:pt x="6400419" y="1180618"/>
                  <a:pt x="6546723" y="1112076"/>
                </a:cubicBezTo>
                <a:cubicBezTo>
                  <a:pt x="6698615" y="1145860"/>
                  <a:pt x="6848285" y="1181550"/>
                  <a:pt x="6995669" y="1219134"/>
                </a:cubicBezTo>
                <a:cubicBezTo>
                  <a:pt x="6652324" y="1274037"/>
                  <a:pt x="6313824" y="1337702"/>
                  <a:pt x="5980240" y="1410127"/>
                </a:cubicBezTo>
                <a:cubicBezTo>
                  <a:pt x="6029960" y="1380987"/>
                  <a:pt x="6077458" y="1353748"/>
                  <a:pt x="6122162" y="1328916"/>
                </a:cubicBezTo>
                <a:close/>
                <a:moveTo>
                  <a:pt x="6560694" y="1105488"/>
                </a:moveTo>
                <a:cubicBezTo>
                  <a:pt x="6651371" y="1063254"/>
                  <a:pt x="6743827" y="1022249"/>
                  <a:pt x="6837998" y="982467"/>
                </a:cubicBezTo>
                <a:cubicBezTo>
                  <a:pt x="7059169" y="1033145"/>
                  <a:pt x="7276846" y="1087896"/>
                  <a:pt x="7490969" y="1146728"/>
                </a:cubicBezTo>
                <a:cubicBezTo>
                  <a:pt x="7332917" y="1167841"/>
                  <a:pt x="7175691" y="1190710"/>
                  <a:pt x="7019417" y="1215333"/>
                </a:cubicBezTo>
                <a:cubicBezTo>
                  <a:pt x="6868922" y="1176900"/>
                  <a:pt x="6716014" y="1140285"/>
                  <a:pt x="6560757" y="1105488"/>
                </a:cubicBezTo>
                <a:close/>
                <a:moveTo>
                  <a:pt x="7514654" y="1152936"/>
                </a:moveTo>
                <a:cubicBezTo>
                  <a:pt x="7634288" y="1186003"/>
                  <a:pt x="7752715" y="1220338"/>
                  <a:pt x="7869936" y="1255939"/>
                </a:cubicBezTo>
                <a:cubicBezTo>
                  <a:pt x="7784846" y="1296564"/>
                  <a:pt x="7701026" y="1338437"/>
                  <a:pt x="7618540" y="1381557"/>
                </a:cubicBezTo>
                <a:cubicBezTo>
                  <a:pt x="7430770" y="1324969"/>
                  <a:pt x="7238873" y="1271459"/>
                  <a:pt x="7042785" y="1221034"/>
                </a:cubicBezTo>
                <a:cubicBezTo>
                  <a:pt x="7199058" y="1196753"/>
                  <a:pt x="7356348" y="1174049"/>
                  <a:pt x="7514654" y="1152936"/>
                </a:cubicBezTo>
                <a:close/>
                <a:moveTo>
                  <a:pt x="7538847" y="1149768"/>
                </a:moveTo>
                <a:cubicBezTo>
                  <a:pt x="7665847" y="1133171"/>
                  <a:pt x="7793483" y="1117797"/>
                  <a:pt x="7921816" y="1103651"/>
                </a:cubicBezTo>
                <a:cubicBezTo>
                  <a:pt x="7979601" y="1119868"/>
                  <a:pt x="8037195" y="1136383"/>
                  <a:pt x="8094536" y="1153189"/>
                </a:cubicBezTo>
                <a:cubicBezTo>
                  <a:pt x="8023035" y="1184527"/>
                  <a:pt x="7952423" y="1216746"/>
                  <a:pt x="7882636" y="1249858"/>
                </a:cubicBezTo>
                <a:cubicBezTo>
                  <a:pt x="7769098" y="1215479"/>
                  <a:pt x="7654481" y="1182202"/>
                  <a:pt x="7538847" y="1150022"/>
                </a:cubicBezTo>
                <a:close/>
                <a:moveTo>
                  <a:pt x="8108696" y="1157370"/>
                </a:moveTo>
                <a:cubicBezTo>
                  <a:pt x="8240649" y="1196139"/>
                  <a:pt x="8371586" y="1236428"/>
                  <a:pt x="8501570" y="1278237"/>
                </a:cubicBezTo>
                <a:cubicBezTo>
                  <a:pt x="8624316" y="1317722"/>
                  <a:pt x="8743252" y="1357612"/>
                  <a:pt x="8858377" y="1397901"/>
                </a:cubicBezTo>
                <a:cubicBezTo>
                  <a:pt x="8729917" y="1411755"/>
                  <a:pt x="8601710" y="1427060"/>
                  <a:pt x="8473821" y="1443828"/>
                </a:cubicBezTo>
                <a:cubicBezTo>
                  <a:pt x="8391716" y="1414815"/>
                  <a:pt x="8307388" y="1385948"/>
                  <a:pt x="8220837" y="1357232"/>
                </a:cubicBezTo>
                <a:cubicBezTo>
                  <a:pt x="8113649" y="1321713"/>
                  <a:pt x="8005382" y="1287296"/>
                  <a:pt x="7896098" y="1253975"/>
                </a:cubicBezTo>
                <a:cubicBezTo>
                  <a:pt x="7966075" y="1221034"/>
                  <a:pt x="8037069" y="1188917"/>
                  <a:pt x="8109014" y="1157623"/>
                </a:cubicBezTo>
                <a:close/>
                <a:moveTo>
                  <a:pt x="8108061" y="1147234"/>
                </a:moveTo>
                <a:cubicBezTo>
                  <a:pt x="8054595" y="1131524"/>
                  <a:pt x="8000937" y="1116067"/>
                  <a:pt x="7947152" y="1100864"/>
                </a:cubicBezTo>
                <a:cubicBezTo>
                  <a:pt x="7997571" y="1095333"/>
                  <a:pt x="8048054" y="1089987"/>
                  <a:pt x="8098600" y="1084837"/>
                </a:cubicBezTo>
                <a:cubicBezTo>
                  <a:pt x="8166354" y="1077995"/>
                  <a:pt x="8234299" y="1071489"/>
                  <a:pt x="8302562" y="1065326"/>
                </a:cubicBezTo>
                <a:cubicBezTo>
                  <a:pt x="8237030" y="1092103"/>
                  <a:pt x="8172196" y="1119488"/>
                  <a:pt x="8108061" y="1147488"/>
                </a:cubicBezTo>
                <a:close/>
                <a:moveTo>
                  <a:pt x="8097647" y="1075398"/>
                </a:moveTo>
                <a:cubicBezTo>
                  <a:pt x="8039164" y="1081353"/>
                  <a:pt x="7980808" y="1087542"/>
                  <a:pt x="7922641" y="1093959"/>
                </a:cubicBezTo>
                <a:cubicBezTo>
                  <a:pt x="7648321" y="1016928"/>
                  <a:pt x="7369937" y="946314"/>
                  <a:pt x="7087489" y="882124"/>
                </a:cubicBezTo>
                <a:cubicBezTo>
                  <a:pt x="7160133" y="854333"/>
                  <a:pt x="7233730" y="827347"/>
                  <a:pt x="7308215" y="801166"/>
                </a:cubicBezTo>
                <a:cubicBezTo>
                  <a:pt x="7653338" y="875960"/>
                  <a:pt x="7993698" y="959997"/>
                  <a:pt x="8329358" y="1053290"/>
                </a:cubicBezTo>
                <a:cubicBezTo>
                  <a:pt x="8251952" y="1060594"/>
                  <a:pt x="8174736" y="1068050"/>
                  <a:pt x="8097647" y="1075651"/>
                </a:cubicBezTo>
                <a:close/>
                <a:moveTo>
                  <a:pt x="7070662" y="878387"/>
                </a:moveTo>
                <a:cubicBezTo>
                  <a:pt x="7012877" y="865337"/>
                  <a:pt x="6954965" y="852667"/>
                  <a:pt x="6896926" y="840378"/>
                </a:cubicBezTo>
                <a:cubicBezTo>
                  <a:pt x="7027291" y="825130"/>
                  <a:pt x="7158228" y="810966"/>
                  <a:pt x="7289673" y="797872"/>
                </a:cubicBezTo>
                <a:cubicBezTo>
                  <a:pt x="7215759" y="824015"/>
                  <a:pt x="7142734" y="850938"/>
                  <a:pt x="7070662" y="878640"/>
                </a:cubicBezTo>
                <a:close/>
                <a:moveTo>
                  <a:pt x="6868224" y="834043"/>
                </a:moveTo>
                <a:cubicBezTo>
                  <a:pt x="6585839" y="773736"/>
                  <a:pt x="6300108" y="719998"/>
                  <a:pt x="6010974" y="672823"/>
                </a:cubicBezTo>
                <a:cubicBezTo>
                  <a:pt x="6078284" y="647104"/>
                  <a:pt x="6146273" y="622061"/>
                  <a:pt x="6214936" y="597693"/>
                </a:cubicBezTo>
                <a:cubicBezTo>
                  <a:pt x="6567678" y="652850"/>
                  <a:pt x="6916483" y="717312"/>
                  <a:pt x="7261225" y="791093"/>
                </a:cubicBezTo>
                <a:cubicBezTo>
                  <a:pt x="7129590" y="804270"/>
                  <a:pt x="6998589" y="818605"/>
                  <a:pt x="6868224" y="834106"/>
                </a:cubicBezTo>
                <a:close/>
                <a:moveTo>
                  <a:pt x="6838950" y="837591"/>
                </a:moveTo>
                <a:cubicBezTo>
                  <a:pt x="6707950" y="853301"/>
                  <a:pt x="6577584" y="870196"/>
                  <a:pt x="6447917" y="888269"/>
                </a:cubicBezTo>
                <a:cubicBezTo>
                  <a:pt x="6227782" y="843336"/>
                  <a:pt x="6004389" y="802388"/>
                  <a:pt x="5777738" y="765438"/>
                </a:cubicBezTo>
                <a:cubicBezTo>
                  <a:pt x="5848731" y="736127"/>
                  <a:pt x="5920486" y="707538"/>
                  <a:pt x="5993003" y="679665"/>
                </a:cubicBezTo>
                <a:cubicBezTo>
                  <a:pt x="6278245" y="725991"/>
                  <a:pt x="6560249" y="778658"/>
                  <a:pt x="6839014" y="837654"/>
                </a:cubicBezTo>
                <a:close/>
                <a:moveTo>
                  <a:pt x="5760022" y="762524"/>
                </a:moveTo>
                <a:cubicBezTo>
                  <a:pt x="5569947" y="731737"/>
                  <a:pt x="5377923" y="703718"/>
                  <a:pt x="5183950" y="678461"/>
                </a:cubicBezTo>
                <a:cubicBezTo>
                  <a:pt x="5312728" y="656752"/>
                  <a:pt x="5441842" y="635999"/>
                  <a:pt x="5571300" y="616190"/>
                </a:cubicBezTo>
                <a:cubicBezTo>
                  <a:pt x="5706256" y="634941"/>
                  <a:pt x="5840559" y="655086"/>
                  <a:pt x="5974207" y="676624"/>
                </a:cubicBezTo>
                <a:cubicBezTo>
                  <a:pt x="5902071" y="704497"/>
                  <a:pt x="5830678" y="733130"/>
                  <a:pt x="5760022" y="762524"/>
                </a:cubicBezTo>
                <a:close/>
                <a:moveTo>
                  <a:pt x="5151755" y="674280"/>
                </a:moveTo>
                <a:cubicBezTo>
                  <a:pt x="5044612" y="660597"/>
                  <a:pt x="4936916" y="647737"/>
                  <a:pt x="4828667" y="635701"/>
                </a:cubicBezTo>
                <a:cubicBezTo>
                  <a:pt x="4723848" y="624088"/>
                  <a:pt x="4618482" y="613319"/>
                  <a:pt x="4512564" y="603394"/>
                </a:cubicBezTo>
                <a:cubicBezTo>
                  <a:pt x="4587113" y="574254"/>
                  <a:pt x="4662253" y="546191"/>
                  <a:pt x="4737989" y="519205"/>
                </a:cubicBezTo>
                <a:cubicBezTo>
                  <a:pt x="4793615" y="524399"/>
                  <a:pt x="4849114" y="529847"/>
                  <a:pt x="4904486" y="535549"/>
                </a:cubicBezTo>
                <a:cubicBezTo>
                  <a:pt x="5117256" y="557467"/>
                  <a:pt x="5328622" y="582806"/>
                  <a:pt x="5538597" y="611566"/>
                </a:cubicBezTo>
                <a:cubicBezTo>
                  <a:pt x="5409267" y="631584"/>
                  <a:pt x="5280324" y="652489"/>
                  <a:pt x="5151755" y="674280"/>
                </a:cubicBezTo>
                <a:close/>
                <a:moveTo>
                  <a:pt x="4491482" y="601810"/>
                </a:moveTo>
                <a:cubicBezTo>
                  <a:pt x="4223468" y="576471"/>
                  <a:pt x="3952050" y="556601"/>
                  <a:pt x="3677222" y="542200"/>
                </a:cubicBezTo>
                <a:cubicBezTo>
                  <a:pt x="3810953" y="515974"/>
                  <a:pt x="3942715" y="491269"/>
                  <a:pt x="4072509" y="468083"/>
                </a:cubicBezTo>
                <a:cubicBezTo>
                  <a:pt x="4288155" y="481217"/>
                  <a:pt x="4502468" y="497561"/>
                  <a:pt x="4715447" y="517114"/>
                </a:cubicBezTo>
                <a:cubicBezTo>
                  <a:pt x="4640218" y="544016"/>
                  <a:pt x="4565568" y="572248"/>
                  <a:pt x="4491482" y="601810"/>
                </a:cubicBezTo>
                <a:close/>
                <a:moveTo>
                  <a:pt x="3637852" y="540300"/>
                </a:moveTo>
                <a:cubicBezTo>
                  <a:pt x="3440411" y="530207"/>
                  <a:pt x="3241440" y="522879"/>
                  <a:pt x="3040952" y="518318"/>
                </a:cubicBezTo>
                <a:cubicBezTo>
                  <a:pt x="3113932" y="489896"/>
                  <a:pt x="3187529" y="462445"/>
                  <a:pt x="3261741" y="435966"/>
                </a:cubicBezTo>
                <a:cubicBezTo>
                  <a:pt x="3520269" y="440950"/>
                  <a:pt x="3777126" y="450853"/>
                  <a:pt x="4032314" y="465676"/>
                </a:cubicBezTo>
                <a:cubicBezTo>
                  <a:pt x="3902818" y="488861"/>
                  <a:pt x="3771329" y="513736"/>
                  <a:pt x="3637852" y="540300"/>
                </a:cubicBezTo>
                <a:close/>
                <a:moveTo>
                  <a:pt x="3016314" y="517748"/>
                </a:moveTo>
                <a:cubicBezTo>
                  <a:pt x="2556066" y="507655"/>
                  <a:pt x="2088280" y="511877"/>
                  <a:pt x="1612964" y="530417"/>
                </a:cubicBezTo>
                <a:cubicBezTo>
                  <a:pt x="1751565" y="502460"/>
                  <a:pt x="1896764" y="474524"/>
                  <a:pt x="2048574" y="446608"/>
                </a:cubicBezTo>
                <a:cubicBezTo>
                  <a:pt x="2447227" y="431828"/>
                  <a:pt x="2842724" y="428027"/>
                  <a:pt x="3235071" y="435206"/>
                </a:cubicBezTo>
                <a:cubicBezTo>
                  <a:pt x="3161494" y="461812"/>
                  <a:pt x="3088577" y="489326"/>
                  <a:pt x="3016314" y="517748"/>
                </a:cubicBezTo>
                <a:close/>
                <a:moveTo>
                  <a:pt x="2993581" y="526807"/>
                </a:moveTo>
                <a:cubicBezTo>
                  <a:pt x="2900445" y="563675"/>
                  <a:pt x="2808478" y="601980"/>
                  <a:pt x="2717673" y="641719"/>
                </a:cubicBezTo>
                <a:cubicBezTo>
                  <a:pt x="2197227" y="624235"/>
                  <a:pt x="1663637" y="622124"/>
                  <a:pt x="1116902" y="635385"/>
                </a:cubicBezTo>
                <a:cubicBezTo>
                  <a:pt x="1253046" y="605041"/>
                  <a:pt x="1399477" y="573684"/>
                  <a:pt x="1555052" y="542010"/>
                </a:cubicBezTo>
                <a:cubicBezTo>
                  <a:pt x="2041970" y="521908"/>
                  <a:pt x="2521414" y="516840"/>
                  <a:pt x="2993390" y="526807"/>
                </a:cubicBezTo>
                <a:close/>
                <a:moveTo>
                  <a:pt x="2719515" y="651285"/>
                </a:moveTo>
                <a:cubicBezTo>
                  <a:pt x="2828989" y="654959"/>
                  <a:pt x="2937891" y="659311"/>
                  <a:pt x="3046222" y="664335"/>
                </a:cubicBezTo>
                <a:cubicBezTo>
                  <a:pt x="2837307" y="710452"/>
                  <a:pt x="2624626" y="759863"/>
                  <a:pt x="2408174" y="812568"/>
                </a:cubicBezTo>
                <a:lnTo>
                  <a:pt x="2340928" y="829039"/>
                </a:lnTo>
                <a:cubicBezTo>
                  <a:pt x="2386775" y="806024"/>
                  <a:pt x="2432895" y="783384"/>
                  <a:pt x="2479294" y="761130"/>
                </a:cubicBezTo>
                <a:cubicBezTo>
                  <a:pt x="2558288" y="723375"/>
                  <a:pt x="2638298" y="686760"/>
                  <a:pt x="2719324" y="651285"/>
                </a:cubicBezTo>
                <a:close/>
                <a:moveTo>
                  <a:pt x="2410524" y="821817"/>
                </a:moveTo>
                <a:cubicBezTo>
                  <a:pt x="2638616" y="766280"/>
                  <a:pt x="2862625" y="714360"/>
                  <a:pt x="3082544" y="666045"/>
                </a:cubicBezTo>
                <a:cubicBezTo>
                  <a:pt x="3448387" y="683573"/>
                  <a:pt x="3806889" y="708912"/>
                  <a:pt x="4158044" y="742062"/>
                </a:cubicBezTo>
                <a:cubicBezTo>
                  <a:pt x="4001408" y="812296"/>
                  <a:pt x="3847973" y="887445"/>
                  <a:pt x="3697732" y="967517"/>
                </a:cubicBezTo>
                <a:cubicBezTo>
                  <a:pt x="3568319" y="997797"/>
                  <a:pt x="3439541" y="1029072"/>
                  <a:pt x="3311398" y="1061335"/>
                </a:cubicBezTo>
                <a:cubicBezTo>
                  <a:pt x="3079623" y="1119824"/>
                  <a:pt x="2859488" y="1178952"/>
                  <a:pt x="2650998" y="1238708"/>
                </a:cubicBezTo>
                <a:cubicBezTo>
                  <a:pt x="2376253" y="1191704"/>
                  <a:pt x="2099393" y="1150446"/>
                  <a:pt x="1820418" y="1114927"/>
                </a:cubicBezTo>
                <a:cubicBezTo>
                  <a:pt x="1976419" y="1021299"/>
                  <a:pt x="2137048" y="932504"/>
                  <a:pt x="2302320" y="848550"/>
                </a:cubicBezTo>
                <a:cubicBezTo>
                  <a:pt x="2338051" y="839510"/>
                  <a:pt x="2374056" y="830603"/>
                  <a:pt x="2410333" y="821817"/>
                </a:cubicBezTo>
                <a:close/>
                <a:moveTo>
                  <a:pt x="1805432" y="1112710"/>
                </a:moveTo>
                <a:cubicBezTo>
                  <a:pt x="1687278" y="1097760"/>
                  <a:pt x="1568749" y="1083804"/>
                  <a:pt x="1449832" y="1070837"/>
                </a:cubicBezTo>
                <a:cubicBezTo>
                  <a:pt x="1699514" y="1002295"/>
                  <a:pt x="1972691" y="930205"/>
                  <a:pt x="2262188" y="858242"/>
                </a:cubicBezTo>
                <a:cubicBezTo>
                  <a:pt x="2105768" y="938611"/>
                  <a:pt x="1953451" y="1023434"/>
                  <a:pt x="1805242" y="1112710"/>
                </a:cubicBezTo>
                <a:close/>
                <a:moveTo>
                  <a:pt x="1792351" y="1120692"/>
                </a:moveTo>
                <a:cubicBezTo>
                  <a:pt x="1749425" y="1146664"/>
                  <a:pt x="1706753" y="1172827"/>
                  <a:pt x="1664526" y="1199559"/>
                </a:cubicBezTo>
                <a:cubicBezTo>
                  <a:pt x="1527620" y="1180980"/>
                  <a:pt x="1390034" y="1163850"/>
                  <a:pt x="1251776" y="1148184"/>
                </a:cubicBezTo>
                <a:cubicBezTo>
                  <a:pt x="1232726" y="1146031"/>
                  <a:pt x="1213676" y="1144067"/>
                  <a:pt x="1194626" y="1141850"/>
                </a:cubicBezTo>
                <a:cubicBezTo>
                  <a:pt x="1268794" y="1120736"/>
                  <a:pt x="1345546" y="1099324"/>
                  <a:pt x="1424877" y="1077615"/>
                </a:cubicBezTo>
                <a:lnTo>
                  <a:pt x="1430401" y="1078185"/>
                </a:lnTo>
                <a:cubicBezTo>
                  <a:pt x="1551349" y="1091279"/>
                  <a:pt x="1671936" y="1105444"/>
                  <a:pt x="1792161" y="1120692"/>
                </a:cubicBezTo>
                <a:close/>
                <a:moveTo>
                  <a:pt x="1666748" y="1209378"/>
                </a:moveTo>
                <a:cubicBezTo>
                  <a:pt x="1905000" y="1241686"/>
                  <a:pt x="2141239" y="1278320"/>
                  <a:pt x="2375472" y="1319287"/>
                </a:cubicBezTo>
                <a:cubicBezTo>
                  <a:pt x="2289029" y="1345215"/>
                  <a:pt x="2204974" y="1370997"/>
                  <a:pt x="2123313" y="1396634"/>
                </a:cubicBezTo>
                <a:cubicBezTo>
                  <a:pt x="1925574" y="1362255"/>
                  <a:pt x="1725613" y="1330898"/>
                  <a:pt x="1523429" y="1302563"/>
                </a:cubicBezTo>
                <a:cubicBezTo>
                  <a:pt x="1570419" y="1271142"/>
                  <a:pt x="1618126" y="1240102"/>
                  <a:pt x="1666558" y="1209442"/>
                </a:cubicBezTo>
                <a:close/>
                <a:moveTo>
                  <a:pt x="2103565" y="1402842"/>
                </a:moveTo>
                <a:cubicBezTo>
                  <a:pt x="1982280" y="1440851"/>
                  <a:pt x="1866500" y="1478435"/>
                  <a:pt x="1756220" y="1515601"/>
                </a:cubicBezTo>
                <a:cubicBezTo>
                  <a:pt x="1610424" y="1491320"/>
                  <a:pt x="1463186" y="1468515"/>
                  <a:pt x="1314514" y="1447186"/>
                </a:cubicBezTo>
                <a:cubicBezTo>
                  <a:pt x="1379157" y="1400733"/>
                  <a:pt x="1444771" y="1355186"/>
                  <a:pt x="1511364" y="1310545"/>
                </a:cubicBezTo>
                <a:cubicBezTo>
                  <a:pt x="1710754" y="1338291"/>
                  <a:pt x="1908092" y="1369078"/>
                  <a:pt x="2103374" y="1402906"/>
                </a:cubicBezTo>
                <a:close/>
                <a:moveTo>
                  <a:pt x="1736789" y="1522126"/>
                </a:moveTo>
                <a:cubicBezTo>
                  <a:pt x="1584389" y="1573393"/>
                  <a:pt x="1442930" y="1622767"/>
                  <a:pt x="1312418" y="1670233"/>
                </a:cubicBezTo>
                <a:cubicBezTo>
                  <a:pt x="1247775" y="1645318"/>
                  <a:pt x="1181926" y="1620486"/>
                  <a:pt x="1114870" y="1595736"/>
                </a:cubicBezTo>
                <a:cubicBezTo>
                  <a:pt x="1176509" y="1548054"/>
                  <a:pt x="1239266" y="1501202"/>
                  <a:pt x="1303147" y="1455168"/>
                </a:cubicBezTo>
                <a:cubicBezTo>
                  <a:pt x="1449280" y="1476072"/>
                  <a:pt x="1593831" y="1498390"/>
                  <a:pt x="1736789" y="1522126"/>
                </a:cubicBezTo>
                <a:close/>
                <a:moveTo>
                  <a:pt x="1298639" y="1675174"/>
                </a:moveTo>
                <a:cubicBezTo>
                  <a:pt x="1206989" y="1708451"/>
                  <a:pt x="1121175" y="1740403"/>
                  <a:pt x="1041210" y="1771019"/>
                </a:cubicBezTo>
                <a:cubicBezTo>
                  <a:pt x="1009206" y="1758052"/>
                  <a:pt x="976865" y="1745047"/>
                  <a:pt x="944181" y="1731997"/>
                </a:cubicBezTo>
                <a:cubicBezTo>
                  <a:pt x="992905" y="1691708"/>
                  <a:pt x="1043857" y="1650830"/>
                  <a:pt x="1097026" y="1609356"/>
                </a:cubicBezTo>
                <a:lnTo>
                  <a:pt x="1105853" y="1602578"/>
                </a:lnTo>
                <a:cubicBezTo>
                  <a:pt x="1171340" y="1626732"/>
                  <a:pt x="1235647" y="1650931"/>
                  <a:pt x="1298766" y="1675174"/>
                </a:cubicBezTo>
                <a:close/>
                <a:moveTo>
                  <a:pt x="1847152" y="2137613"/>
                </a:moveTo>
                <a:cubicBezTo>
                  <a:pt x="1760157" y="2175919"/>
                  <a:pt x="1680655" y="2211983"/>
                  <a:pt x="1608646" y="2245810"/>
                </a:cubicBezTo>
                <a:lnTo>
                  <a:pt x="1591691" y="2253729"/>
                </a:lnTo>
                <a:cubicBezTo>
                  <a:pt x="1366838" y="2136409"/>
                  <a:pt x="1101154" y="2008130"/>
                  <a:pt x="795719" y="1877317"/>
                </a:cubicBezTo>
                <a:lnTo>
                  <a:pt x="861060" y="1851281"/>
                </a:lnTo>
                <a:cubicBezTo>
                  <a:pt x="917194" y="1829154"/>
                  <a:pt x="977328" y="1805797"/>
                  <a:pt x="1041464" y="1781218"/>
                </a:cubicBezTo>
                <a:cubicBezTo>
                  <a:pt x="1341374" y="1903099"/>
                  <a:pt x="1610614" y="2023903"/>
                  <a:pt x="1847279" y="2137549"/>
                </a:cubicBezTo>
                <a:close/>
                <a:moveTo>
                  <a:pt x="1054164" y="1776277"/>
                </a:moveTo>
                <a:cubicBezTo>
                  <a:pt x="1134345" y="1745743"/>
                  <a:pt x="1220362" y="1713772"/>
                  <a:pt x="1312228" y="1680369"/>
                </a:cubicBezTo>
                <a:cubicBezTo>
                  <a:pt x="1609725" y="1794711"/>
                  <a:pt x="1881505" y="1909054"/>
                  <a:pt x="2125917" y="2018836"/>
                </a:cubicBezTo>
                <a:cubicBezTo>
                  <a:pt x="2030413" y="2058156"/>
                  <a:pt x="1941341" y="2096056"/>
                  <a:pt x="1858709" y="2132545"/>
                </a:cubicBezTo>
                <a:cubicBezTo>
                  <a:pt x="1622616" y="2018899"/>
                  <a:pt x="1353884" y="1898221"/>
                  <a:pt x="1054164" y="1776277"/>
                </a:cubicBezTo>
                <a:close/>
                <a:moveTo>
                  <a:pt x="2609914" y="1688540"/>
                </a:moveTo>
                <a:cubicBezTo>
                  <a:pt x="2690730" y="1706025"/>
                  <a:pt x="2770969" y="1723996"/>
                  <a:pt x="2850642" y="1742449"/>
                </a:cubicBezTo>
                <a:cubicBezTo>
                  <a:pt x="2652141" y="1812132"/>
                  <a:pt x="2469642" y="1881118"/>
                  <a:pt x="2303272" y="1946999"/>
                </a:cubicBezTo>
                <a:cubicBezTo>
                  <a:pt x="2394966" y="1865154"/>
                  <a:pt x="2497201" y="1778178"/>
                  <a:pt x="2610231" y="1688540"/>
                </a:cubicBezTo>
                <a:close/>
                <a:moveTo>
                  <a:pt x="2619566" y="1680939"/>
                </a:moveTo>
                <a:cubicBezTo>
                  <a:pt x="2661431" y="1647871"/>
                  <a:pt x="2704700" y="1614531"/>
                  <a:pt x="2749360" y="1580913"/>
                </a:cubicBezTo>
                <a:cubicBezTo>
                  <a:pt x="2768029" y="1566850"/>
                  <a:pt x="2786888" y="1552976"/>
                  <a:pt x="2805748" y="1539103"/>
                </a:cubicBezTo>
                <a:cubicBezTo>
                  <a:pt x="2935288" y="1567021"/>
                  <a:pt x="3063685" y="1596325"/>
                  <a:pt x="3190939" y="1627030"/>
                </a:cubicBezTo>
                <a:cubicBezTo>
                  <a:pt x="3078925" y="1663645"/>
                  <a:pt x="2971083" y="1700152"/>
                  <a:pt x="2867406" y="1736558"/>
                </a:cubicBezTo>
                <a:cubicBezTo>
                  <a:pt x="2785663" y="1717509"/>
                  <a:pt x="2703151" y="1698974"/>
                  <a:pt x="2619883" y="1680939"/>
                </a:cubicBezTo>
                <a:close/>
                <a:moveTo>
                  <a:pt x="3208592" y="1631274"/>
                </a:moveTo>
                <a:cubicBezTo>
                  <a:pt x="3454127" y="1690694"/>
                  <a:pt x="3695275" y="1755100"/>
                  <a:pt x="3932047" y="1824485"/>
                </a:cubicBezTo>
                <a:cubicBezTo>
                  <a:pt x="3869608" y="1874529"/>
                  <a:pt x="3811060" y="1923307"/>
                  <a:pt x="3756406" y="1970818"/>
                </a:cubicBezTo>
                <a:cubicBezTo>
                  <a:pt x="3474847" y="1887408"/>
                  <a:pt x="3184271" y="1810675"/>
                  <a:pt x="2884678" y="1740612"/>
                </a:cubicBezTo>
                <a:cubicBezTo>
                  <a:pt x="2988647" y="1704333"/>
                  <a:pt x="3096724" y="1667889"/>
                  <a:pt x="3208909" y="1631274"/>
                </a:cubicBezTo>
                <a:close/>
                <a:moveTo>
                  <a:pt x="3225864" y="1625636"/>
                </a:moveTo>
                <a:cubicBezTo>
                  <a:pt x="3306553" y="1599493"/>
                  <a:pt x="3389357" y="1573355"/>
                  <a:pt x="3474276" y="1547212"/>
                </a:cubicBezTo>
                <a:cubicBezTo>
                  <a:pt x="3680098" y="1596876"/>
                  <a:pt x="3883704" y="1649791"/>
                  <a:pt x="4085082" y="1705961"/>
                </a:cubicBezTo>
                <a:cubicBezTo>
                  <a:pt x="4035127" y="1743545"/>
                  <a:pt x="3987248" y="1780648"/>
                  <a:pt x="3941445" y="1817263"/>
                </a:cubicBezTo>
                <a:cubicBezTo>
                  <a:pt x="3707467" y="1748512"/>
                  <a:pt x="3469050" y="1684632"/>
                  <a:pt x="3226181" y="1625636"/>
                </a:cubicBezTo>
                <a:close/>
                <a:moveTo>
                  <a:pt x="4096322" y="1709192"/>
                </a:moveTo>
                <a:cubicBezTo>
                  <a:pt x="4217353" y="1743229"/>
                  <a:pt x="4337577" y="1778494"/>
                  <a:pt x="4457002" y="1814983"/>
                </a:cubicBezTo>
                <a:cubicBezTo>
                  <a:pt x="4370134" y="1842602"/>
                  <a:pt x="4286168" y="1870051"/>
                  <a:pt x="4205097" y="1897335"/>
                </a:cubicBezTo>
                <a:cubicBezTo>
                  <a:pt x="4121487" y="1871064"/>
                  <a:pt x="4037222" y="1845408"/>
                  <a:pt x="3952304" y="1820367"/>
                </a:cubicBezTo>
                <a:cubicBezTo>
                  <a:pt x="3998278" y="1783961"/>
                  <a:pt x="4046391" y="1746903"/>
                  <a:pt x="4096639" y="1709192"/>
                </a:cubicBezTo>
                <a:close/>
                <a:moveTo>
                  <a:pt x="4472940" y="1819924"/>
                </a:moveTo>
                <a:cubicBezTo>
                  <a:pt x="4596003" y="1857679"/>
                  <a:pt x="4718177" y="1896720"/>
                  <a:pt x="4839462" y="1937054"/>
                </a:cubicBezTo>
                <a:cubicBezTo>
                  <a:pt x="4929588" y="1967080"/>
                  <a:pt x="5017624" y="1997297"/>
                  <a:pt x="5103559" y="2027704"/>
                </a:cubicBezTo>
                <a:cubicBezTo>
                  <a:pt x="5051533" y="2073777"/>
                  <a:pt x="5004308" y="2117468"/>
                  <a:pt x="4961890" y="2158771"/>
                </a:cubicBezTo>
                <a:cubicBezTo>
                  <a:pt x="4833239" y="2110075"/>
                  <a:pt x="4698683" y="2061513"/>
                  <a:pt x="4558221" y="2013071"/>
                </a:cubicBezTo>
                <a:cubicBezTo>
                  <a:pt x="4446969" y="1975062"/>
                  <a:pt x="4334510" y="1938112"/>
                  <a:pt x="4220845" y="1902212"/>
                </a:cubicBezTo>
                <a:cubicBezTo>
                  <a:pt x="4302081" y="1875017"/>
                  <a:pt x="4386218" y="1847588"/>
                  <a:pt x="4473258" y="1819924"/>
                </a:cubicBezTo>
                <a:close/>
                <a:moveTo>
                  <a:pt x="4842891" y="1928185"/>
                </a:moveTo>
                <a:cubicBezTo>
                  <a:pt x="4725842" y="1889163"/>
                  <a:pt x="4608049" y="1851388"/>
                  <a:pt x="4489514" y="1814856"/>
                </a:cubicBezTo>
                <a:cubicBezTo>
                  <a:pt x="4574432" y="1787996"/>
                  <a:pt x="4662024" y="1761156"/>
                  <a:pt x="4752277" y="1734341"/>
                </a:cubicBezTo>
                <a:cubicBezTo>
                  <a:pt x="4907852" y="1780160"/>
                  <a:pt x="5062220" y="1827887"/>
                  <a:pt x="5215382" y="1877507"/>
                </a:cubicBezTo>
                <a:lnTo>
                  <a:pt x="5263261" y="1893154"/>
                </a:lnTo>
                <a:cubicBezTo>
                  <a:pt x="5208861" y="1937117"/>
                  <a:pt x="5158486" y="1979668"/>
                  <a:pt x="5112131" y="2020799"/>
                </a:cubicBezTo>
                <a:cubicBezTo>
                  <a:pt x="5024628" y="1989677"/>
                  <a:pt x="4934985" y="1958801"/>
                  <a:pt x="4843209" y="1928185"/>
                </a:cubicBezTo>
                <a:close/>
                <a:moveTo>
                  <a:pt x="5273294" y="1896511"/>
                </a:moveTo>
                <a:cubicBezTo>
                  <a:pt x="5421884" y="1945371"/>
                  <a:pt x="5565267" y="1994637"/>
                  <a:pt x="5703443" y="2044301"/>
                </a:cubicBezTo>
                <a:cubicBezTo>
                  <a:pt x="5605272" y="2074791"/>
                  <a:pt x="5511800" y="2104799"/>
                  <a:pt x="5423027" y="2134319"/>
                </a:cubicBezTo>
                <a:cubicBezTo>
                  <a:pt x="5325663" y="2097533"/>
                  <a:pt x="5225288" y="2060753"/>
                  <a:pt x="5121910" y="2023967"/>
                </a:cubicBezTo>
                <a:cubicBezTo>
                  <a:pt x="5172285" y="1980086"/>
                  <a:pt x="5222856" y="1937643"/>
                  <a:pt x="5273612" y="1896638"/>
                </a:cubicBezTo>
                <a:close/>
                <a:moveTo>
                  <a:pt x="5718302" y="2049686"/>
                </a:moveTo>
                <a:cubicBezTo>
                  <a:pt x="5929376" y="2125703"/>
                  <a:pt x="6127941" y="2201720"/>
                  <a:pt x="6313488" y="2277104"/>
                </a:cubicBezTo>
                <a:lnTo>
                  <a:pt x="6307138" y="2283059"/>
                </a:lnTo>
                <a:cubicBezTo>
                  <a:pt x="6247003" y="2337982"/>
                  <a:pt x="6195251" y="2388216"/>
                  <a:pt x="6151499" y="2432560"/>
                </a:cubicBezTo>
                <a:cubicBezTo>
                  <a:pt x="5936361" y="2337538"/>
                  <a:pt x="5697919" y="2238652"/>
                  <a:pt x="5437315" y="2139703"/>
                </a:cubicBezTo>
                <a:cubicBezTo>
                  <a:pt x="5526297" y="2110310"/>
                  <a:pt x="5620068" y="2080346"/>
                  <a:pt x="5718620" y="2049813"/>
                </a:cubicBezTo>
                <a:close/>
                <a:moveTo>
                  <a:pt x="5733415" y="2044998"/>
                </a:moveTo>
                <a:cubicBezTo>
                  <a:pt x="5934139" y="1983171"/>
                  <a:pt x="6153912" y="1919950"/>
                  <a:pt x="6390958" y="1858122"/>
                </a:cubicBezTo>
                <a:cubicBezTo>
                  <a:pt x="6618224" y="1799000"/>
                  <a:pt x="6847904" y="1744331"/>
                  <a:pt x="7080123" y="1694115"/>
                </a:cubicBezTo>
                <a:cubicBezTo>
                  <a:pt x="6739383" y="1913298"/>
                  <a:pt x="6487224" y="2119622"/>
                  <a:pt x="6321298" y="2270009"/>
                </a:cubicBezTo>
                <a:cubicBezTo>
                  <a:pt x="6138228" y="2195829"/>
                  <a:pt x="5942140" y="2120319"/>
                  <a:pt x="5733733" y="2045125"/>
                </a:cubicBezTo>
                <a:close/>
                <a:moveTo>
                  <a:pt x="6388227" y="1849000"/>
                </a:moveTo>
                <a:cubicBezTo>
                  <a:pt x="6146864" y="1912221"/>
                  <a:pt x="5922899" y="1976456"/>
                  <a:pt x="5718874" y="2039804"/>
                </a:cubicBezTo>
                <a:cubicBezTo>
                  <a:pt x="5578793" y="1989379"/>
                  <a:pt x="5433314" y="1939290"/>
                  <a:pt x="5282438" y="1889543"/>
                </a:cubicBezTo>
                <a:cubicBezTo>
                  <a:pt x="5495290" y="1719442"/>
                  <a:pt x="5719756" y="1564328"/>
                  <a:pt x="5954205" y="1425331"/>
                </a:cubicBezTo>
                <a:cubicBezTo>
                  <a:pt x="6303410" y="1348807"/>
                  <a:pt x="6658357" y="1281975"/>
                  <a:pt x="7019036" y="1224835"/>
                </a:cubicBezTo>
                <a:cubicBezTo>
                  <a:pt x="7219125" y="1275938"/>
                  <a:pt x="7414895" y="1330290"/>
                  <a:pt x="7606475" y="1387892"/>
                </a:cubicBezTo>
                <a:cubicBezTo>
                  <a:pt x="7533195" y="1426452"/>
                  <a:pt x="7460996" y="1466000"/>
                  <a:pt x="7389876" y="1506543"/>
                </a:cubicBezTo>
                <a:cubicBezTo>
                  <a:pt x="7288276" y="1564442"/>
                  <a:pt x="7193026" y="1622342"/>
                  <a:pt x="7103301" y="1679418"/>
                </a:cubicBezTo>
                <a:cubicBezTo>
                  <a:pt x="6862636" y="1731028"/>
                  <a:pt x="6624383" y="1787597"/>
                  <a:pt x="6388545" y="1849127"/>
                </a:cubicBezTo>
                <a:close/>
                <a:moveTo>
                  <a:pt x="7394829" y="1514524"/>
                </a:moveTo>
                <a:cubicBezTo>
                  <a:pt x="7468426" y="1472588"/>
                  <a:pt x="7543229" y="1431710"/>
                  <a:pt x="7619175" y="1391883"/>
                </a:cubicBezTo>
                <a:cubicBezTo>
                  <a:pt x="7733158" y="1426262"/>
                  <a:pt x="7845552" y="1461756"/>
                  <a:pt x="7956423" y="1498371"/>
                </a:cubicBezTo>
                <a:lnTo>
                  <a:pt x="7999349" y="1512624"/>
                </a:lnTo>
                <a:cubicBezTo>
                  <a:pt x="7706995" y="1559077"/>
                  <a:pt x="7417182" y="1612796"/>
                  <a:pt x="7129844" y="1673781"/>
                </a:cubicBezTo>
                <a:cubicBezTo>
                  <a:pt x="7226364" y="1612967"/>
                  <a:pt x="7316089" y="1559755"/>
                  <a:pt x="7395146" y="1514651"/>
                </a:cubicBezTo>
                <a:close/>
                <a:moveTo>
                  <a:pt x="7959979" y="1489565"/>
                </a:moveTo>
                <a:cubicBezTo>
                  <a:pt x="7851902" y="1453837"/>
                  <a:pt x="7742238" y="1419186"/>
                  <a:pt x="7631049" y="1385612"/>
                </a:cubicBezTo>
                <a:cubicBezTo>
                  <a:pt x="7713663" y="1342535"/>
                  <a:pt x="7797610" y="1300726"/>
                  <a:pt x="7882890" y="1260183"/>
                </a:cubicBezTo>
                <a:cubicBezTo>
                  <a:pt x="7995285" y="1294391"/>
                  <a:pt x="8106601" y="1329720"/>
                  <a:pt x="8216773" y="1366164"/>
                </a:cubicBezTo>
                <a:cubicBezTo>
                  <a:pt x="8297228" y="1392814"/>
                  <a:pt x="8375777" y="1419648"/>
                  <a:pt x="8452421" y="1446679"/>
                </a:cubicBezTo>
                <a:cubicBezTo>
                  <a:pt x="8307642" y="1465810"/>
                  <a:pt x="8163307" y="1486715"/>
                  <a:pt x="8019415" y="1509393"/>
                </a:cubicBezTo>
                <a:close/>
                <a:moveTo>
                  <a:pt x="8472297" y="1453711"/>
                </a:moveTo>
                <a:cubicBezTo>
                  <a:pt x="8609965" y="1502406"/>
                  <a:pt x="8741346" y="1551266"/>
                  <a:pt x="8866505" y="1600297"/>
                </a:cubicBezTo>
                <a:cubicBezTo>
                  <a:pt x="8790686" y="1646750"/>
                  <a:pt x="8717217" y="1693102"/>
                  <a:pt x="8646096" y="1739345"/>
                </a:cubicBezTo>
                <a:cubicBezTo>
                  <a:pt x="8461248" y="1665482"/>
                  <a:pt x="8258746" y="1590288"/>
                  <a:pt x="8038846" y="1515918"/>
                </a:cubicBezTo>
                <a:cubicBezTo>
                  <a:pt x="8182991" y="1493537"/>
                  <a:pt x="8327645" y="1472842"/>
                  <a:pt x="8472805" y="1453837"/>
                </a:cubicBezTo>
                <a:close/>
                <a:moveTo>
                  <a:pt x="8493061" y="1450987"/>
                </a:moveTo>
                <a:cubicBezTo>
                  <a:pt x="8621332" y="1434345"/>
                  <a:pt x="8749919" y="1419123"/>
                  <a:pt x="8878760" y="1405313"/>
                </a:cubicBezTo>
                <a:cubicBezTo>
                  <a:pt x="8945753" y="1428796"/>
                  <a:pt x="9011412" y="1452336"/>
                  <a:pt x="9075610" y="1475946"/>
                </a:cubicBezTo>
                <a:cubicBezTo>
                  <a:pt x="9033955" y="1500018"/>
                  <a:pt x="8992235" y="1524514"/>
                  <a:pt x="8950452" y="1549429"/>
                </a:cubicBezTo>
                <a:cubicBezTo>
                  <a:pt x="8925623" y="1564252"/>
                  <a:pt x="8901049" y="1579031"/>
                  <a:pt x="8876602" y="1593772"/>
                </a:cubicBezTo>
                <a:cubicBezTo>
                  <a:pt x="8755126" y="1546388"/>
                  <a:pt x="8627428" y="1498833"/>
                  <a:pt x="8493570" y="1451113"/>
                </a:cubicBezTo>
                <a:close/>
                <a:moveTo>
                  <a:pt x="8900732" y="1402969"/>
                </a:moveTo>
                <a:lnTo>
                  <a:pt x="8926132" y="1400308"/>
                </a:lnTo>
                <a:cubicBezTo>
                  <a:pt x="9040050" y="1388399"/>
                  <a:pt x="9154160" y="1377649"/>
                  <a:pt x="9268523" y="1368064"/>
                </a:cubicBezTo>
                <a:cubicBezTo>
                  <a:pt x="9208198" y="1401050"/>
                  <a:pt x="9147683" y="1434915"/>
                  <a:pt x="9086913" y="1469674"/>
                </a:cubicBezTo>
                <a:cubicBezTo>
                  <a:pt x="9026271" y="1447502"/>
                  <a:pt x="8964358" y="1425312"/>
                  <a:pt x="8901240" y="1403096"/>
                </a:cubicBezTo>
                <a:close/>
                <a:moveTo>
                  <a:pt x="8955659" y="1557474"/>
                </a:moveTo>
                <a:cubicBezTo>
                  <a:pt x="8999665" y="1531166"/>
                  <a:pt x="9043543" y="1505402"/>
                  <a:pt x="9087421" y="1480190"/>
                </a:cubicBezTo>
                <a:cubicBezTo>
                  <a:pt x="9344850" y="1574768"/>
                  <a:pt x="9580944" y="1669473"/>
                  <a:pt x="9794557" y="1760947"/>
                </a:cubicBezTo>
                <a:cubicBezTo>
                  <a:pt x="9735058" y="1766477"/>
                  <a:pt x="9675812" y="1772286"/>
                  <a:pt x="9616757" y="1778368"/>
                </a:cubicBezTo>
                <a:cubicBezTo>
                  <a:pt x="9538271" y="1786559"/>
                  <a:pt x="9459976" y="1795281"/>
                  <a:pt x="9381807" y="1804530"/>
                </a:cubicBezTo>
                <a:cubicBezTo>
                  <a:pt x="9230233" y="1737255"/>
                  <a:pt x="9065514" y="1668079"/>
                  <a:pt x="8887968" y="1598460"/>
                </a:cubicBezTo>
                <a:cubicBezTo>
                  <a:pt x="8910510" y="1584859"/>
                  <a:pt x="8933244" y="1571240"/>
                  <a:pt x="8956167" y="1557601"/>
                </a:cubicBezTo>
                <a:close/>
                <a:moveTo>
                  <a:pt x="8875776" y="1215016"/>
                </a:moveTo>
                <a:cubicBezTo>
                  <a:pt x="9020746" y="1260456"/>
                  <a:pt x="9160891" y="1306408"/>
                  <a:pt x="9296209" y="1352861"/>
                </a:cubicBezTo>
                <a:lnTo>
                  <a:pt x="9288907" y="1356788"/>
                </a:lnTo>
                <a:cubicBezTo>
                  <a:pt x="9167241" y="1366924"/>
                  <a:pt x="9045829" y="1378282"/>
                  <a:pt x="8924607" y="1390870"/>
                </a:cubicBezTo>
                <a:lnTo>
                  <a:pt x="8880157" y="1395684"/>
                </a:lnTo>
                <a:cubicBezTo>
                  <a:pt x="8759254" y="1353241"/>
                  <a:pt x="8634095" y="1311159"/>
                  <a:pt x="8504745" y="1269432"/>
                </a:cubicBezTo>
                <a:cubicBezTo>
                  <a:pt x="8378127" y="1228680"/>
                  <a:pt x="8250555" y="1189380"/>
                  <a:pt x="8121968" y="1151542"/>
                </a:cubicBezTo>
                <a:cubicBezTo>
                  <a:pt x="8192262" y="1121008"/>
                  <a:pt x="8263383" y="1091298"/>
                  <a:pt x="8335328" y="1062412"/>
                </a:cubicBezTo>
                <a:lnTo>
                  <a:pt x="8354886" y="1060638"/>
                </a:lnTo>
                <a:cubicBezTo>
                  <a:pt x="8530272" y="1109751"/>
                  <a:pt x="8704072" y="1161253"/>
                  <a:pt x="8876284" y="1215143"/>
                </a:cubicBezTo>
                <a:close/>
                <a:moveTo>
                  <a:pt x="8382064" y="1058484"/>
                </a:moveTo>
                <a:cubicBezTo>
                  <a:pt x="8942197" y="1009789"/>
                  <a:pt x="9510205" y="984070"/>
                  <a:pt x="10085959" y="981327"/>
                </a:cubicBezTo>
                <a:cubicBezTo>
                  <a:pt x="9820021" y="1088555"/>
                  <a:pt x="9560306" y="1210582"/>
                  <a:pt x="9308084" y="1346843"/>
                </a:cubicBezTo>
                <a:cubicBezTo>
                  <a:pt x="9170289" y="1299586"/>
                  <a:pt x="9027414" y="1252708"/>
                  <a:pt x="8879522" y="1206211"/>
                </a:cubicBezTo>
                <a:cubicBezTo>
                  <a:pt x="8715184" y="1154646"/>
                  <a:pt x="8549386" y="1105406"/>
                  <a:pt x="8382064" y="1058484"/>
                </a:cubicBezTo>
                <a:close/>
                <a:moveTo>
                  <a:pt x="8345615" y="1048285"/>
                </a:moveTo>
                <a:cubicBezTo>
                  <a:pt x="8010525" y="954784"/>
                  <a:pt x="7670420" y="870487"/>
                  <a:pt x="7325296" y="795401"/>
                </a:cubicBezTo>
                <a:lnTo>
                  <a:pt x="7329995" y="793817"/>
                </a:lnTo>
                <a:cubicBezTo>
                  <a:pt x="8026718" y="726035"/>
                  <a:pt x="8740077" y="690497"/>
                  <a:pt x="9465691" y="686886"/>
                </a:cubicBezTo>
                <a:cubicBezTo>
                  <a:pt x="9415844" y="699556"/>
                  <a:pt x="9366250" y="712498"/>
                  <a:pt x="9316910" y="725718"/>
                </a:cubicBezTo>
                <a:cubicBezTo>
                  <a:pt x="8987155" y="814348"/>
                  <a:pt x="8662860" y="922052"/>
                  <a:pt x="8345678" y="1048285"/>
                </a:cubicBezTo>
                <a:close/>
                <a:moveTo>
                  <a:pt x="6496812" y="492409"/>
                </a:moveTo>
                <a:cubicBezTo>
                  <a:pt x="6401308" y="523112"/>
                  <a:pt x="6306966" y="554975"/>
                  <a:pt x="6213793" y="588001"/>
                </a:cubicBezTo>
                <a:cubicBezTo>
                  <a:pt x="6141149" y="576682"/>
                  <a:pt x="6068397" y="565745"/>
                  <a:pt x="5995543" y="555186"/>
                </a:cubicBezTo>
                <a:cubicBezTo>
                  <a:pt x="6162040" y="532719"/>
                  <a:pt x="6329128" y="511793"/>
                  <a:pt x="6496812" y="492409"/>
                </a:cubicBezTo>
                <a:close/>
                <a:moveTo>
                  <a:pt x="6194997" y="594652"/>
                </a:moveTo>
                <a:cubicBezTo>
                  <a:pt x="6126753" y="619020"/>
                  <a:pt x="6059024" y="644082"/>
                  <a:pt x="5991797" y="669846"/>
                </a:cubicBezTo>
                <a:cubicBezTo>
                  <a:pt x="5863317" y="649023"/>
                  <a:pt x="5734196" y="629472"/>
                  <a:pt x="5604447" y="611186"/>
                </a:cubicBezTo>
                <a:cubicBezTo>
                  <a:pt x="5722982" y="593279"/>
                  <a:pt x="5841810" y="576175"/>
                  <a:pt x="5960936" y="559874"/>
                </a:cubicBezTo>
                <a:cubicBezTo>
                  <a:pt x="6039250" y="570939"/>
                  <a:pt x="6117273" y="582532"/>
                  <a:pt x="6194997" y="594652"/>
                </a:cubicBezTo>
                <a:close/>
                <a:moveTo>
                  <a:pt x="5083747" y="454400"/>
                </a:moveTo>
                <a:cubicBezTo>
                  <a:pt x="5366785" y="482020"/>
                  <a:pt x="5647881" y="515531"/>
                  <a:pt x="5927027" y="554933"/>
                </a:cubicBezTo>
                <a:cubicBezTo>
                  <a:pt x="5808199" y="571361"/>
                  <a:pt x="5689664" y="588571"/>
                  <a:pt x="5571427" y="606561"/>
                </a:cubicBezTo>
                <a:cubicBezTo>
                  <a:pt x="5351291" y="576028"/>
                  <a:pt x="5129422" y="549211"/>
                  <a:pt x="4905820" y="526110"/>
                </a:cubicBezTo>
                <a:cubicBezTo>
                  <a:pt x="4857134" y="521126"/>
                  <a:pt x="4808455" y="516291"/>
                  <a:pt x="4759770" y="511603"/>
                </a:cubicBezTo>
                <a:cubicBezTo>
                  <a:pt x="4826953" y="487911"/>
                  <a:pt x="4894688" y="465043"/>
                  <a:pt x="4962970" y="442998"/>
                </a:cubicBezTo>
                <a:cubicBezTo>
                  <a:pt x="5002721" y="446735"/>
                  <a:pt x="5043170" y="450409"/>
                  <a:pt x="5083556" y="454400"/>
                </a:cubicBezTo>
                <a:close/>
                <a:moveTo>
                  <a:pt x="4635564" y="375089"/>
                </a:moveTo>
                <a:cubicBezTo>
                  <a:pt x="4967586" y="325128"/>
                  <a:pt x="5282965" y="286676"/>
                  <a:pt x="5581714" y="259733"/>
                </a:cubicBezTo>
                <a:cubicBezTo>
                  <a:pt x="5371230" y="309946"/>
                  <a:pt x="5164392" y="367888"/>
                  <a:pt x="4961192" y="433559"/>
                </a:cubicBezTo>
                <a:cubicBezTo>
                  <a:pt x="4807268" y="419496"/>
                  <a:pt x="4652753" y="407185"/>
                  <a:pt x="4497642" y="396627"/>
                </a:cubicBezTo>
                <a:cubicBezTo>
                  <a:pt x="4544041" y="389152"/>
                  <a:pt x="4590015" y="381973"/>
                  <a:pt x="4635564" y="375089"/>
                </a:cubicBezTo>
                <a:close/>
                <a:moveTo>
                  <a:pt x="4455668" y="403089"/>
                </a:moveTo>
                <a:cubicBezTo>
                  <a:pt x="4617085" y="413731"/>
                  <a:pt x="4777950" y="426295"/>
                  <a:pt x="4938268" y="440780"/>
                </a:cubicBezTo>
                <a:cubicBezTo>
                  <a:pt x="4870533" y="462910"/>
                  <a:pt x="4803312" y="485821"/>
                  <a:pt x="4736592" y="509513"/>
                </a:cubicBezTo>
                <a:cubicBezTo>
                  <a:pt x="4529754" y="490044"/>
                  <a:pt x="4321601" y="473869"/>
                  <a:pt x="4112133" y="460988"/>
                </a:cubicBezTo>
                <a:cubicBezTo>
                  <a:pt x="4228548" y="440421"/>
                  <a:pt x="4343146" y="421122"/>
                  <a:pt x="4455922" y="403089"/>
                </a:cubicBezTo>
                <a:close/>
                <a:moveTo>
                  <a:pt x="3476879" y="361659"/>
                </a:moveTo>
                <a:cubicBezTo>
                  <a:pt x="3790823" y="367614"/>
                  <a:pt x="4102970" y="380516"/>
                  <a:pt x="4413314" y="400365"/>
                </a:cubicBezTo>
                <a:cubicBezTo>
                  <a:pt x="4301300" y="418525"/>
                  <a:pt x="4187615" y="437909"/>
                  <a:pt x="4072255" y="458518"/>
                </a:cubicBezTo>
                <a:cubicBezTo>
                  <a:pt x="3812331" y="443018"/>
                  <a:pt x="3550603" y="432461"/>
                  <a:pt x="3287078" y="426844"/>
                </a:cubicBezTo>
                <a:cubicBezTo>
                  <a:pt x="3349771" y="404461"/>
                  <a:pt x="3413043" y="382733"/>
                  <a:pt x="3476879" y="361659"/>
                </a:cubicBezTo>
                <a:close/>
                <a:moveTo>
                  <a:pt x="2518029" y="364890"/>
                </a:moveTo>
                <a:cubicBezTo>
                  <a:pt x="2829604" y="356992"/>
                  <a:pt x="3139631" y="355725"/>
                  <a:pt x="3448114" y="361089"/>
                </a:cubicBezTo>
                <a:cubicBezTo>
                  <a:pt x="3385039" y="382205"/>
                  <a:pt x="3322384" y="403891"/>
                  <a:pt x="3260154" y="426147"/>
                </a:cubicBezTo>
                <a:cubicBezTo>
                  <a:pt x="2880932" y="418630"/>
                  <a:pt x="2498427" y="421438"/>
                  <a:pt x="2112645" y="434572"/>
                </a:cubicBezTo>
                <a:cubicBezTo>
                  <a:pt x="2243709" y="410923"/>
                  <a:pt x="2378856" y="387695"/>
                  <a:pt x="2518093" y="364890"/>
                </a:cubicBezTo>
                <a:close/>
                <a:moveTo>
                  <a:pt x="1588961" y="408220"/>
                </a:moveTo>
                <a:cubicBezTo>
                  <a:pt x="1876444" y="388751"/>
                  <a:pt x="2162893" y="374941"/>
                  <a:pt x="2448306" y="366790"/>
                </a:cubicBezTo>
                <a:cubicBezTo>
                  <a:pt x="2310511" y="389680"/>
                  <a:pt x="2176799" y="413118"/>
                  <a:pt x="2047177" y="437106"/>
                </a:cubicBezTo>
                <a:cubicBezTo>
                  <a:pt x="1839405" y="444624"/>
                  <a:pt x="1630851" y="455181"/>
                  <a:pt x="1421511" y="468780"/>
                </a:cubicBezTo>
                <a:cubicBezTo>
                  <a:pt x="1477474" y="447918"/>
                  <a:pt x="1533290" y="427731"/>
                  <a:pt x="1588961" y="408220"/>
                </a:cubicBezTo>
                <a:close/>
                <a:moveTo>
                  <a:pt x="1390714" y="480373"/>
                </a:moveTo>
                <a:cubicBezTo>
                  <a:pt x="1588370" y="467196"/>
                  <a:pt x="1785366" y="456638"/>
                  <a:pt x="1981708" y="448699"/>
                </a:cubicBezTo>
                <a:cubicBezTo>
                  <a:pt x="1832610" y="476529"/>
                  <a:pt x="1689907" y="504339"/>
                  <a:pt x="1553591" y="532128"/>
                </a:cubicBezTo>
                <a:cubicBezTo>
                  <a:pt x="1440771" y="536900"/>
                  <a:pt x="1327766" y="542411"/>
                  <a:pt x="1214565" y="548662"/>
                </a:cubicBezTo>
                <a:cubicBezTo>
                  <a:pt x="1273448" y="524970"/>
                  <a:pt x="1332167" y="502207"/>
                  <a:pt x="1390714" y="480373"/>
                </a:cubicBezTo>
                <a:close/>
                <a:moveTo>
                  <a:pt x="1186879" y="559747"/>
                </a:moveTo>
                <a:cubicBezTo>
                  <a:pt x="1289749" y="554004"/>
                  <a:pt x="1392320" y="548894"/>
                  <a:pt x="1494600" y="544417"/>
                </a:cubicBezTo>
                <a:cubicBezTo>
                  <a:pt x="1342835" y="576091"/>
                  <a:pt x="1200087" y="606688"/>
                  <a:pt x="1067562" y="636462"/>
                </a:cubicBezTo>
                <a:lnTo>
                  <a:pt x="997395" y="638362"/>
                </a:lnTo>
                <a:cubicBezTo>
                  <a:pt x="1058564" y="612263"/>
                  <a:pt x="1121728" y="586058"/>
                  <a:pt x="1186879" y="559747"/>
                </a:cubicBezTo>
                <a:close/>
                <a:moveTo>
                  <a:pt x="973709" y="648434"/>
                </a:moveTo>
                <a:lnTo>
                  <a:pt x="1019683" y="647167"/>
                </a:lnTo>
                <a:cubicBezTo>
                  <a:pt x="988651" y="654218"/>
                  <a:pt x="958196" y="661186"/>
                  <a:pt x="928306" y="668072"/>
                </a:cubicBezTo>
                <a:close/>
                <a:moveTo>
                  <a:pt x="881189" y="688787"/>
                </a:moveTo>
                <a:cubicBezTo>
                  <a:pt x="941134" y="674806"/>
                  <a:pt x="1003662" y="660489"/>
                  <a:pt x="1068769" y="645837"/>
                </a:cubicBezTo>
                <a:cubicBezTo>
                  <a:pt x="1624648" y="631605"/>
                  <a:pt x="2167528" y="633167"/>
                  <a:pt x="2697417" y="650525"/>
                </a:cubicBezTo>
                <a:cubicBezTo>
                  <a:pt x="2622442" y="683592"/>
                  <a:pt x="2548211" y="717629"/>
                  <a:pt x="2474722" y="752641"/>
                </a:cubicBezTo>
                <a:cubicBezTo>
                  <a:pt x="2415458" y="780894"/>
                  <a:pt x="2356866" y="809762"/>
                  <a:pt x="2298954" y="839238"/>
                </a:cubicBezTo>
                <a:cubicBezTo>
                  <a:pt x="1985899" y="916649"/>
                  <a:pt x="1691196" y="994440"/>
                  <a:pt x="1423988" y="1067986"/>
                </a:cubicBezTo>
                <a:cubicBezTo>
                  <a:pt x="1046461" y="1027399"/>
                  <a:pt x="665461" y="997372"/>
                  <a:pt x="280988" y="977906"/>
                </a:cubicBezTo>
                <a:cubicBezTo>
                  <a:pt x="431864" y="898975"/>
                  <a:pt x="636842" y="796795"/>
                  <a:pt x="881189" y="688850"/>
                </a:cubicBezTo>
                <a:close/>
                <a:moveTo>
                  <a:pt x="138557" y="1054493"/>
                </a:moveTo>
                <a:cubicBezTo>
                  <a:pt x="174181" y="1034855"/>
                  <a:pt x="216345" y="1012050"/>
                  <a:pt x="264541" y="986648"/>
                </a:cubicBezTo>
                <a:cubicBezTo>
                  <a:pt x="645839" y="1005779"/>
                  <a:pt x="1023938" y="1035235"/>
                  <a:pt x="1398842" y="1075018"/>
                </a:cubicBezTo>
                <a:cubicBezTo>
                  <a:pt x="1319848" y="1096809"/>
                  <a:pt x="1243374" y="1118202"/>
                  <a:pt x="1169416" y="1139189"/>
                </a:cubicBezTo>
                <a:cubicBezTo>
                  <a:pt x="829354" y="1102194"/>
                  <a:pt x="485732" y="1073960"/>
                  <a:pt x="138557" y="1054493"/>
                </a:cubicBezTo>
                <a:close/>
                <a:moveTo>
                  <a:pt x="1170178" y="1148818"/>
                </a:moveTo>
                <a:cubicBezTo>
                  <a:pt x="1196975" y="1151732"/>
                  <a:pt x="1223772" y="1154583"/>
                  <a:pt x="1250442" y="1157623"/>
                </a:cubicBezTo>
                <a:cubicBezTo>
                  <a:pt x="1384891" y="1172827"/>
                  <a:pt x="1518749" y="1189443"/>
                  <a:pt x="1652016" y="1207478"/>
                </a:cubicBezTo>
                <a:cubicBezTo>
                  <a:pt x="1603883" y="1238056"/>
                  <a:pt x="1556239" y="1269096"/>
                  <a:pt x="1509078" y="1300599"/>
                </a:cubicBezTo>
                <a:cubicBezTo>
                  <a:pt x="1397908" y="1285142"/>
                  <a:pt x="1286085" y="1270617"/>
                  <a:pt x="1173607" y="1257016"/>
                </a:cubicBezTo>
                <a:cubicBezTo>
                  <a:pt x="1083393" y="1246038"/>
                  <a:pt x="992740" y="1235731"/>
                  <a:pt x="901637" y="1226102"/>
                </a:cubicBezTo>
                <a:cubicBezTo>
                  <a:pt x="986409" y="1201333"/>
                  <a:pt x="1076135" y="1175487"/>
                  <a:pt x="1170178" y="1148818"/>
                </a:cubicBezTo>
                <a:close/>
                <a:moveTo>
                  <a:pt x="877697" y="1233070"/>
                </a:moveTo>
                <a:cubicBezTo>
                  <a:pt x="976249" y="1243459"/>
                  <a:pt x="1074357" y="1254564"/>
                  <a:pt x="1172020" y="1266391"/>
                </a:cubicBezTo>
                <a:cubicBezTo>
                  <a:pt x="1280941" y="1279568"/>
                  <a:pt x="1389272" y="1293631"/>
                  <a:pt x="1497013" y="1308581"/>
                </a:cubicBezTo>
                <a:cubicBezTo>
                  <a:pt x="1430547" y="1353178"/>
                  <a:pt x="1365104" y="1398725"/>
                  <a:pt x="1300671" y="1445222"/>
                </a:cubicBezTo>
                <a:cubicBezTo>
                  <a:pt x="1236110" y="1436055"/>
                  <a:pt x="1171258" y="1427105"/>
                  <a:pt x="1106107" y="1418362"/>
                </a:cubicBezTo>
                <a:cubicBezTo>
                  <a:pt x="906336" y="1391756"/>
                  <a:pt x="703771" y="1367792"/>
                  <a:pt x="498412" y="1346463"/>
                </a:cubicBezTo>
                <a:cubicBezTo>
                  <a:pt x="609283" y="1312635"/>
                  <a:pt x="736664" y="1274436"/>
                  <a:pt x="877697" y="1233070"/>
                </a:cubicBezTo>
                <a:close/>
                <a:moveTo>
                  <a:pt x="475107" y="1353431"/>
                </a:moveTo>
                <a:cubicBezTo>
                  <a:pt x="687705" y="1375349"/>
                  <a:pt x="897426" y="1400036"/>
                  <a:pt x="1104265" y="1427485"/>
                </a:cubicBezTo>
                <a:cubicBezTo>
                  <a:pt x="1166324" y="1435929"/>
                  <a:pt x="1228109" y="1444379"/>
                  <a:pt x="1289622" y="1452824"/>
                </a:cubicBezTo>
                <a:cubicBezTo>
                  <a:pt x="1226801" y="1498181"/>
                  <a:pt x="1165035" y="1544380"/>
                  <a:pt x="1104329" y="1591429"/>
                </a:cubicBezTo>
                <a:cubicBezTo>
                  <a:pt x="994264" y="1550842"/>
                  <a:pt x="881189" y="1510489"/>
                  <a:pt x="765112" y="1470371"/>
                </a:cubicBezTo>
                <a:cubicBezTo>
                  <a:pt x="658476" y="1433547"/>
                  <a:pt x="551223" y="1397648"/>
                  <a:pt x="443357" y="1362680"/>
                </a:cubicBezTo>
                <a:close/>
                <a:moveTo>
                  <a:pt x="384112" y="1344182"/>
                </a:moveTo>
                <a:lnTo>
                  <a:pt x="450914" y="1351151"/>
                </a:lnTo>
                <a:lnTo>
                  <a:pt x="427736" y="1358246"/>
                </a:lnTo>
                <a:close/>
                <a:moveTo>
                  <a:pt x="388874" y="1523330"/>
                </a:moveTo>
                <a:cubicBezTo>
                  <a:pt x="316908" y="1497991"/>
                  <a:pt x="244496" y="1472968"/>
                  <a:pt x="171641" y="1448263"/>
                </a:cubicBezTo>
                <a:cubicBezTo>
                  <a:pt x="238760" y="1427041"/>
                  <a:pt x="324866" y="1399992"/>
                  <a:pt x="427609" y="1368318"/>
                </a:cubicBezTo>
                <a:cubicBezTo>
                  <a:pt x="539539" y="1404426"/>
                  <a:pt x="650856" y="1441548"/>
                  <a:pt x="761556" y="1479683"/>
                </a:cubicBezTo>
                <a:cubicBezTo>
                  <a:pt x="875856" y="1519168"/>
                  <a:pt x="987152" y="1558868"/>
                  <a:pt x="1095439" y="1598777"/>
                </a:cubicBezTo>
                <a:lnTo>
                  <a:pt x="1090930" y="1602198"/>
                </a:lnTo>
                <a:cubicBezTo>
                  <a:pt x="1036365" y="1644767"/>
                  <a:pt x="984104" y="1686704"/>
                  <a:pt x="934149" y="1728006"/>
                </a:cubicBezTo>
                <a:cubicBezTo>
                  <a:pt x="761892" y="1659591"/>
                  <a:pt x="580136" y="1591429"/>
                  <a:pt x="388874" y="1523520"/>
                </a:cubicBezTo>
                <a:close/>
                <a:moveTo>
                  <a:pt x="935927" y="1738712"/>
                </a:moveTo>
                <a:cubicBezTo>
                  <a:pt x="967042" y="1751046"/>
                  <a:pt x="997839" y="1763399"/>
                  <a:pt x="1028319" y="1775770"/>
                </a:cubicBezTo>
                <a:cubicBezTo>
                  <a:pt x="967785" y="1798956"/>
                  <a:pt x="910762" y="1821172"/>
                  <a:pt x="857250" y="1842412"/>
                </a:cubicBezTo>
                <a:cubicBezTo>
                  <a:pt x="832104" y="1852377"/>
                  <a:pt x="807485" y="1862196"/>
                  <a:pt x="783400" y="1871869"/>
                </a:cubicBezTo>
                <a:lnTo>
                  <a:pt x="781431" y="1870982"/>
                </a:lnTo>
                <a:cubicBezTo>
                  <a:pt x="830072" y="1828077"/>
                  <a:pt x="881571" y="1784050"/>
                  <a:pt x="935927" y="1738902"/>
                </a:cubicBezTo>
                <a:close/>
                <a:moveTo>
                  <a:pt x="593852" y="2030872"/>
                </a:moveTo>
                <a:cubicBezTo>
                  <a:pt x="566885" y="2018962"/>
                  <a:pt x="539496" y="2006990"/>
                  <a:pt x="511683" y="1994954"/>
                </a:cubicBezTo>
                <a:cubicBezTo>
                  <a:pt x="578569" y="1966403"/>
                  <a:pt x="651637" y="1935932"/>
                  <a:pt x="730885" y="1903543"/>
                </a:cubicBezTo>
                <a:cubicBezTo>
                  <a:pt x="682415" y="1947208"/>
                  <a:pt x="636734" y="1989651"/>
                  <a:pt x="593852" y="2030872"/>
                </a:cubicBezTo>
                <a:close/>
                <a:moveTo>
                  <a:pt x="603123" y="2034989"/>
                </a:moveTo>
                <a:cubicBezTo>
                  <a:pt x="650621" y="1989588"/>
                  <a:pt x="701866" y="1942267"/>
                  <a:pt x="756857" y="1893027"/>
                </a:cubicBezTo>
                <a:lnTo>
                  <a:pt x="783273" y="1882321"/>
                </a:lnTo>
                <a:cubicBezTo>
                  <a:pt x="1089279" y="2013261"/>
                  <a:pt x="1355471" y="2141160"/>
                  <a:pt x="1581214" y="2258797"/>
                </a:cubicBezTo>
                <a:cubicBezTo>
                  <a:pt x="1484122" y="2304534"/>
                  <a:pt x="1396683" y="2347484"/>
                  <a:pt x="1319086" y="2386886"/>
                </a:cubicBezTo>
                <a:cubicBezTo>
                  <a:pt x="1124014" y="2280525"/>
                  <a:pt x="885889" y="2160164"/>
                  <a:pt x="603314" y="2034989"/>
                </a:cubicBezTo>
                <a:close/>
                <a:moveTo>
                  <a:pt x="1675067" y="2594223"/>
                </a:moveTo>
                <a:cubicBezTo>
                  <a:pt x="1654620" y="2581553"/>
                  <a:pt x="1633455" y="2568567"/>
                  <a:pt x="1611567" y="2555264"/>
                </a:cubicBezTo>
                <a:cubicBezTo>
                  <a:pt x="1530795" y="2506233"/>
                  <a:pt x="1436561" y="2451437"/>
                  <a:pt x="1328865" y="2392397"/>
                </a:cubicBezTo>
                <a:cubicBezTo>
                  <a:pt x="1406652" y="2352995"/>
                  <a:pt x="1494282" y="2310045"/>
                  <a:pt x="1591501" y="2264308"/>
                </a:cubicBezTo>
                <a:cubicBezTo>
                  <a:pt x="1680401" y="2310761"/>
                  <a:pt x="1762951" y="2355231"/>
                  <a:pt x="1839151" y="2397718"/>
                </a:cubicBezTo>
                <a:cubicBezTo>
                  <a:pt x="1760601" y="2486025"/>
                  <a:pt x="1706182" y="2553934"/>
                  <a:pt x="1675067" y="2594223"/>
                </a:cubicBezTo>
                <a:close/>
                <a:moveTo>
                  <a:pt x="1845564" y="2390497"/>
                </a:moveTo>
                <a:cubicBezTo>
                  <a:pt x="1770761" y="2348687"/>
                  <a:pt x="1689716" y="2304914"/>
                  <a:pt x="1602423" y="2259177"/>
                </a:cubicBezTo>
                <a:lnTo>
                  <a:pt x="1612773" y="2254362"/>
                </a:lnTo>
                <a:cubicBezTo>
                  <a:pt x="1686687" y="2219775"/>
                  <a:pt x="1768602" y="2182653"/>
                  <a:pt x="1858518" y="2142997"/>
                </a:cubicBezTo>
                <a:cubicBezTo>
                  <a:pt x="1910080" y="2167747"/>
                  <a:pt x="1960055" y="2192174"/>
                  <a:pt x="2008442" y="2216290"/>
                </a:cubicBezTo>
                <a:cubicBezTo>
                  <a:pt x="1946021" y="2280145"/>
                  <a:pt x="1891792" y="2338678"/>
                  <a:pt x="1845564" y="2390497"/>
                </a:cubicBezTo>
                <a:close/>
                <a:moveTo>
                  <a:pt x="2015427" y="2209195"/>
                </a:moveTo>
                <a:cubicBezTo>
                  <a:pt x="1968437" y="2185839"/>
                  <a:pt x="1919967" y="2162084"/>
                  <a:pt x="1870012" y="2137929"/>
                </a:cubicBezTo>
                <a:cubicBezTo>
                  <a:pt x="1952733" y="2101694"/>
                  <a:pt x="2042033" y="2063686"/>
                  <a:pt x="2137918" y="2023903"/>
                </a:cubicBezTo>
                <a:lnTo>
                  <a:pt x="2183321" y="2044428"/>
                </a:lnTo>
                <a:cubicBezTo>
                  <a:pt x="2122043" y="2102455"/>
                  <a:pt x="2066099" y="2157504"/>
                  <a:pt x="2015427" y="2209195"/>
                </a:cubicBezTo>
                <a:close/>
                <a:moveTo>
                  <a:pt x="2637727" y="2541644"/>
                </a:moveTo>
                <a:lnTo>
                  <a:pt x="2576132" y="2506486"/>
                </a:lnTo>
                <a:cubicBezTo>
                  <a:pt x="2425129" y="2420840"/>
                  <a:pt x="2240598" y="2321321"/>
                  <a:pt x="2024253" y="2213440"/>
                </a:cubicBezTo>
                <a:cubicBezTo>
                  <a:pt x="2073974" y="2162762"/>
                  <a:pt x="2130171" y="2107649"/>
                  <a:pt x="2192719" y="2048736"/>
                </a:cubicBezTo>
                <a:cubicBezTo>
                  <a:pt x="2474087" y="2176761"/>
                  <a:pt x="2717419" y="2297692"/>
                  <a:pt x="2919984" y="2404307"/>
                </a:cubicBezTo>
                <a:cubicBezTo>
                  <a:pt x="2804160" y="2457899"/>
                  <a:pt x="2709736" y="2504713"/>
                  <a:pt x="2637536" y="2541644"/>
                </a:cubicBezTo>
                <a:close/>
                <a:moveTo>
                  <a:pt x="3194558" y="2542531"/>
                </a:moveTo>
                <a:cubicBezTo>
                  <a:pt x="3166745" y="2526948"/>
                  <a:pt x="3138170" y="2511111"/>
                  <a:pt x="3108833" y="2495020"/>
                </a:cubicBezTo>
                <a:cubicBezTo>
                  <a:pt x="3056681" y="2466470"/>
                  <a:pt x="3000864" y="2436443"/>
                  <a:pt x="2941384" y="2404940"/>
                </a:cubicBezTo>
                <a:cubicBezTo>
                  <a:pt x="2999378" y="2378163"/>
                  <a:pt x="3062459" y="2349783"/>
                  <a:pt x="3130614" y="2319801"/>
                </a:cubicBezTo>
                <a:cubicBezTo>
                  <a:pt x="3253804" y="2265955"/>
                  <a:pt x="3401759" y="2204001"/>
                  <a:pt x="3573018" y="2137106"/>
                </a:cubicBezTo>
                <a:cubicBezTo>
                  <a:pt x="3388678" y="2312199"/>
                  <a:pt x="3264662" y="2455175"/>
                  <a:pt x="3194114" y="2542531"/>
                </a:cubicBezTo>
                <a:close/>
                <a:moveTo>
                  <a:pt x="3591751" y="2119749"/>
                </a:moveTo>
                <a:cubicBezTo>
                  <a:pt x="3411029" y="2190001"/>
                  <a:pt x="3255582" y="2254933"/>
                  <a:pt x="3127121" y="2311122"/>
                </a:cubicBezTo>
                <a:cubicBezTo>
                  <a:pt x="3056128" y="2342162"/>
                  <a:pt x="2990704" y="2371575"/>
                  <a:pt x="2930843" y="2399365"/>
                </a:cubicBezTo>
                <a:cubicBezTo>
                  <a:pt x="2727643" y="2292371"/>
                  <a:pt x="2483231" y="2170680"/>
                  <a:pt x="2200212" y="2041831"/>
                </a:cubicBezTo>
                <a:cubicBezTo>
                  <a:pt x="2226837" y="2016916"/>
                  <a:pt x="2254587" y="1991406"/>
                  <a:pt x="2283460" y="1965307"/>
                </a:cubicBezTo>
                <a:cubicBezTo>
                  <a:pt x="2459800" y="1894991"/>
                  <a:pt x="2655062" y="1821317"/>
                  <a:pt x="2868486" y="1746440"/>
                </a:cubicBezTo>
                <a:cubicBezTo>
                  <a:pt x="3170663" y="1816839"/>
                  <a:pt x="3463970" y="1894085"/>
                  <a:pt x="3748405" y="1978166"/>
                </a:cubicBezTo>
                <a:cubicBezTo>
                  <a:pt x="3692144" y="2027153"/>
                  <a:pt x="3639865" y="2074347"/>
                  <a:pt x="3591560" y="2119749"/>
                </a:cubicBezTo>
                <a:close/>
                <a:moveTo>
                  <a:pt x="3614928" y="2110753"/>
                </a:moveTo>
                <a:cubicBezTo>
                  <a:pt x="3659207" y="2069621"/>
                  <a:pt x="3707276" y="2026501"/>
                  <a:pt x="3759137" y="1981397"/>
                </a:cubicBezTo>
                <a:cubicBezTo>
                  <a:pt x="3796430" y="1992502"/>
                  <a:pt x="3833514" y="2003695"/>
                  <a:pt x="3870389" y="2014971"/>
                </a:cubicBezTo>
                <a:cubicBezTo>
                  <a:pt x="3780346" y="2047659"/>
                  <a:pt x="3695129" y="2079586"/>
                  <a:pt x="3614738" y="2110753"/>
                </a:cubicBezTo>
                <a:close/>
                <a:moveTo>
                  <a:pt x="3885184" y="2009397"/>
                </a:moveTo>
                <a:cubicBezTo>
                  <a:pt x="3846195" y="1997487"/>
                  <a:pt x="3807016" y="1985660"/>
                  <a:pt x="3767646" y="1973922"/>
                </a:cubicBezTo>
                <a:cubicBezTo>
                  <a:pt x="3822129" y="1926791"/>
                  <a:pt x="3880822" y="1878014"/>
                  <a:pt x="3943731" y="1827589"/>
                </a:cubicBezTo>
                <a:cubicBezTo>
                  <a:pt x="4026535" y="1851997"/>
                  <a:pt x="4108748" y="1876981"/>
                  <a:pt x="4190365" y="1902529"/>
                </a:cubicBezTo>
                <a:cubicBezTo>
                  <a:pt x="4083260" y="1938764"/>
                  <a:pt x="3981469" y="1974429"/>
                  <a:pt x="3884994" y="2009523"/>
                </a:cubicBezTo>
                <a:close/>
                <a:moveTo>
                  <a:pt x="4296728" y="2142427"/>
                </a:moveTo>
                <a:cubicBezTo>
                  <a:pt x="4166851" y="2097957"/>
                  <a:pt x="4034708" y="2055089"/>
                  <a:pt x="3900297" y="2013831"/>
                </a:cubicBezTo>
                <a:cubicBezTo>
                  <a:pt x="3996900" y="1978863"/>
                  <a:pt x="4098715" y="1943281"/>
                  <a:pt x="4205732" y="1907090"/>
                </a:cubicBezTo>
                <a:cubicBezTo>
                  <a:pt x="4323252" y="1944041"/>
                  <a:pt x="4439666" y="1982221"/>
                  <a:pt x="4554982" y="2021623"/>
                </a:cubicBezTo>
                <a:cubicBezTo>
                  <a:pt x="4694047" y="2069260"/>
                  <a:pt x="4827397" y="2117278"/>
                  <a:pt x="4955032" y="2165676"/>
                </a:cubicBezTo>
                <a:cubicBezTo>
                  <a:pt x="4935982" y="2183983"/>
                  <a:pt x="4918266" y="2201657"/>
                  <a:pt x="4901375" y="2218698"/>
                </a:cubicBezTo>
                <a:cubicBezTo>
                  <a:pt x="4863910" y="2256453"/>
                  <a:pt x="4829747" y="2292352"/>
                  <a:pt x="4798886" y="2326389"/>
                </a:cubicBezTo>
                <a:cubicBezTo>
                  <a:pt x="4642377" y="2265366"/>
                  <a:pt x="4474928" y="2204172"/>
                  <a:pt x="4296537" y="2142807"/>
                </a:cubicBezTo>
                <a:close/>
                <a:moveTo>
                  <a:pt x="4772978" y="2368515"/>
                </a:moveTo>
                <a:cubicBezTo>
                  <a:pt x="4782058" y="2358379"/>
                  <a:pt x="4791393" y="2347990"/>
                  <a:pt x="4801108" y="2337348"/>
                </a:cubicBezTo>
                <a:lnTo>
                  <a:pt x="4827016" y="2347547"/>
                </a:lnTo>
                <a:cubicBezTo>
                  <a:pt x="4808220" y="2355085"/>
                  <a:pt x="4790123" y="2362054"/>
                  <a:pt x="4772660" y="2369212"/>
                </a:cubicBezTo>
                <a:close/>
                <a:moveTo>
                  <a:pt x="4840097" y="2342479"/>
                </a:moveTo>
                <a:lnTo>
                  <a:pt x="4807966" y="2329810"/>
                </a:lnTo>
                <a:cubicBezTo>
                  <a:pt x="4838192" y="2296913"/>
                  <a:pt x="4871447" y="2262110"/>
                  <a:pt x="4907725" y="2225412"/>
                </a:cubicBezTo>
                <a:cubicBezTo>
                  <a:pt x="4926775" y="2206408"/>
                  <a:pt x="4945444" y="2187911"/>
                  <a:pt x="4964494" y="2169413"/>
                </a:cubicBezTo>
                <a:cubicBezTo>
                  <a:pt x="5021599" y="2191078"/>
                  <a:pt x="5077505" y="2212743"/>
                  <a:pt x="5132197" y="2234408"/>
                </a:cubicBezTo>
                <a:cubicBezTo>
                  <a:pt x="5023993" y="2273240"/>
                  <a:pt x="4926457" y="2309538"/>
                  <a:pt x="4839780" y="2342859"/>
                </a:cubicBezTo>
                <a:close/>
                <a:moveTo>
                  <a:pt x="4972050" y="2162128"/>
                </a:moveTo>
                <a:cubicBezTo>
                  <a:pt x="5018831" y="2117025"/>
                  <a:pt x="5066284" y="2073296"/>
                  <a:pt x="5114417" y="2030935"/>
                </a:cubicBezTo>
                <a:cubicBezTo>
                  <a:pt x="5215636" y="2066790"/>
                  <a:pt x="5313979" y="2102689"/>
                  <a:pt x="5409438" y="2138626"/>
                </a:cubicBezTo>
                <a:cubicBezTo>
                  <a:pt x="5315884" y="2169749"/>
                  <a:pt x="5228000" y="2199966"/>
                  <a:pt x="5145786" y="2229277"/>
                </a:cubicBezTo>
                <a:cubicBezTo>
                  <a:pt x="5088935" y="2207276"/>
                  <a:pt x="5030915" y="2185016"/>
                  <a:pt x="4971733" y="2162508"/>
                </a:cubicBezTo>
                <a:close/>
                <a:moveTo>
                  <a:pt x="5994400" y="2603662"/>
                </a:moveTo>
                <a:cubicBezTo>
                  <a:pt x="5757228" y="2487545"/>
                  <a:pt x="5478463" y="2361864"/>
                  <a:pt x="5159248" y="2234851"/>
                </a:cubicBezTo>
                <a:cubicBezTo>
                  <a:pt x="5241627" y="2205629"/>
                  <a:pt x="5329701" y="2175387"/>
                  <a:pt x="5423472" y="2144137"/>
                </a:cubicBezTo>
                <a:cubicBezTo>
                  <a:pt x="5686870" y="2243910"/>
                  <a:pt x="5927662" y="2343619"/>
                  <a:pt x="6144768" y="2439528"/>
                </a:cubicBezTo>
                <a:cubicBezTo>
                  <a:pt x="6071299" y="2514405"/>
                  <a:pt x="6021515" y="2571291"/>
                  <a:pt x="5994083" y="2604042"/>
                </a:cubicBezTo>
                <a:close/>
                <a:moveTo>
                  <a:pt x="6045200" y="2628621"/>
                </a:moveTo>
                <a:lnTo>
                  <a:pt x="6003354" y="2607969"/>
                </a:lnTo>
                <a:cubicBezTo>
                  <a:pt x="6031294" y="2574775"/>
                  <a:pt x="6081268" y="2517826"/>
                  <a:pt x="6154293" y="2443645"/>
                </a:cubicBezTo>
                <a:cubicBezTo>
                  <a:pt x="6209919" y="2468269"/>
                  <a:pt x="6263977" y="2492632"/>
                  <a:pt x="6316472" y="2516749"/>
                </a:cubicBezTo>
                <a:cubicBezTo>
                  <a:pt x="6196775" y="2562486"/>
                  <a:pt x="6105144" y="2601001"/>
                  <a:pt x="6044692" y="2628938"/>
                </a:cubicBezTo>
                <a:close/>
                <a:moveTo>
                  <a:pt x="6328474" y="2512378"/>
                </a:moveTo>
                <a:cubicBezTo>
                  <a:pt x="6274327" y="2487501"/>
                  <a:pt x="6218473" y="2462314"/>
                  <a:pt x="6160897" y="2436804"/>
                </a:cubicBezTo>
                <a:cubicBezTo>
                  <a:pt x="6204141" y="2393094"/>
                  <a:pt x="6255068" y="2343746"/>
                  <a:pt x="6314059" y="2289837"/>
                </a:cubicBezTo>
                <a:lnTo>
                  <a:pt x="6323584" y="2281222"/>
                </a:lnTo>
                <a:cubicBezTo>
                  <a:pt x="6427978" y="2323456"/>
                  <a:pt x="6528182" y="2365303"/>
                  <a:pt x="6624130" y="2406777"/>
                </a:cubicBezTo>
                <a:cubicBezTo>
                  <a:pt x="6512814" y="2444469"/>
                  <a:pt x="6413564" y="2480070"/>
                  <a:pt x="6328474" y="2512378"/>
                </a:cubicBezTo>
                <a:close/>
                <a:moveTo>
                  <a:pt x="8305864" y="1970691"/>
                </a:moveTo>
                <a:cubicBezTo>
                  <a:pt x="8093837" y="2011234"/>
                  <a:pt x="7885176" y="2055957"/>
                  <a:pt x="7680007" y="2104862"/>
                </a:cubicBezTo>
                <a:cubicBezTo>
                  <a:pt x="7269861" y="2202797"/>
                  <a:pt x="6915976" y="2308525"/>
                  <a:pt x="6637528" y="2402216"/>
                </a:cubicBezTo>
                <a:cubicBezTo>
                  <a:pt x="6539929" y="2359982"/>
                  <a:pt x="6437884" y="2317286"/>
                  <a:pt x="6331331" y="2274127"/>
                </a:cubicBezTo>
                <a:cubicBezTo>
                  <a:pt x="6592761" y="2037586"/>
                  <a:pt x="6869303" y="1840195"/>
                  <a:pt x="7107111" y="1688540"/>
                </a:cubicBezTo>
                <a:cubicBezTo>
                  <a:pt x="7407974" y="1624179"/>
                  <a:pt x="7711948" y="1567755"/>
                  <a:pt x="8019034" y="1519275"/>
                </a:cubicBezTo>
                <a:cubicBezTo>
                  <a:pt x="8243062" y="1594659"/>
                  <a:pt x="8448929" y="1670867"/>
                  <a:pt x="8636762" y="1745807"/>
                </a:cubicBezTo>
                <a:cubicBezTo>
                  <a:pt x="8519414" y="1822268"/>
                  <a:pt x="8408797" y="1897841"/>
                  <a:pt x="8305864" y="1970691"/>
                </a:cubicBezTo>
                <a:close/>
                <a:moveTo>
                  <a:pt x="8328407" y="1966447"/>
                </a:moveTo>
                <a:cubicBezTo>
                  <a:pt x="8427974" y="1896194"/>
                  <a:pt x="8534654" y="1823598"/>
                  <a:pt x="8647557" y="1750178"/>
                </a:cubicBezTo>
                <a:cubicBezTo>
                  <a:pt x="8744903" y="1789156"/>
                  <a:pt x="8837422" y="1827671"/>
                  <a:pt x="8924988" y="1865724"/>
                </a:cubicBezTo>
                <a:cubicBezTo>
                  <a:pt x="8723884" y="1895624"/>
                  <a:pt x="8525066" y="1929199"/>
                  <a:pt x="8328470" y="1966447"/>
                </a:cubicBezTo>
                <a:close/>
                <a:moveTo>
                  <a:pt x="8657336" y="1743843"/>
                </a:moveTo>
                <a:cubicBezTo>
                  <a:pt x="8728520" y="1697682"/>
                  <a:pt x="8802116" y="1651336"/>
                  <a:pt x="8878062" y="1604795"/>
                </a:cubicBezTo>
                <a:cubicBezTo>
                  <a:pt x="9052370" y="1673020"/>
                  <a:pt x="9214231" y="1740802"/>
                  <a:pt x="9363520" y="1806874"/>
                </a:cubicBezTo>
                <a:cubicBezTo>
                  <a:pt x="9222359" y="1823769"/>
                  <a:pt x="9082087" y="1842495"/>
                  <a:pt x="8942769" y="1863064"/>
                </a:cubicBezTo>
                <a:cubicBezTo>
                  <a:pt x="8852853" y="1823915"/>
                  <a:pt x="8757730" y="1784177"/>
                  <a:pt x="8657399" y="1743843"/>
                </a:cubicBezTo>
                <a:close/>
                <a:moveTo>
                  <a:pt x="9606534" y="2183286"/>
                </a:moveTo>
                <a:cubicBezTo>
                  <a:pt x="9433814" y="2090545"/>
                  <a:pt x="9218295" y="1983551"/>
                  <a:pt x="8959279" y="1870285"/>
                </a:cubicBezTo>
                <a:cubicBezTo>
                  <a:pt x="9098724" y="1849887"/>
                  <a:pt x="9239186" y="1831263"/>
                  <a:pt x="9380601" y="1814413"/>
                </a:cubicBezTo>
                <a:cubicBezTo>
                  <a:pt x="9546654" y="1888149"/>
                  <a:pt x="9696895" y="1959542"/>
                  <a:pt x="9831070" y="2026564"/>
                </a:cubicBezTo>
                <a:cubicBezTo>
                  <a:pt x="9751822" y="2079839"/>
                  <a:pt x="9676765" y="2132481"/>
                  <a:pt x="9606597" y="2183286"/>
                </a:cubicBezTo>
                <a:close/>
                <a:moveTo>
                  <a:pt x="9840150" y="2020483"/>
                </a:moveTo>
                <a:cubicBezTo>
                  <a:pt x="9708579" y="1954664"/>
                  <a:pt x="9561449" y="1884602"/>
                  <a:pt x="9399143" y="1812259"/>
                </a:cubicBezTo>
                <a:cubicBezTo>
                  <a:pt x="9471914" y="1803814"/>
                  <a:pt x="9544875" y="1795706"/>
                  <a:pt x="9618091" y="1787933"/>
                </a:cubicBezTo>
                <a:cubicBezTo>
                  <a:pt x="9682988" y="1781218"/>
                  <a:pt x="9748075" y="1774883"/>
                  <a:pt x="9813354" y="1768929"/>
                </a:cubicBezTo>
                <a:cubicBezTo>
                  <a:pt x="9899586" y="1805968"/>
                  <a:pt x="9982136" y="1842412"/>
                  <a:pt x="10061004" y="1878267"/>
                </a:cubicBezTo>
                <a:cubicBezTo>
                  <a:pt x="10014458" y="1907027"/>
                  <a:pt x="9968294" y="1936312"/>
                  <a:pt x="9922637" y="1966130"/>
                </a:cubicBezTo>
                <a:cubicBezTo>
                  <a:pt x="9894633" y="1984330"/>
                  <a:pt x="9867202" y="2002555"/>
                  <a:pt x="9840214" y="2020799"/>
                </a:cubicBezTo>
                <a:close/>
                <a:moveTo>
                  <a:pt x="10799000" y="2583200"/>
                </a:moveTo>
                <a:cubicBezTo>
                  <a:pt x="10700068" y="2512568"/>
                  <a:pt x="10507282" y="2382515"/>
                  <a:pt x="10220706" y="2222118"/>
                </a:cubicBezTo>
                <a:cubicBezTo>
                  <a:pt x="10115550" y="2163205"/>
                  <a:pt x="9991725" y="2096880"/>
                  <a:pt x="9849675" y="2025740"/>
                </a:cubicBezTo>
                <a:cubicBezTo>
                  <a:pt x="9875075" y="2008637"/>
                  <a:pt x="9901047" y="1991488"/>
                  <a:pt x="9927590" y="1974302"/>
                </a:cubicBezTo>
                <a:cubicBezTo>
                  <a:pt x="9975088" y="1943388"/>
                  <a:pt x="10022904" y="1913064"/>
                  <a:pt x="10070973" y="1883335"/>
                </a:cubicBezTo>
                <a:cubicBezTo>
                  <a:pt x="10326433" y="1999515"/>
                  <a:pt x="10541698" y="2107269"/>
                  <a:pt x="10714037" y="2198617"/>
                </a:cubicBezTo>
                <a:cubicBezTo>
                  <a:pt x="10832592" y="2261457"/>
                  <a:pt x="10937494" y="2319927"/>
                  <a:pt x="11028617" y="2372633"/>
                </a:cubicBezTo>
                <a:cubicBezTo>
                  <a:pt x="10922445" y="2461636"/>
                  <a:pt x="10845102" y="2536450"/>
                  <a:pt x="10799318" y="2583200"/>
                </a:cubicBezTo>
                <a:close/>
                <a:moveTo>
                  <a:pt x="11122850" y="2295792"/>
                </a:moveTo>
                <a:cubicBezTo>
                  <a:pt x="11092244" y="2319864"/>
                  <a:pt x="11063415" y="2343220"/>
                  <a:pt x="11036427" y="2365854"/>
                </a:cubicBezTo>
                <a:cubicBezTo>
                  <a:pt x="10944606" y="2312706"/>
                  <a:pt x="10838688" y="2253602"/>
                  <a:pt x="10718927" y="2190128"/>
                </a:cubicBezTo>
                <a:cubicBezTo>
                  <a:pt x="10547477" y="2099351"/>
                  <a:pt x="10334117" y="1992356"/>
                  <a:pt x="10080752" y="1877000"/>
                </a:cubicBezTo>
                <a:cubicBezTo>
                  <a:pt x="10157460" y="1829616"/>
                  <a:pt x="10234740" y="1783708"/>
                  <a:pt x="10312527" y="1739282"/>
                </a:cubicBezTo>
                <a:cubicBezTo>
                  <a:pt x="10694289" y="1899679"/>
                  <a:pt x="11007916" y="2049686"/>
                  <a:pt x="11246421" y="2171820"/>
                </a:cubicBezTo>
                <a:lnTo>
                  <a:pt x="11271313" y="2184490"/>
                </a:lnTo>
                <a:cubicBezTo>
                  <a:pt x="11216704" y="2223512"/>
                  <a:pt x="11167110" y="2261521"/>
                  <a:pt x="11123105" y="2295792"/>
                </a:cubicBezTo>
                <a:close/>
                <a:moveTo>
                  <a:pt x="12123103" y="1715400"/>
                </a:moveTo>
                <a:cubicBezTo>
                  <a:pt x="11825160" y="1836838"/>
                  <a:pt x="11542205" y="1992198"/>
                  <a:pt x="11280013" y="2178409"/>
                </a:cubicBezTo>
                <a:lnTo>
                  <a:pt x="11251120" y="2163585"/>
                </a:lnTo>
                <a:cubicBezTo>
                  <a:pt x="11013757" y="2042021"/>
                  <a:pt x="10702099" y="1892900"/>
                  <a:pt x="10322941" y="1733391"/>
                </a:cubicBezTo>
                <a:lnTo>
                  <a:pt x="10329291" y="1729843"/>
                </a:lnTo>
                <a:cubicBezTo>
                  <a:pt x="10926699" y="1694343"/>
                  <a:pt x="11525504" y="1689522"/>
                  <a:pt x="12123357" y="1715400"/>
                </a:cubicBezTo>
                <a:close/>
                <a:moveTo>
                  <a:pt x="10914253" y="1420833"/>
                </a:moveTo>
                <a:cubicBezTo>
                  <a:pt x="10716450" y="1510533"/>
                  <a:pt x="10519855" y="1610876"/>
                  <a:pt x="10326307" y="1720531"/>
                </a:cubicBezTo>
                <a:lnTo>
                  <a:pt x="10296652" y="1722368"/>
                </a:lnTo>
                <a:cubicBezTo>
                  <a:pt x="10016490" y="1605112"/>
                  <a:pt x="9700133" y="1482534"/>
                  <a:pt x="9350502" y="1361286"/>
                </a:cubicBezTo>
                <a:cubicBezTo>
                  <a:pt x="9956292" y="1313142"/>
                  <a:pt x="10564178" y="1296228"/>
                  <a:pt x="11171682" y="1310608"/>
                </a:cubicBezTo>
                <a:cubicBezTo>
                  <a:pt x="11085703" y="1345367"/>
                  <a:pt x="10999978" y="1382109"/>
                  <a:pt x="10914507" y="1420833"/>
                </a:cubicBezTo>
                <a:close/>
                <a:moveTo>
                  <a:pt x="11945620" y="1051579"/>
                </a:moveTo>
                <a:cubicBezTo>
                  <a:pt x="11690096" y="1119273"/>
                  <a:pt x="11439017" y="1202759"/>
                  <a:pt x="11193907" y="1301549"/>
                </a:cubicBezTo>
                <a:cubicBezTo>
                  <a:pt x="10571544" y="1286168"/>
                  <a:pt x="9948735" y="1303570"/>
                  <a:pt x="9328213" y="1353685"/>
                </a:cubicBezTo>
                <a:lnTo>
                  <a:pt x="9320594" y="1351087"/>
                </a:lnTo>
                <a:cubicBezTo>
                  <a:pt x="9577197" y="1212723"/>
                  <a:pt x="9841547" y="1089227"/>
                  <a:pt x="10112375" y="981200"/>
                </a:cubicBezTo>
                <a:cubicBezTo>
                  <a:pt x="10717847" y="979109"/>
                  <a:pt x="11330115" y="1002548"/>
                  <a:pt x="11945620" y="1051579"/>
                </a:cubicBezTo>
                <a:close/>
                <a:moveTo>
                  <a:pt x="10896219" y="720587"/>
                </a:moveTo>
                <a:cubicBezTo>
                  <a:pt x="10754106" y="754668"/>
                  <a:pt x="10610152" y="795591"/>
                  <a:pt x="10464419" y="843355"/>
                </a:cubicBezTo>
                <a:cubicBezTo>
                  <a:pt x="10347516" y="881744"/>
                  <a:pt x="10229469" y="924523"/>
                  <a:pt x="10110407" y="971698"/>
                </a:cubicBezTo>
                <a:cubicBezTo>
                  <a:pt x="9521761" y="973807"/>
                  <a:pt x="8940356" y="1000014"/>
                  <a:pt x="8366189" y="1050312"/>
                </a:cubicBezTo>
                <a:cubicBezTo>
                  <a:pt x="8677783" y="927133"/>
                  <a:pt x="8996172" y="821804"/>
                  <a:pt x="9319832" y="734841"/>
                </a:cubicBezTo>
                <a:cubicBezTo>
                  <a:pt x="9381299" y="718243"/>
                  <a:pt x="9443212" y="702216"/>
                  <a:pt x="9505506" y="686760"/>
                </a:cubicBezTo>
                <a:cubicBezTo>
                  <a:pt x="9964547" y="685030"/>
                  <a:pt x="10428160" y="696306"/>
                  <a:pt x="10896219" y="720587"/>
                </a:cubicBezTo>
                <a:close/>
                <a:moveTo>
                  <a:pt x="9504362" y="677258"/>
                </a:moveTo>
                <a:cubicBezTo>
                  <a:pt x="8778431" y="679665"/>
                  <a:pt x="8064818" y="714126"/>
                  <a:pt x="7367588" y="780704"/>
                </a:cubicBezTo>
                <a:cubicBezTo>
                  <a:pt x="7726553" y="658177"/>
                  <a:pt x="8092313" y="556334"/>
                  <a:pt x="8463026" y="475685"/>
                </a:cubicBezTo>
                <a:cubicBezTo>
                  <a:pt x="8738997" y="415125"/>
                  <a:pt x="9024239" y="363750"/>
                  <a:pt x="9318816" y="321560"/>
                </a:cubicBezTo>
                <a:cubicBezTo>
                  <a:pt x="10015093" y="316492"/>
                  <a:pt x="10714609" y="338115"/>
                  <a:pt x="11417363" y="386428"/>
                </a:cubicBezTo>
                <a:cubicBezTo>
                  <a:pt x="10745978" y="430771"/>
                  <a:pt x="10105581" y="528010"/>
                  <a:pt x="9504362" y="677258"/>
                </a:cubicBezTo>
                <a:close/>
              </a:path>
            </a:pathLst>
          </a:custGeom>
          <a:gradFill rotWithShape="0">
            <a:gsLst>
              <a:gs pos="0">
                <a:srgbClr val="e3e8fb">
                  <a:alpha val="0"/>
                </a:srgbClr>
              </a:gs>
              <a:gs pos="100000">
                <a:srgbClr val="e3e8fb">
                  <a:alpha val="59000"/>
                </a:srgbClr>
              </a:gs>
            </a:gsLst>
            <a:lin ang="54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CA" sz="1800" strike="noStrike" u="none">
              <a:solidFill>
                <a:srgbClr val="000000"/>
              </a:solidFill>
              <a:uFillTx/>
              <a:latin typeface="Calibri"/>
              <a:ea typeface="Calibri"/>
            </a:endParaRPr>
          </a:p>
        </p:txBody>
      </p:sp>
      <p:sp>
        <p:nvSpPr>
          <p:cNvPr id="470" name="PlaceHolder 1"/>
          <p:cNvSpPr>
            <a:spLocks noGrp="1"/>
          </p:cNvSpPr>
          <p:nvPr>
            <p:ph type="sldNum" idx="2"/>
          </p:nvPr>
        </p:nvSpPr>
        <p:spPr>
          <a:xfrm>
            <a:off x="4297680" y="4749840"/>
            <a:ext cx="547920" cy="3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" sz="13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fld id="{FAD73E2A-5D07-4869-B7A5-658D57B78E01}" type="slidenum">
              <a:rPr b="0" lang="en" sz="13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1</a:t>
            </a:fld>
            <a:endParaRPr b="0" lang="en-CA" sz="13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471" name="PlaceHolder 2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CA" sz="4400" strike="noStrike" u="none">
                <a:solidFill>
                  <a:srgbClr val="ffffff"/>
                </a:solidFill>
                <a:uFillTx/>
                <a:latin typeface="Arial"/>
              </a:rPr>
              <a:t>Click to edit the title text format</a:t>
            </a:r>
            <a:endParaRPr b="0" lang="en-CA" sz="4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72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3200" strike="noStrike" u="none">
                <a:solidFill>
                  <a:srgbClr val="ffffff"/>
                </a:solidFill>
                <a:uFillTx/>
                <a:latin typeface="Arial"/>
              </a:rPr>
              <a:t>Click to edit the outline text format</a:t>
            </a:r>
            <a:endParaRPr b="0" lang="en-CA" sz="32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CA" sz="2800" strike="noStrike" u="none">
                <a:solidFill>
                  <a:srgbClr val="ffffff"/>
                </a:solidFill>
                <a:uFillTx/>
                <a:latin typeface="Arial"/>
              </a:rPr>
              <a:t>Second Outline Level</a:t>
            </a:r>
            <a:endParaRPr b="0" lang="en-CA" sz="2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2400" strike="noStrike" u="none">
                <a:solidFill>
                  <a:srgbClr val="ffffff"/>
                </a:solidFill>
                <a:uFillTx/>
                <a:latin typeface="Arial"/>
              </a:rPr>
              <a:t>Third Outline Level</a:t>
            </a:r>
            <a:endParaRPr b="0" lang="en-CA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CA" sz="2000" strike="noStrike" u="none">
                <a:solidFill>
                  <a:srgbClr val="ffffff"/>
                </a:solidFill>
                <a:uFillTx/>
                <a:latin typeface="Arial"/>
              </a:rPr>
              <a:t>Fourth Outline Level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2000" strike="noStrike" u="none">
                <a:solidFill>
                  <a:srgbClr val="ffffff"/>
                </a:solidFill>
                <a:uFillTx/>
                <a:latin typeface="Arial"/>
              </a:rPr>
              <a:t>Fifth Outline Level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2000" strike="noStrike" u="none">
                <a:solidFill>
                  <a:srgbClr val="ffffff"/>
                </a:solidFill>
                <a:uFillTx/>
                <a:latin typeface="Arial"/>
              </a:rPr>
              <a:t>Sixth Outline Level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2000" strike="noStrike" u="none">
                <a:solidFill>
                  <a:srgbClr val="ffffff"/>
                </a:solidFill>
                <a:uFillTx/>
                <a:latin typeface="Arial"/>
              </a:rPr>
              <a:t>Seventh Outline Level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2"/>
    <p:sldLayoutId id="2147483658" r:id="rId3"/>
    <p:sldLayoutId id="2147483659" r:id="rId4"/>
    <p:sldLayoutId id="2147483660" r:id="rId5"/>
    <p:sldLayoutId id="2147483661" r:id="rId6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80687"/>
            </a:gs>
            <a:gs pos="19000">
              <a:srgbClr val="271bc3"/>
            </a:gs>
            <a:gs pos="39000">
              <a:srgbClr val="9b0eaa"/>
            </a:gs>
            <a:gs pos="52999">
              <a:srgbClr val="ec0370"/>
            </a:gs>
            <a:gs pos="63000">
              <a:srgbClr val="fca11d"/>
            </a:gs>
            <a:gs pos="65000">
              <a:srgbClr val="ec0370"/>
            </a:gs>
            <a:gs pos="71000">
              <a:srgbClr val="9b0eaa"/>
            </a:gs>
            <a:gs pos="82000">
              <a:srgbClr val="271bc3"/>
            </a:gs>
            <a:gs pos="95000">
              <a:srgbClr val="026bd6"/>
            </a:gs>
            <a:gs pos="100000">
              <a:srgbClr val="026bd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" name="Google Shape;6;p1"/>
          <p:cNvGrpSpPr/>
          <p:nvPr/>
        </p:nvGrpSpPr>
        <p:grpSpPr>
          <a:xfrm>
            <a:off x="-118080" y="-233640"/>
            <a:ext cx="9239040" cy="3010320"/>
            <a:chOff x="-118080" y="-233640"/>
            <a:chExt cx="9239040" cy="3010320"/>
          </a:xfrm>
        </p:grpSpPr>
        <p:grpSp>
          <p:nvGrpSpPr>
            <p:cNvPr id="482" name="Google Shape;7;p1"/>
            <p:cNvGrpSpPr/>
            <p:nvPr/>
          </p:nvGrpSpPr>
          <p:grpSpPr>
            <a:xfrm>
              <a:off x="1431360" y="-101160"/>
              <a:ext cx="1032120" cy="1032120"/>
              <a:chOff x="1431360" y="-101160"/>
              <a:chExt cx="1032120" cy="1032120"/>
            </a:xfrm>
          </p:grpSpPr>
          <p:sp>
            <p:nvSpPr>
              <p:cNvPr id="483" name="Google Shape;8;p1"/>
              <p:cNvSpPr/>
              <p:nvPr/>
            </p:nvSpPr>
            <p:spPr>
              <a:xfrm>
                <a:off x="1431360" y="-10116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484" name="Google Shape;9;p1"/>
              <p:cNvSpPr/>
              <p:nvPr/>
            </p:nvSpPr>
            <p:spPr>
              <a:xfrm>
                <a:off x="1926720" y="39420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485" name="Google Shape;10;p1"/>
            <p:cNvGrpSpPr/>
            <p:nvPr/>
          </p:nvGrpSpPr>
          <p:grpSpPr>
            <a:xfrm>
              <a:off x="50400" y="-233640"/>
              <a:ext cx="1032120" cy="1032120"/>
              <a:chOff x="50400" y="-233640"/>
              <a:chExt cx="1032120" cy="1032120"/>
            </a:xfrm>
          </p:grpSpPr>
          <p:sp>
            <p:nvSpPr>
              <p:cNvPr id="486" name="Google Shape;11;p1"/>
              <p:cNvSpPr/>
              <p:nvPr/>
            </p:nvSpPr>
            <p:spPr>
              <a:xfrm>
                <a:off x="50400" y="-23364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487" name="Google Shape;12;p1"/>
              <p:cNvSpPr/>
              <p:nvPr/>
            </p:nvSpPr>
            <p:spPr>
              <a:xfrm>
                <a:off x="545760" y="26172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488" name="Google Shape;13;p1"/>
            <p:cNvGrpSpPr/>
            <p:nvPr/>
          </p:nvGrpSpPr>
          <p:grpSpPr>
            <a:xfrm>
              <a:off x="7125480" y="371520"/>
              <a:ext cx="1032120" cy="1032120"/>
              <a:chOff x="7125480" y="371520"/>
              <a:chExt cx="1032120" cy="1032120"/>
            </a:xfrm>
          </p:grpSpPr>
          <p:sp>
            <p:nvSpPr>
              <p:cNvPr id="489" name="Google Shape;14;p1"/>
              <p:cNvSpPr/>
              <p:nvPr/>
            </p:nvSpPr>
            <p:spPr>
              <a:xfrm>
                <a:off x="7125480" y="37152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490" name="Google Shape;15;p1"/>
              <p:cNvSpPr/>
              <p:nvPr/>
            </p:nvSpPr>
            <p:spPr>
              <a:xfrm>
                <a:off x="7620840" y="86688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491" name="Google Shape;16;p1"/>
            <p:cNvGrpSpPr/>
            <p:nvPr/>
          </p:nvGrpSpPr>
          <p:grpSpPr>
            <a:xfrm>
              <a:off x="-118080" y="419040"/>
              <a:ext cx="802800" cy="802800"/>
              <a:chOff x="-118080" y="419040"/>
              <a:chExt cx="802800" cy="802800"/>
            </a:xfrm>
          </p:grpSpPr>
          <p:sp>
            <p:nvSpPr>
              <p:cNvPr id="492" name="Google Shape;17;p1"/>
              <p:cNvSpPr/>
              <p:nvPr/>
            </p:nvSpPr>
            <p:spPr>
              <a:xfrm>
                <a:off x="-118080" y="41904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493" name="Google Shape;18;p1"/>
              <p:cNvSpPr/>
              <p:nvPr/>
            </p:nvSpPr>
            <p:spPr>
              <a:xfrm>
                <a:off x="267120" y="80460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494" name="Google Shape;19;p1"/>
            <p:cNvGrpSpPr/>
            <p:nvPr/>
          </p:nvGrpSpPr>
          <p:grpSpPr>
            <a:xfrm>
              <a:off x="2717280" y="1008360"/>
              <a:ext cx="1032120" cy="1032120"/>
              <a:chOff x="2717280" y="1008360"/>
              <a:chExt cx="1032120" cy="1032120"/>
            </a:xfrm>
          </p:grpSpPr>
          <p:sp>
            <p:nvSpPr>
              <p:cNvPr id="495" name="Google Shape;20;p1"/>
              <p:cNvSpPr/>
              <p:nvPr/>
            </p:nvSpPr>
            <p:spPr>
              <a:xfrm>
                <a:off x="2717280" y="100836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496" name="Google Shape;21;p1"/>
              <p:cNvSpPr/>
              <p:nvPr/>
            </p:nvSpPr>
            <p:spPr>
              <a:xfrm>
                <a:off x="3212280" y="150372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497" name="Google Shape;22;p1"/>
            <p:cNvGrpSpPr/>
            <p:nvPr/>
          </p:nvGrpSpPr>
          <p:grpSpPr>
            <a:xfrm>
              <a:off x="6613560" y="128160"/>
              <a:ext cx="802800" cy="802800"/>
              <a:chOff x="6613560" y="128160"/>
              <a:chExt cx="802800" cy="802800"/>
            </a:xfrm>
          </p:grpSpPr>
          <p:sp>
            <p:nvSpPr>
              <p:cNvPr id="498" name="Google Shape;23;p1"/>
              <p:cNvSpPr/>
              <p:nvPr/>
            </p:nvSpPr>
            <p:spPr>
              <a:xfrm>
                <a:off x="6613560" y="12816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499" name="Google Shape;24;p1"/>
              <p:cNvSpPr/>
              <p:nvPr/>
            </p:nvSpPr>
            <p:spPr>
              <a:xfrm>
                <a:off x="6998760" y="51372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500" name="Google Shape;25;p1"/>
            <p:cNvGrpSpPr/>
            <p:nvPr/>
          </p:nvGrpSpPr>
          <p:grpSpPr>
            <a:xfrm>
              <a:off x="3610800" y="-101160"/>
              <a:ext cx="732240" cy="732240"/>
              <a:chOff x="3610800" y="-101160"/>
              <a:chExt cx="732240" cy="732240"/>
            </a:xfrm>
          </p:grpSpPr>
          <p:sp>
            <p:nvSpPr>
              <p:cNvPr id="501" name="Google Shape;26;p1"/>
              <p:cNvSpPr/>
              <p:nvPr/>
            </p:nvSpPr>
            <p:spPr>
              <a:xfrm>
                <a:off x="3610800" y="-101160"/>
                <a:ext cx="732240" cy="732240"/>
              </a:xfrm>
              <a:custGeom>
                <a:avLst/>
                <a:gdLst>
                  <a:gd name="textAreaLeft" fmla="*/ 0 w 732240"/>
                  <a:gd name="textAreaRight" fmla="*/ 732960 w 732240"/>
                  <a:gd name="textAreaTop" fmla="*/ 0 h 732240"/>
                  <a:gd name="textAreaBottom" fmla="*/ 732960 h 73224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502" name="Google Shape;27;p1"/>
              <p:cNvSpPr/>
              <p:nvPr/>
            </p:nvSpPr>
            <p:spPr>
              <a:xfrm>
                <a:off x="3962520" y="250560"/>
                <a:ext cx="29520" cy="29520"/>
              </a:xfrm>
              <a:custGeom>
                <a:avLst/>
                <a:gdLst>
                  <a:gd name="textAreaLeft" fmla="*/ 0 w 29520"/>
                  <a:gd name="textAreaRight" fmla="*/ 30240 w 29520"/>
                  <a:gd name="textAreaTop" fmla="*/ 0 h 29520"/>
                  <a:gd name="textAreaBottom" fmla="*/ 30240 h 2952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5120" bIns="1512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503" name="Google Shape;28;p1"/>
            <p:cNvGrpSpPr/>
            <p:nvPr/>
          </p:nvGrpSpPr>
          <p:grpSpPr>
            <a:xfrm>
              <a:off x="50400" y="1973880"/>
              <a:ext cx="802800" cy="802800"/>
              <a:chOff x="50400" y="1973880"/>
              <a:chExt cx="802800" cy="802800"/>
            </a:xfrm>
          </p:grpSpPr>
          <p:sp>
            <p:nvSpPr>
              <p:cNvPr id="504" name="Google Shape;29;p1"/>
              <p:cNvSpPr/>
              <p:nvPr/>
            </p:nvSpPr>
            <p:spPr>
              <a:xfrm>
                <a:off x="50400" y="197388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505" name="Google Shape;30;p1"/>
              <p:cNvSpPr/>
              <p:nvPr/>
            </p:nvSpPr>
            <p:spPr>
              <a:xfrm>
                <a:off x="435600" y="235944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sp>
          <p:nvSpPr>
            <p:cNvPr id="506" name="Google Shape;31;p1"/>
            <p:cNvSpPr/>
            <p:nvPr/>
          </p:nvSpPr>
          <p:spPr>
            <a:xfrm>
              <a:off x="491148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07" name="Google Shape;32;p1"/>
            <p:cNvSpPr/>
            <p:nvPr/>
          </p:nvSpPr>
          <p:spPr>
            <a:xfrm>
              <a:off x="536868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08" name="Google Shape;33;p1"/>
            <p:cNvSpPr/>
            <p:nvPr/>
          </p:nvSpPr>
          <p:spPr>
            <a:xfrm>
              <a:off x="552096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09" name="Google Shape;34;p1"/>
            <p:cNvSpPr/>
            <p:nvPr/>
          </p:nvSpPr>
          <p:spPr>
            <a:xfrm>
              <a:off x="6130800" y="10591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10" name="Google Shape;35;p1"/>
            <p:cNvSpPr/>
            <p:nvPr/>
          </p:nvSpPr>
          <p:spPr>
            <a:xfrm>
              <a:off x="582588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11" name="Google Shape;36;p1"/>
            <p:cNvSpPr/>
            <p:nvPr/>
          </p:nvSpPr>
          <p:spPr>
            <a:xfrm>
              <a:off x="4682880" y="1364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12" name="Google Shape;37;p1"/>
            <p:cNvSpPr/>
            <p:nvPr/>
          </p:nvSpPr>
          <p:spPr>
            <a:xfrm>
              <a:off x="4835160" y="221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13" name="Google Shape;38;p1"/>
            <p:cNvSpPr/>
            <p:nvPr/>
          </p:nvSpPr>
          <p:spPr>
            <a:xfrm>
              <a:off x="3844800" y="9068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14" name="Google Shape;39;p1"/>
            <p:cNvSpPr/>
            <p:nvPr/>
          </p:nvSpPr>
          <p:spPr>
            <a:xfrm>
              <a:off x="369216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15" name="Google Shape;40;p1"/>
            <p:cNvSpPr/>
            <p:nvPr/>
          </p:nvSpPr>
          <p:spPr>
            <a:xfrm>
              <a:off x="437796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16" name="Google Shape;41;p1"/>
            <p:cNvSpPr/>
            <p:nvPr/>
          </p:nvSpPr>
          <p:spPr>
            <a:xfrm>
              <a:off x="323496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17" name="Google Shape;42;p1"/>
            <p:cNvSpPr/>
            <p:nvPr/>
          </p:nvSpPr>
          <p:spPr>
            <a:xfrm>
              <a:off x="2701800" y="8305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18" name="Google Shape;43;p1"/>
            <p:cNvSpPr/>
            <p:nvPr/>
          </p:nvSpPr>
          <p:spPr>
            <a:xfrm>
              <a:off x="193968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19" name="Google Shape;44;p1"/>
            <p:cNvSpPr/>
            <p:nvPr/>
          </p:nvSpPr>
          <p:spPr>
            <a:xfrm>
              <a:off x="2244600" y="12877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20" name="Google Shape;45;p1"/>
            <p:cNvSpPr/>
            <p:nvPr/>
          </p:nvSpPr>
          <p:spPr>
            <a:xfrm>
              <a:off x="216828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21" name="Google Shape;46;p1"/>
            <p:cNvSpPr/>
            <p:nvPr/>
          </p:nvSpPr>
          <p:spPr>
            <a:xfrm>
              <a:off x="117756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22" name="Google Shape;47;p1"/>
            <p:cNvSpPr/>
            <p:nvPr/>
          </p:nvSpPr>
          <p:spPr>
            <a:xfrm>
              <a:off x="148248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23" name="Google Shape;48;p1"/>
            <p:cNvSpPr/>
            <p:nvPr/>
          </p:nvSpPr>
          <p:spPr>
            <a:xfrm>
              <a:off x="102528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24" name="Google Shape;49;p1"/>
            <p:cNvSpPr/>
            <p:nvPr/>
          </p:nvSpPr>
          <p:spPr>
            <a:xfrm>
              <a:off x="1101600" y="10591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25" name="Google Shape;50;p1"/>
            <p:cNvSpPr/>
            <p:nvPr/>
          </p:nvSpPr>
          <p:spPr>
            <a:xfrm>
              <a:off x="1253880" y="1821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26" name="Google Shape;51;p1"/>
            <p:cNvSpPr/>
            <p:nvPr/>
          </p:nvSpPr>
          <p:spPr>
            <a:xfrm>
              <a:off x="41580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27" name="Google Shape;52;p1"/>
            <p:cNvSpPr/>
            <p:nvPr/>
          </p:nvSpPr>
          <p:spPr>
            <a:xfrm>
              <a:off x="4225680" y="1668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28" name="Google Shape;53;p1"/>
            <p:cNvSpPr/>
            <p:nvPr/>
          </p:nvSpPr>
          <p:spPr>
            <a:xfrm>
              <a:off x="597816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29" name="Google Shape;54;p1"/>
            <p:cNvSpPr/>
            <p:nvPr/>
          </p:nvSpPr>
          <p:spPr>
            <a:xfrm>
              <a:off x="658800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30" name="Google Shape;55;p1"/>
            <p:cNvSpPr/>
            <p:nvPr/>
          </p:nvSpPr>
          <p:spPr>
            <a:xfrm>
              <a:off x="658800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31" name="Google Shape;56;p1"/>
            <p:cNvSpPr/>
            <p:nvPr/>
          </p:nvSpPr>
          <p:spPr>
            <a:xfrm>
              <a:off x="5978160" y="297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32" name="Google Shape;57;p1"/>
            <p:cNvSpPr/>
            <p:nvPr/>
          </p:nvSpPr>
          <p:spPr>
            <a:xfrm>
              <a:off x="590220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33" name="Google Shape;58;p1"/>
            <p:cNvSpPr/>
            <p:nvPr/>
          </p:nvSpPr>
          <p:spPr>
            <a:xfrm>
              <a:off x="742608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34" name="Google Shape;59;p1"/>
            <p:cNvSpPr/>
            <p:nvPr/>
          </p:nvSpPr>
          <p:spPr>
            <a:xfrm>
              <a:off x="7578360" y="684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35" name="Google Shape;60;p1"/>
            <p:cNvSpPr/>
            <p:nvPr/>
          </p:nvSpPr>
          <p:spPr>
            <a:xfrm>
              <a:off x="7731000" y="1364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36" name="Google Shape;61;p1"/>
            <p:cNvSpPr/>
            <p:nvPr/>
          </p:nvSpPr>
          <p:spPr>
            <a:xfrm>
              <a:off x="704520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37" name="Google Shape;62;p1"/>
            <p:cNvSpPr/>
            <p:nvPr/>
          </p:nvSpPr>
          <p:spPr>
            <a:xfrm>
              <a:off x="8264160" y="12877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38" name="Google Shape;63;p1"/>
            <p:cNvSpPr/>
            <p:nvPr/>
          </p:nvSpPr>
          <p:spPr>
            <a:xfrm>
              <a:off x="841680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39" name="Google Shape;64;p1"/>
            <p:cNvSpPr/>
            <p:nvPr/>
          </p:nvSpPr>
          <p:spPr>
            <a:xfrm>
              <a:off x="8569080" y="1821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40" name="Google Shape;65;p1"/>
            <p:cNvSpPr/>
            <p:nvPr/>
          </p:nvSpPr>
          <p:spPr>
            <a:xfrm>
              <a:off x="887400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41" name="Google Shape;66;p1"/>
            <p:cNvSpPr/>
            <p:nvPr/>
          </p:nvSpPr>
          <p:spPr>
            <a:xfrm>
              <a:off x="8645400" y="678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42" name="Google Shape;67;p1"/>
            <p:cNvSpPr/>
            <p:nvPr/>
          </p:nvSpPr>
          <p:spPr>
            <a:xfrm>
              <a:off x="8416800" y="8305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43" name="Google Shape;68;p1"/>
            <p:cNvSpPr/>
            <p:nvPr/>
          </p:nvSpPr>
          <p:spPr>
            <a:xfrm>
              <a:off x="811188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44" name="Google Shape;69;p1"/>
            <p:cNvSpPr/>
            <p:nvPr/>
          </p:nvSpPr>
          <p:spPr>
            <a:xfrm>
              <a:off x="8188200" y="221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45" name="Google Shape;70;p1"/>
            <p:cNvSpPr/>
            <p:nvPr/>
          </p:nvSpPr>
          <p:spPr>
            <a:xfrm>
              <a:off x="8721360" y="297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46" name="Google Shape;71;p1"/>
            <p:cNvSpPr/>
            <p:nvPr/>
          </p:nvSpPr>
          <p:spPr>
            <a:xfrm>
              <a:off x="910260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47" name="Google Shape;72;p1"/>
            <p:cNvSpPr/>
            <p:nvPr/>
          </p:nvSpPr>
          <p:spPr>
            <a:xfrm>
              <a:off x="8035560" y="754200"/>
              <a:ext cx="18360" cy="18360"/>
            </a:xfrm>
            <a:prstGeom prst="ellipse">
              <a:avLst/>
            </a:prstGeom>
            <a:solidFill>
              <a:srgbClr val="ffffff">
                <a:alpha val="55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48" name="Google Shape;73;p1"/>
            <p:cNvSpPr/>
            <p:nvPr/>
          </p:nvSpPr>
          <p:spPr>
            <a:xfrm>
              <a:off x="6968880" y="10591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49" name="Google Shape;74;p1"/>
            <p:cNvSpPr/>
            <p:nvPr/>
          </p:nvSpPr>
          <p:spPr>
            <a:xfrm>
              <a:off x="635940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50" name="Google Shape;75;p1"/>
            <p:cNvSpPr/>
            <p:nvPr/>
          </p:nvSpPr>
          <p:spPr>
            <a:xfrm>
              <a:off x="6359400" y="449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51" name="Google Shape;76;p1"/>
            <p:cNvSpPr/>
            <p:nvPr/>
          </p:nvSpPr>
          <p:spPr>
            <a:xfrm>
              <a:off x="6054480" y="6782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52" name="Google Shape;77;p1"/>
            <p:cNvSpPr/>
            <p:nvPr/>
          </p:nvSpPr>
          <p:spPr>
            <a:xfrm>
              <a:off x="5292360" y="8305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53" name="Google Shape;78;p1"/>
            <p:cNvSpPr/>
            <p:nvPr/>
          </p:nvSpPr>
          <p:spPr>
            <a:xfrm>
              <a:off x="483516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54" name="Google Shape;79;p1"/>
            <p:cNvSpPr/>
            <p:nvPr/>
          </p:nvSpPr>
          <p:spPr>
            <a:xfrm>
              <a:off x="4987800" y="449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55" name="Google Shape;80;p1"/>
            <p:cNvSpPr/>
            <p:nvPr/>
          </p:nvSpPr>
          <p:spPr>
            <a:xfrm>
              <a:off x="4302000" y="601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56" name="Google Shape;81;p1"/>
            <p:cNvSpPr/>
            <p:nvPr/>
          </p:nvSpPr>
          <p:spPr>
            <a:xfrm>
              <a:off x="4682880" y="144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57" name="Google Shape;82;p1"/>
            <p:cNvSpPr/>
            <p:nvPr/>
          </p:nvSpPr>
          <p:spPr>
            <a:xfrm>
              <a:off x="2701800" y="2970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58" name="Google Shape;83;p1"/>
            <p:cNvSpPr/>
            <p:nvPr/>
          </p:nvSpPr>
          <p:spPr>
            <a:xfrm>
              <a:off x="2854080" y="9068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59" name="Google Shape;84;p1"/>
            <p:cNvSpPr/>
            <p:nvPr/>
          </p:nvSpPr>
          <p:spPr>
            <a:xfrm>
              <a:off x="3311280" y="12114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60" name="Google Shape;85;p1"/>
            <p:cNvSpPr/>
            <p:nvPr/>
          </p:nvSpPr>
          <p:spPr>
            <a:xfrm>
              <a:off x="3387600" y="144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61" name="Google Shape;86;p1"/>
            <p:cNvSpPr/>
            <p:nvPr/>
          </p:nvSpPr>
          <p:spPr>
            <a:xfrm>
              <a:off x="1863360" y="2210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62" name="Google Shape;87;p1"/>
            <p:cNvSpPr/>
            <p:nvPr/>
          </p:nvSpPr>
          <p:spPr>
            <a:xfrm>
              <a:off x="2091960" y="9828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63" name="Google Shape;88;p1"/>
            <p:cNvSpPr/>
            <p:nvPr/>
          </p:nvSpPr>
          <p:spPr>
            <a:xfrm>
              <a:off x="2549160" y="1744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64" name="Google Shape;89;p1"/>
            <p:cNvSpPr/>
            <p:nvPr/>
          </p:nvSpPr>
          <p:spPr>
            <a:xfrm>
              <a:off x="1634760" y="14400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65" name="Google Shape;90;p1"/>
            <p:cNvSpPr/>
            <p:nvPr/>
          </p:nvSpPr>
          <p:spPr>
            <a:xfrm>
              <a:off x="948960" y="11354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66" name="Google Shape;91;p1"/>
            <p:cNvSpPr/>
            <p:nvPr/>
          </p:nvSpPr>
          <p:spPr>
            <a:xfrm>
              <a:off x="720360" y="601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67" name="Google Shape;92;p1"/>
            <p:cNvSpPr/>
            <p:nvPr/>
          </p:nvSpPr>
          <p:spPr>
            <a:xfrm>
              <a:off x="49176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68" name="Google Shape;93;p1"/>
            <p:cNvSpPr/>
            <p:nvPr/>
          </p:nvSpPr>
          <p:spPr>
            <a:xfrm>
              <a:off x="796680" y="1592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569" name="Google Shape;94;p1"/>
            <p:cNvSpPr/>
            <p:nvPr/>
          </p:nvSpPr>
          <p:spPr>
            <a:xfrm>
              <a:off x="110880" y="1592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</p:grpSp>
      <p:sp>
        <p:nvSpPr>
          <p:cNvPr id="570" name="Google Shape;95;p1"/>
          <p:cNvSpPr/>
          <p:nvPr/>
        </p:nvSpPr>
        <p:spPr>
          <a:xfrm>
            <a:off x="0" y="3000600"/>
            <a:ext cx="9143280" cy="2139120"/>
          </a:xfrm>
          <a:custGeom>
            <a:avLst/>
            <a:gdLst>
              <a:gd name="textAreaLeft" fmla="*/ 0 w 9143280"/>
              <a:gd name="textAreaRight" fmla="*/ 9144000 w 9143280"/>
              <a:gd name="textAreaTop" fmla="*/ 0 h 2139120"/>
              <a:gd name="textAreaBottom" fmla="*/ 2139840 h 2139120"/>
            </a:gdLst>
            <a:ahLst/>
            <a:rect l="textAreaLeft" t="textAreaTop" r="textAreaRight" b="textAreaBottom"/>
            <a:pathLst>
              <a:path w="12192063" h="2641923">
                <a:moveTo>
                  <a:pt x="12192063" y="451106"/>
                </a:moveTo>
                <a:lnTo>
                  <a:pt x="12192063" y="441541"/>
                </a:lnTo>
                <a:cubicBezTo>
                  <a:pt x="11982259" y="421143"/>
                  <a:pt x="11772456" y="403152"/>
                  <a:pt x="11562715" y="387568"/>
                </a:cubicBezTo>
                <a:cubicBezTo>
                  <a:pt x="11768709" y="376419"/>
                  <a:pt x="11977433" y="370232"/>
                  <a:pt x="12188888" y="369007"/>
                </a:cubicBezTo>
                <a:lnTo>
                  <a:pt x="12188888" y="359505"/>
                </a:lnTo>
                <a:cubicBezTo>
                  <a:pt x="11952097" y="360815"/>
                  <a:pt x="11718671" y="368395"/>
                  <a:pt x="11488610" y="382247"/>
                </a:cubicBezTo>
                <a:cubicBezTo>
                  <a:pt x="10787126" y="331949"/>
                  <a:pt x="10087610" y="308426"/>
                  <a:pt x="9390062" y="311678"/>
                </a:cubicBezTo>
                <a:cubicBezTo>
                  <a:pt x="10252075" y="193091"/>
                  <a:pt x="11189398" y="152675"/>
                  <a:pt x="12188698" y="191317"/>
                </a:cubicBezTo>
                <a:lnTo>
                  <a:pt x="12189079" y="181815"/>
                </a:lnTo>
                <a:cubicBezTo>
                  <a:pt x="11161840" y="141716"/>
                  <a:pt x="10200005" y="185426"/>
                  <a:pt x="9318117" y="311741"/>
                </a:cubicBezTo>
                <a:cubicBezTo>
                  <a:pt x="8591868" y="317062"/>
                  <a:pt x="7870317" y="351460"/>
                  <a:pt x="7157212" y="415061"/>
                </a:cubicBezTo>
                <a:cubicBezTo>
                  <a:pt x="6968617" y="431954"/>
                  <a:pt x="6780594" y="450810"/>
                  <a:pt x="6593142" y="471631"/>
                </a:cubicBezTo>
                <a:cubicBezTo>
                  <a:pt x="7049707" y="331118"/>
                  <a:pt x="7514971" y="220531"/>
                  <a:pt x="7986014" y="140576"/>
                </a:cubicBezTo>
                <a:lnTo>
                  <a:pt x="7984363" y="131200"/>
                </a:lnTo>
                <a:cubicBezTo>
                  <a:pt x="7497001" y="213886"/>
                  <a:pt x="7015798" y="329444"/>
                  <a:pt x="6544057" y="477079"/>
                </a:cubicBezTo>
                <a:cubicBezTo>
                  <a:pt x="6349321" y="499208"/>
                  <a:pt x="6155074" y="523492"/>
                  <a:pt x="5961317" y="549929"/>
                </a:cubicBezTo>
                <a:cubicBezTo>
                  <a:pt x="5671376" y="508499"/>
                  <a:pt x="5379276" y="473405"/>
                  <a:pt x="5085017" y="444645"/>
                </a:cubicBezTo>
                <a:cubicBezTo>
                  <a:pt x="5051870" y="441414"/>
                  <a:pt x="5018596" y="438310"/>
                  <a:pt x="4985449" y="435333"/>
                </a:cubicBezTo>
                <a:cubicBezTo>
                  <a:pt x="5201984" y="366199"/>
                  <a:pt x="5422945" y="305554"/>
                  <a:pt x="5648325" y="253398"/>
                </a:cubicBezTo>
                <a:cubicBezTo>
                  <a:pt x="6088126" y="215389"/>
                  <a:pt x="6489573" y="203290"/>
                  <a:pt x="6848475" y="216720"/>
                </a:cubicBezTo>
                <a:lnTo>
                  <a:pt x="6848857" y="207217"/>
                </a:lnTo>
                <a:cubicBezTo>
                  <a:pt x="6508115" y="194548"/>
                  <a:pt x="6128957" y="204937"/>
                  <a:pt x="5715127" y="238258"/>
                </a:cubicBezTo>
                <a:cubicBezTo>
                  <a:pt x="5883701" y="200798"/>
                  <a:pt x="6054363" y="168259"/>
                  <a:pt x="6227128" y="140639"/>
                </a:cubicBezTo>
                <a:lnTo>
                  <a:pt x="6225604" y="131263"/>
                </a:lnTo>
                <a:cubicBezTo>
                  <a:pt x="6030233" y="162431"/>
                  <a:pt x="5837384" y="199996"/>
                  <a:pt x="5647055" y="243959"/>
                </a:cubicBezTo>
                <a:cubicBezTo>
                  <a:pt x="5329047" y="271368"/>
                  <a:pt x="4991481" y="311952"/>
                  <a:pt x="4634357" y="365713"/>
                </a:cubicBezTo>
                <a:cubicBezTo>
                  <a:pt x="4575093" y="374582"/>
                  <a:pt x="4515466" y="383852"/>
                  <a:pt x="4455478" y="393523"/>
                </a:cubicBezTo>
                <a:cubicBezTo>
                  <a:pt x="4140517" y="372703"/>
                  <a:pt x="3823481" y="359062"/>
                  <a:pt x="3504375" y="352600"/>
                </a:cubicBezTo>
                <a:cubicBezTo>
                  <a:pt x="3837305" y="244197"/>
                  <a:pt x="4176059" y="154461"/>
                  <a:pt x="4519041" y="83816"/>
                </a:cubicBezTo>
                <a:lnTo>
                  <a:pt x="4517136" y="74567"/>
                </a:lnTo>
                <a:cubicBezTo>
                  <a:pt x="4164851" y="147083"/>
                  <a:pt x="3817042" y="239745"/>
                  <a:pt x="3475419" y="352094"/>
                </a:cubicBezTo>
                <a:cubicBezTo>
                  <a:pt x="3181033" y="346519"/>
                  <a:pt x="2885142" y="347047"/>
                  <a:pt x="2587752" y="353677"/>
                </a:cubicBezTo>
                <a:cubicBezTo>
                  <a:pt x="2806256" y="318646"/>
                  <a:pt x="3033586" y="285072"/>
                  <a:pt x="3267773" y="254918"/>
                </a:cubicBezTo>
                <a:lnTo>
                  <a:pt x="3266504" y="245543"/>
                </a:lnTo>
                <a:cubicBezTo>
                  <a:pt x="3007487" y="279117"/>
                  <a:pt x="2756789" y="316365"/>
                  <a:pt x="2517204" y="355451"/>
                </a:cubicBezTo>
                <a:cubicBezTo>
                  <a:pt x="2220405" y="363053"/>
                  <a:pt x="1922399" y="376693"/>
                  <a:pt x="1623187" y="396374"/>
                </a:cubicBezTo>
                <a:cubicBezTo>
                  <a:pt x="1883759" y="305486"/>
                  <a:pt x="2148891" y="228161"/>
                  <a:pt x="2417509" y="164711"/>
                </a:cubicBezTo>
                <a:cubicBezTo>
                  <a:pt x="2903665" y="51255"/>
                  <a:pt x="3361436" y="-436"/>
                  <a:pt x="3778314" y="11093"/>
                </a:cubicBezTo>
                <a:lnTo>
                  <a:pt x="3778314" y="1591"/>
                </a:lnTo>
                <a:cubicBezTo>
                  <a:pt x="3360928" y="-10002"/>
                  <a:pt x="2902014" y="41816"/>
                  <a:pt x="2415350" y="155526"/>
                </a:cubicBezTo>
                <a:cubicBezTo>
                  <a:pt x="2135054" y="221849"/>
                  <a:pt x="1858537" y="303157"/>
                  <a:pt x="1586992" y="399098"/>
                </a:cubicBezTo>
                <a:cubicBezTo>
                  <a:pt x="1060704" y="434488"/>
                  <a:pt x="531728" y="488714"/>
                  <a:pt x="64" y="561775"/>
                </a:cubicBezTo>
                <a:lnTo>
                  <a:pt x="64" y="571340"/>
                </a:lnTo>
                <a:cubicBezTo>
                  <a:pt x="520086" y="499757"/>
                  <a:pt x="1037927" y="446207"/>
                  <a:pt x="1553591" y="410690"/>
                </a:cubicBezTo>
                <a:cubicBezTo>
                  <a:pt x="1498810" y="430159"/>
                  <a:pt x="1443780" y="450262"/>
                  <a:pt x="1388491" y="470997"/>
                </a:cubicBezTo>
                <a:cubicBezTo>
                  <a:pt x="928922" y="501658"/>
                  <a:pt x="466111" y="546698"/>
                  <a:pt x="64" y="606118"/>
                </a:cubicBezTo>
                <a:lnTo>
                  <a:pt x="64" y="615684"/>
                </a:lnTo>
                <a:cubicBezTo>
                  <a:pt x="455316" y="557615"/>
                  <a:pt x="907796" y="513271"/>
                  <a:pt x="1357503" y="482653"/>
                </a:cubicBezTo>
                <a:cubicBezTo>
                  <a:pt x="1305687" y="502375"/>
                  <a:pt x="1253725" y="522647"/>
                  <a:pt x="1201611" y="543467"/>
                </a:cubicBezTo>
                <a:lnTo>
                  <a:pt x="1184783" y="550245"/>
                </a:lnTo>
                <a:cubicBezTo>
                  <a:pt x="794004" y="572206"/>
                  <a:pt x="399098" y="603542"/>
                  <a:pt x="64" y="644253"/>
                </a:cubicBezTo>
                <a:lnTo>
                  <a:pt x="64" y="653755"/>
                </a:lnTo>
                <a:cubicBezTo>
                  <a:pt x="389530" y="613889"/>
                  <a:pt x="775316" y="583102"/>
                  <a:pt x="1157415" y="561395"/>
                </a:cubicBezTo>
                <a:cubicBezTo>
                  <a:pt x="1093534" y="587325"/>
                  <a:pt x="1031602" y="613213"/>
                  <a:pt x="971614" y="639059"/>
                </a:cubicBezTo>
                <a:cubicBezTo>
                  <a:pt x="651701" y="648308"/>
                  <a:pt x="327851" y="662751"/>
                  <a:pt x="64" y="682389"/>
                </a:cubicBezTo>
                <a:lnTo>
                  <a:pt x="64" y="691891"/>
                </a:lnTo>
                <a:cubicBezTo>
                  <a:pt x="319723" y="672677"/>
                  <a:pt x="635718" y="658443"/>
                  <a:pt x="948055" y="649194"/>
                </a:cubicBezTo>
                <a:cubicBezTo>
                  <a:pt x="924433" y="659457"/>
                  <a:pt x="901148" y="669656"/>
                  <a:pt x="878205" y="679791"/>
                </a:cubicBezTo>
                <a:cubicBezTo>
                  <a:pt x="336614" y="805980"/>
                  <a:pt x="8636" y="902522"/>
                  <a:pt x="1905" y="904486"/>
                </a:cubicBezTo>
                <a:lnTo>
                  <a:pt x="4572" y="913608"/>
                </a:lnTo>
                <a:cubicBezTo>
                  <a:pt x="10922" y="911644"/>
                  <a:pt x="319723" y="820930"/>
                  <a:pt x="831787" y="700379"/>
                </a:cubicBezTo>
                <a:cubicBezTo>
                  <a:pt x="599631" y="804523"/>
                  <a:pt x="405067" y="901888"/>
                  <a:pt x="262446" y="977019"/>
                </a:cubicBezTo>
                <a:cubicBezTo>
                  <a:pt x="175154" y="972667"/>
                  <a:pt x="87694" y="968891"/>
                  <a:pt x="64" y="965680"/>
                </a:cubicBezTo>
                <a:lnTo>
                  <a:pt x="64" y="975182"/>
                </a:lnTo>
                <a:cubicBezTo>
                  <a:pt x="82190" y="978305"/>
                  <a:pt x="164168" y="981814"/>
                  <a:pt x="245999" y="985698"/>
                </a:cubicBezTo>
                <a:cubicBezTo>
                  <a:pt x="197612" y="1011353"/>
                  <a:pt x="155639" y="1034159"/>
                  <a:pt x="120650" y="1053480"/>
                </a:cubicBezTo>
                <a:cubicBezTo>
                  <a:pt x="80518" y="1051244"/>
                  <a:pt x="40301" y="1049128"/>
                  <a:pt x="0" y="1047145"/>
                </a:cubicBezTo>
                <a:lnTo>
                  <a:pt x="0" y="1056647"/>
                </a:lnTo>
                <a:cubicBezTo>
                  <a:pt x="35052" y="1058376"/>
                  <a:pt x="70041" y="1060195"/>
                  <a:pt x="104966" y="1062095"/>
                </a:cubicBezTo>
                <a:cubicBezTo>
                  <a:pt x="45593" y="1095099"/>
                  <a:pt x="9716" y="1116447"/>
                  <a:pt x="0" y="1122022"/>
                </a:cubicBezTo>
                <a:lnTo>
                  <a:pt x="0" y="1127596"/>
                </a:lnTo>
                <a:lnTo>
                  <a:pt x="2477" y="1131651"/>
                </a:lnTo>
                <a:cubicBezTo>
                  <a:pt x="3874" y="1130827"/>
                  <a:pt x="46228" y="1105488"/>
                  <a:pt x="123126" y="1063109"/>
                </a:cubicBezTo>
                <a:cubicBezTo>
                  <a:pt x="467254" y="1082195"/>
                  <a:pt x="808038" y="1109859"/>
                  <a:pt x="1145477" y="1146094"/>
                </a:cubicBezTo>
                <a:cubicBezTo>
                  <a:pt x="1051370" y="1172827"/>
                  <a:pt x="961943" y="1198609"/>
                  <a:pt x="877189" y="1223442"/>
                </a:cubicBezTo>
                <a:cubicBezTo>
                  <a:pt x="588772" y="1193035"/>
                  <a:pt x="296397" y="1168753"/>
                  <a:pt x="64" y="1150592"/>
                </a:cubicBezTo>
                <a:lnTo>
                  <a:pt x="64" y="1159967"/>
                </a:lnTo>
                <a:cubicBezTo>
                  <a:pt x="287930" y="1177749"/>
                  <a:pt x="572114" y="1201270"/>
                  <a:pt x="852614" y="1230537"/>
                </a:cubicBezTo>
                <a:cubicBezTo>
                  <a:pt x="711264" y="1272029"/>
                  <a:pt x="584264" y="1310291"/>
                  <a:pt x="474155" y="1343992"/>
                </a:cubicBezTo>
                <a:cubicBezTo>
                  <a:pt x="429916" y="1339431"/>
                  <a:pt x="385466" y="1334997"/>
                  <a:pt x="340805" y="1330689"/>
                </a:cubicBezTo>
                <a:cubicBezTo>
                  <a:pt x="227944" y="1294879"/>
                  <a:pt x="114364" y="1260183"/>
                  <a:pt x="64" y="1226609"/>
                </a:cubicBezTo>
                <a:lnTo>
                  <a:pt x="64" y="1236428"/>
                </a:lnTo>
                <a:cubicBezTo>
                  <a:pt x="98997" y="1265612"/>
                  <a:pt x="197464" y="1295550"/>
                  <a:pt x="295466" y="1326255"/>
                </a:cubicBezTo>
                <a:cubicBezTo>
                  <a:pt x="197591" y="1316924"/>
                  <a:pt x="99124" y="1308264"/>
                  <a:pt x="64" y="1300282"/>
                </a:cubicBezTo>
                <a:lnTo>
                  <a:pt x="64" y="1309721"/>
                </a:lnTo>
                <a:cubicBezTo>
                  <a:pt x="113856" y="1319014"/>
                  <a:pt x="226865" y="1329106"/>
                  <a:pt x="339090" y="1340001"/>
                </a:cubicBezTo>
                <a:cubicBezTo>
                  <a:pt x="363347" y="1347730"/>
                  <a:pt x="387541" y="1355395"/>
                  <a:pt x="411734" y="1363187"/>
                </a:cubicBezTo>
                <a:cubicBezTo>
                  <a:pt x="308356" y="1394861"/>
                  <a:pt x="222441" y="1422227"/>
                  <a:pt x="156401" y="1443385"/>
                </a:cubicBezTo>
                <a:cubicBezTo>
                  <a:pt x="104458" y="1425901"/>
                  <a:pt x="52345" y="1408689"/>
                  <a:pt x="64" y="1391756"/>
                </a:cubicBezTo>
                <a:lnTo>
                  <a:pt x="64" y="1401765"/>
                </a:lnTo>
                <a:cubicBezTo>
                  <a:pt x="47181" y="1417096"/>
                  <a:pt x="94191" y="1432597"/>
                  <a:pt x="141097" y="1448263"/>
                </a:cubicBezTo>
                <a:cubicBezTo>
                  <a:pt x="52642" y="1476642"/>
                  <a:pt x="3937" y="1492606"/>
                  <a:pt x="1714" y="1493683"/>
                </a:cubicBezTo>
                <a:lnTo>
                  <a:pt x="4763" y="1502678"/>
                </a:lnTo>
                <a:cubicBezTo>
                  <a:pt x="7049" y="1501918"/>
                  <a:pt x="60198" y="1484181"/>
                  <a:pt x="156337" y="1453394"/>
                </a:cubicBezTo>
                <a:cubicBezTo>
                  <a:pt x="233002" y="1479157"/>
                  <a:pt x="309202" y="1505466"/>
                  <a:pt x="384937" y="1532325"/>
                </a:cubicBezTo>
                <a:cubicBezTo>
                  <a:pt x="574421" y="1599303"/>
                  <a:pt x="754634" y="1666876"/>
                  <a:pt x="925576" y="1735038"/>
                </a:cubicBezTo>
                <a:cubicBezTo>
                  <a:pt x="871601" y="1779888"/>
                  <a:pt x="820312" y="1823896"/>
                  <a:pt x="771716" y="1867055"/>
                </a:cubicBezTo>
                <a:cubicBezTo>
                  <a:pt x="566230" y="1779508"/>
                  <a:pt x="342964" y="1690758"/>
                  <a:pt x="102362" y="1603338"/>
                </a:cubicBezTo>
                <a:cubicBezTo>
                  <a:pt x="68390" y="1590985"/>
                  <a:pt x="34227" y="1578886"/>
                  <a:pt x="64" y="1566723"/>
                </a:cubicBezTo>
                <a:lnTo>
                  <a:pt x="64" y="1576859"/>
                </a:lnTo>
                <a:cubicBezTo>
                  <a:pt x="32957" y="1588514"/>
                  <a:pt x="65850" y="1600171"/>
                  <a:pt x="98489" y="1612017"/>
                </a:cubicBezTo>
                <a:cubicBezTo>
                  <a:pt x="337693" y="1698930"/>
                  <a:pt x="559499" y="1787046"/>
                  <a:pt x="763842" y="1874086"/>
                </a:cubicBezTo>
                <a:lnTo>
                  <a:pt x="751777" y="1884792"/>
                </a:lnTo>
                <a:cubicBezTo>
                  <a:pt x="659702" y="1922123"/>
                  <a:pt x="575670" y="1957116"/>
                  <a:pt x="499682" y="1989759"/>
                </a:cubicBezTo>
                <a:cubicBezTo>
                  <a:pt x="345504" y="1923307"/>
                  <a:pt x="178943" y="1855652"/>
                  <a:pt x="64" y="1787996"/>
                </a:cubicBezTo>
                <a:lnTo>
                  <a:pt x="64" y="1798132"/>
                </a:lnTo>
                <a:cubicBezTo>
                  <a:pt x="174371" y="1864077"/>
                  <a:pt x="336614" y="1930085"/>
                  <a:pt x="487617" y="1994954"/>
                </a:cubicBezTo>
                <a:cubicBezTo>
                  <a:pt x="198374" y="2119115"/>
                  <a:pt x="31306" y="2203621"/>
                  <a:pt x="64" y="2219711"/>
                </a:cubicBezTo>
                <a:lnTo>
                  <a:pt x="64" y="2230417"/>
                </a:lnTo>
                <a:cubicBezTo>
                  <a:pt x="14034" y="2223132"/>
                  <a:pt x="186182" y="2134445"/>
                  <a:pt x="499618" y="2000085"/>
                </a:cubicBezTo>
                <a:cubicBezTo>
                  <a:pt x="528998" y="2012754"/>
                  <a:pt x="557932" y="2025424"/>
                  <a:pt x="586423" y="2038093"/>
                </a:cubicBezTo>
                <a:cubicBezTo>
                  <a:pt x="227203" y="2383465"/>
                  <a:pt x="58738" y="2632485"/>
                  <a:pt x="56452" y="2635906"/>
                </a:cubicBezTo>
                <a:lnTo>
                  <a:pt x="64326" y="2641227"/>
                </a:lnTo>
                <a:cubicBezTo>
                  <a:pt x="65151" y="2640023"/>
                  <a:pt x="145606" y="2520359"/>
                  <a:pt x="312420" y="2334181"/>
                </a:cubicBezTo>
                <a:cubicBezTo>
                  <a:pt x="383794" y="2254616"/>
                  <a:pt x="478219" y="2154907"/>
                  <a:pt x="595694" y="2042211"/>
                </a:cubicBezTo>
                <a:cubicBezTo>
                  <a:pt x="876999" y="2166816"/>
                  <a:pt x="1114362" y="2286226"/>
                  <a:pt x="1308608" y="2392207"/>
                </a:cubicBezTo>
                <a:cubicBezTo>
                  <a:pt x="1021461" y="2538350"/>
                  <a:pt x="872553" y="2633372"/>
                  <a:pt x="870458" y="2634576"/>
                </a:cubicBezTo>
                <a:lnTo>
                  <a:pt x="875094" y="2641734"/>
                </a:lnTo>
                <a:lnTo>
                  <a:pt x="876935" y="2641734"/>
                </a:lnTo>
                <a:cubicBezTo>
                  <a:pt x="891731" y="2632358"/>
                  <a:pt x="1041464" y="2538477"/>
                  <a:pt x="1318578" y="2397718"/>
                </a:cubicBezTo>
                <a:cubicBezTo>
                  <a:pt x="1428433" y="2457899"/>
                  <a:pt x="1524064" y="2513328"/>
                  <a:pt x="1606233" y="2563056"/>
                </a:cubicBezTo>
                <a:cubicBezTo>
                  <a:pt x="1627949" y="2576232"/>
                  <a:pt x="1648905" y="2589092"/>
                  <a:pt x="1669288" y="2601761"/>
                </a:cubicBezTo>
                <a:cubicBezTo>
                  <a:pt x="1652968" y="2623109"/>
                  <a:pt x="1644523" y="2634956"/>
                  <a:pt x="1643888" y="2635716"/>
                </a:cubicBezTo>
                <a:lnTo>
                  <a:pt x="1651635" y="2641164"/>
                </a:lnTo>
                <a:cubicBezTo>
                  <a:pt x="1651953" y="2640784"/>
                  <a:pt x="1660462" y="2628494"/>
                  <a:pt x="1677035" y="2606829"/>
                </a:cubicBezTo>
                <a:cubicBezTo>
                  <a:pt x="1696041" y="2618694"/>
                  <a:pt x="1714417" y="2630287"/>
                  <a:pt x="1732153" y="2641607"/>
                </a:cubicBezTo>
                <a:lnTo>
                  <a:pt x="1749806" y="2641607"/>
                </a:lnTo>
                <a:cubicBezTo>
                  <a:pt x="1728280" y="2627797"/>
                  <a:pt x="1706055" y="2613734"/>
                  <a:pt x="1682877" y="2599227"/>
                </a:cubicBezTo>
                <a:cubicBezTo>
                  <a:pt x="1714056" y="2558685"/>
                  <a:pt x="1768729" y="2490460"/>
                  <a:pt x="1847024" y="2402279"/>
                </a:cubicBezTo>
                <a:cubicBezTo>
                  <a:pt x="1929530" y="2448441"/>
                  <a:pt x="2004358" y="2491707"/>
                  <a:pt x="2071497" y="2532079"/>
                </a:cubicBezTo>
                <a:cubicBezTo>
                  <a:pt x="2135632" y="2570385"/>
                  <a:pt x="2194897" y="2606892"/>
                  <a:pt x="2249297" y="2641607"/>
                </a:cubicBezTo>
                <a:lnTo>
                  <a:pt x="2267014" y="2641607"/>
                </a:lnTo>
                <a:cubicBezTo>
                  <a:pt x="2209102" y="2604739"/>
                  <a:pt x="2145602" y="2565590"/>
                  <a:pt x="2076514" y="2524160"/>
                </a:cubicBezTo>
                <a:cubicBezTo>
                  <a:pt x="2009712" y="2484188"/>
                  <a:pt x="1935226" y="2440922"/>
                  <a:pt x="1853184" y="2395058"/>
                </a:cubicBezTo>
                <a:cubicBezTo>
                  <a:pt x="1873841" y="2371873"/>
                  <a:pt x="1896091" y="2347420"/>
                  <a:pt x="1919923" y="2321701"/>
                </a:cubicBezTo>
                <a:cubicBezTo>
                  <a:pt x="1948688" y="2290787"/>
                  <a:pt x="1980946" y="2256896"/>
                  <a:pt x="2016506" y="2220345"/>
                </a:cubicBezTo>
                <a:cubicBezTo>
                  <a:pt x="2233676" y="2328543"/>
                  <a:pt x="2418906" y="2428442"/>
                  <a:pt x="2570353" y="2514278"/>
                </a:cubicBezTo>
                <a:cubicBezTo>
                  <a:pt x="2589530" y="2525174"/>
                  <a:pt x="2608371" y="2535943"/>
                  <a:pt x="2626868" y="2546586"/>
                </a:cubicBezTo>
                <a:cubicBezTo>
                  <a:pt x="2520569" y="2601191"/>
                  <a:pt x="2465197" y="2633435"/>
                  <a:pt x="2464054" y="2634069"/>
                </a:cubicBezTo>
                <a:lnTo>
                  <a:pt x="2468309" y="2641354"/>
                </a:lnTo>
                <a:lnTo>
                  <a:pt x="2470468" y="2641354"/>
                </a:lnTo>
                <a:cubicBezTo>
                  <a:pt x="2480056" y="2635842"/>
                  <a:pt x="2536190" y="2603725"/>
                  <a:pt x="2636647" y="2552224"/>
                </a:cubicBezTo>
                <a:cubicBezTo>
                  <a:pt x="2690794" y="2583308"/>
                  <a:pt x="2741467" y="2613101"/>
                  <a:pt x="2788666" y="2641607"/>
                </a:cubicBezTo>
                <a:lnTo>
                  <a:pt x="2807081" y="2641607"/>
                </a:lnTo>
                <a:cubicBezTo>
                  <a:pt x="2757380" y="2611580"/>
                  <a:pt x="2704129" y="2580160"/>
                  <a:pt x="2647315" y="2547346"/>
                </a:cubicBezTo>
                <a:cubicBezTo>
                  <a:pt x="2720086" y="2510161"/>
                  <a:pt x="2814701" y="2463537"/>
                  <a:pt x="2930398" y="2410008"/>
                </a:cubicBezTo>
                <a:cubicBezTo>
                  <a:pt x="2991993" y="2442486"/>
                  <a:pt x="3049778" y="2473546"/>
                  <a:pt x="3103753" y="2503192"/>
                </a:cubicBezTo>
                <a:cubicBezTo>
                  <a:pt x="3132709" y="2519112"/>
                  <a:pt x="3160903" y="2534721"/>
                  <a:pt x="3188335" y="2550006"/>
                </a:cubicBezTo>
                <a:cubicBezTo>
                  <a:pt x="3145346" y="2603915"/>
                  <a:pt x="3124264" y="2634576"/>
                  <a:pt x="3123502" y="2635779"/>
                </a:cubicBezTo>
                <a:lnTo>
                  <a:pt x="3131376" y="2641100"/>
                </a:lnTo>
                <a:cubicBezTo>
                  <a:pt x="3131820" y="2640467"/>
                  <a:pt x="3153029" y="2609427"/>
                  <a:pt x="3196590" y="2554631"/>
                </a:cubicBezTo>
                <a:cubicBezTo>
                  <a:pt x="3250394" y="2584784"/>
                  <a:pt x="3301194" y="2613778"/>
                  <a:pt x="3348990" y="2641607"/>
                </a:cubicBezTo>
                <a:lnTo>
                  <a:pt x="3368040" y="2641607"/>
                </a:lnTo>
                <a:cubicBezTo>
                  <a:pt x="3316478" y="2611536"/>
                  <a:pt x="3261443" y="2580033"/>
                  <a:pt x="3202940" y="2547092"/>
                </a:cubicBezTo>
                <a:cubicBezTo>
                  <a:pt x="3244850" y="2494894"/>
                  <a:pt x="3305747" y="2422994"/>
                  <a:pt x="3387090" y="2336778"/>
                </a:cubicBezTo>
                <a:cubicBezTo>
                  <a:pt x="3442907" y="2277484"/>
                  <a:pt x="3512693" y="2206915"/>
                  <a:pt x="3596640" y="2128174"/>
                </a:cubicBezTo>
                <a:cubicBezTo>
                  <a:pt x="3686810" y="2093161"/>
                  <a:pt x="3783184" y="2056971"/>
                  <a:pt x="3885756" y="2019596"/>
                </a:cubicBezTo>
                <a:cubicBezTo>
                  <a:pt x="4023887" y="2061830"/>
                  <a:pt x="4159714" y="2105812"/>
                  <a:pt x="4293235" y="2151549"/>
                </a:cubicBezTo>
                <a:cubicBezTo>
                  <a:pt x="4470610" y="2212192"/>
                  <a:pt x="4636815" y="2273006"/>
                  <a:pt x="4791837" y="2333991"/>
                </a:cubicBezTo>
                <a:cubicBezTo>
                  <a:pt x="4778502" y="2348624"/>
                  <a:pt x="4765866" y="2362814"/>
                  <a:pt x="4753737" y="2376560"/>
                </a:cubicBezTo>
                <a:lnTo>
                  <a:pt x="4745673" y="2379728"/>
                </a:lnTo>
                <a:cubicBezTo>
                  <a:pt x="4369372" y="2528278"/>
                  <a:pt x="4162870" y="2633119"/>
                  <a:pt x="4160838" y="2634195"/>
                </a:cubicBezTo>
                <a:lnTo>
                  <a:pt x="4164648" y="2641607"/>
                </a:lnTo>
                <a:lnTo>
                  <a:pt x="4167251" y="2641607"/>
                </a:lnTo>
                <a:cubicBezTo>
                  <a:pt x="4189095" y="2630648"/>
                  <a:pt x="4389501" y="2530875"/>
                  <a:pt x="4740085" y="2392207"/>
                </a:cubicBezTo>
                <a:cubicBezTo>
                  <a:pt x="4610164" y="2540947"/>
                  <a:pt x="4553014" y="2634766"/>
                  <a:pt x="4552125" y="2635969"/>
                </a:cubicBezTo>
                <a:lnTo>
                  <a:pt x="4560253" y="2640910"/>
                </a:lnTo>
                <a:cubicBezTo>
                  <a:pt x="4561015" y="2639643"/>
                  <a:pt x="4621657" y="2540631"/>
                  <a:pt x="4758817" y="2384542"/>
                </a:cubicBezTo>
                <a:cubicBezTo>
                  <a:pt x="4784598" y="2374406"/>
                  <a:pt x="4811567" y="2363846"/>
                  <a:pt x="4839716" y="2352868"/>
                </a:cubicBezTo>
                <a:cubicBezTo>
                  <a:pt x="5090097" y="2452197"/>
                  <a:pt x="5310632" y="2549816"/>
                  <a:pt x="5502021" y="2641417"/>
                </a:cubicBezTo>
                <a:lnTo>
                  <a:pt x="5523992" y="2641417"/>
                </a:lnTo>
                <a:cubicBezTo>
                  <a:pt x="5330762" y="2548423"/>
                  <a:pt x="5107242" y="2449030"/>
                  <a:pt x="4852797" y="2347864"/>
                </a:cubicBezTo>
                <a:cubicBezTo>
                  <a:pt x="4939729" y="2314543"/>
                  <a:pt x="5037519" y="2278181"/>
                  <a:pt x="5145278" y="2240173"/>
                </a:cubicBezTo>
                <a:cubicBezTo>
                  <a:pt x="5467604" y="2368008"/>
                  <a:pt x="5748528" y="2494640"/>
                  <a:pt x="5987796" y="2611644"/>
                </a:cubicBezTo>
                <a:cubicBezTo>
                  <a:pt x="5975096" y="2626910"/>
                  <a:pt x="5968746" y="2635272"/>
                  <a:pt x="5968429" y="2635652"/>
                </a:cubicBezTo>
                <a:lnTo>
                  <a:pt x="5976049" y="2641354"/>
                </a:lnTo>
                <a:cubicBezTo>
                  <a:pt x="5976049" y="2641037"/>
                  <a:pt x="5983097" y="2632168"/>
                  <a:pt x="5996559" y="2616015"/>
                </a:cubicBezTo>
                <a:lnTo>
                  <a:pt x="6033707" y="2634322"/>
                </a:lnTo>
                <a:lnTo>
                  <a:pt x="6037263" y="2641734"/>
                </a:lnTo>
                <a:lnTo>
                  <a:pt x="6040184" y="2641734"/>
                </a:lnTo>
                <a:lnTo>
                  <a:pt x="6044565" y="2639707"/>
                </a:lnTo>
                <a:lnTo>
                  <a:pt x="6048629" y="2641734"/>
                </a:lnTo>
                <a:lnTo>
                  <a:pt x="6069902" y="2641734"/>
                </a:lnTo>
                <a:lnTo>
                  <a:pt x="6055614" y="2634576"/>
                </a:lnTo>
                <a:cubicBezTo>
                  <a:pt x="6117400" y="2606259"/>
                  <a:pt x="6209411" y="2567807"/>
                  <a:pt x="6328093" y="2522767"/>
                </a:cubicBezTo>
                <a:cubicBezTo>
                  <a:pt x="6416612" y="2563480"/>
                  <a:pt x="6500495" y="2603136"/>
                  <a:pt x="6579807" y="2641734"/>
                </a:cubicBezTo>
                <a:lnTo>
                  <a:pt x="6601524" y="2641734"/>
                </a:lnTo>
                <a:cubicBezTo>
                  <a:pt x="6519482" y="2601742"/>
                  <a:pt x="6432487" y="2560522"/>
                  <a:pt x="6340539" y="2518079"/>
                </a:cubicBezTo>
                <a:cubicBezTo>
                  <a:pt x="6426391" y="2485708"/>
                  <a:pt x="6525705" y="2450107"/>
                  <a:pt x="6637211" y="2412542"/>
                </a:cubicBezTo>
                <a:cubicBezTo>
                  <a:pt x="6821805" y="2492170"/>
                  <a:pt x="6990398" y="2569201"/>
                  <a:pt x="7142353" y="2641734"/>
                </a:cubicBezTo>
                <a:lnTo>
                  <a:pt x="7164388" y="2641734"/>
                </a:lnTo>
                <a:cubicBezTo>
                  <a:pt x="7010337" y="2567934"/>
                  <a:pt x="6838887" y="2489319"/>
                  <a:pt x="6650673" y="2407981"/>
                </a:cubicBezTo>
                <a:cubicBezTo>
                  <a:pt x="6927342" y="2315240"/>
                  <a:pt x="7277545" y="2210843"/>
                  <a:pt x="7682611" y="2114174"/>
                </a:cubicBezTo>
                <a:cubicBezTo>
                  <a:pt x="7880732" y="2066834"/>
                  <a:pt x="8082280" y="2023441"/>
                  <a:pt x="8287321" y="1983994"/>
                </a:cubicBezTo>
                <a:cubicBezTo>
                  <a:pt x="7784592" y="2341592"/>
                  <a:pt x="7471855" y="2630965"/>
                  <a:pt x="7467664" y="2635272"/>
                </a:cubicBezTo>
                <a:lnTo>
                  <a:pt x="7474014" y="2641924"/>
                </a:lnTo>
                <a:lnTo>
                  <a:pt x="7474585" y="2641924"/>
                </a:lnTo>
                <a:cubicBezTo>
                  <a:pt x="7486206" y="2631155"/>
                  <a:pt x="7803960" y="2338488"/>
                  <a:pt x="8309991" y="1979940"/>
                </a:cubicBezTo>
                <a:cubicBezTo>
                  <a:pt x="8517636" y="1940284"/>
                  <a:pt x="8728202" y="1904702"/>
                  <a:pt x="8941753" y="1873199"/>
                </a:cubicBezTo>
                <a:cubicBezTo>
                  <a:pt x="9204706" y="1987732"/>
                  <a:pt x="9423336" y="2096056"/>
                  <a:pt x="9598216" y="2189938"/>
                </a:cubicBezTo>
                <a:cubicBezTo>
                  <a:pt x="9326880" y="2387139"/>
                  <a:pt x="9130220" y="2557355"/>
                  <a:pt x="9048877" y="2635462"/>
                </a:cubicBezTo>
                <a:lnTo>
                  <a:pt x="9055227" y="2641797"/>
                </a:lnTo>
                <a:lnTo>
                  <a:pt x="9055735" y="2641797"/>
                </a:lnTo>
                <a:cubicBezTo>
                  <a:pt x="9137523" y="2563119"/>
                  <a:pt x="9335135" y="2392461"/>
                  <a:pt x="9607550" y="2194689"/>
                </a:cubicBezTo>
                <a:cubicBezTo>
                  <a:pt x="9659493" y="2222606"/>
                  <a:pt x="9707562" y="2249168"/>
                  <a:pt x="9751695" y="2274380"/>
                </a:cubicBezTo>
                <a:cubicBezTo>
                  <a:pt x="10121202" y="2484441"/>
                  <a:pt x="10301795" y="2633119"/>
                  <a:pt x="10312209" y="2641797"/>
                </a:cubicBezTo>
                <a:lnTo>
                  <a:pt x="10313162" y="2641797"/>
                </a:lnTo>
                <a:lnTo>
                  <a:pt x="10318877" y="2635019"/>
                </a:lnTo>
                <a:cubicBezTo>
                  <a:pt x="10317099" y="2633499"/>
                  <a:pt x="10136378" y="2482161"/>
                  <a:pt x="9756902" y="2266398"/>
                </a:cubicBezTo>
                <a:cubicBezTo>
                  <a:pt x="9713722" y="2241820"/>
                  <a:pt x="9666795" y="2215847"/>
                  <a:pt x="9616059" y="2188481"/>
                </a:cubicBezTo>
                <a:cubicBezTo>
                  <a:pt x="9686417" y="2137803"/>
                  <a:pt x="9761665" y="2084971"/>
                  <a:pt x="9841103" y="2031695"/>
                </a:cubicBezTo>
                <a:cubicBezTo>
                  <a:pt x="9984867" y="2103722"/>
                  <a:pt x="10110025" y="2170744"/>
                  <a:pt x="10216134" y="2230164"/>
                </a:cubicBezTo>
                <a:cubicBezTo>
                  <a:pt x="10501503" y="2390053"/>
                  <a:pt x="10693781" y="2519663"/>
                  <a:pt x="10792778" y="2590295"/>
                </a:cubicBezTo>
                <a:cubicBezTo>
                  <a:pt x="10765219" y="2618675"/>
                  <a:pt x="10750804" y="2635019"/>
                  <a:pt x="10750359" y="2635526"/>
                </a:cubicBezTo>
                <a:lnTo>
                  <a:pt x="10757598" y="2641861"/>
                </a:lnTo>
                <a:cubicBezTo>
                  <a:pt x="10757980" y="2641417"/>
                  <a:pt x="10772584" y="2624757"/>
                  <a:pt x="10800588" y="2595997"/>
                </a:cubicBezTo>
                <a:cubicBezTo>
                  <a:pt x="10831258" y="2617978"/>
                  <a:pt x="10851959" y="2633625"/>
                  <a:pt x="10862818" y="2641924"/>
                </a:cubicBezTo>
                <a:lnTo>
                  <a:pt x="10877169" y="2641924"/>
                </a:lnTo>
                <a:lnTo>
                  <a:pt x="10877613" y="2641354"/>
                </a:lnTo>
                <a:cubicBezTo>
                  <a:pt x="10876915" y="2640847"/>
                  <a:pt x="10853357" y="2622349"/>
                  <a:pt x="10807319" y="2589155"/>
                </a:cubicBezTo>
                <a:cubicBezTo>
                  <a:pt x="10853420" y="2542151"/>
                  <a:pt x="10931081" y="2467147"/>
                  <a:pt x="11037824" y="2377700"/>
                </a:cubicBezTo>
                <a:cubicBezTo>
                  <a:pt x="11279569" y="2517889"/>
                  <a:pt x="11421808" y="2615825"/>
                  <a:pt x="11458893" y="2641924"/>
                </a:cubicBezTo>
                <a:lnTo>
                  <a:pt x="11473879" y="2641924"/>
                </a:lnTo>
                <a:lnTo>
                  <a:pt x="11474323" y="2641227"/>
                </a:lnTo>
                <a:cubicBezTo>
                  <a:pt x="11472418" y="2639833"/>
                  <a:pt x="11326432" y="2534169"/>
                  <a:pt x="11045634" y="2371239"/>
                </a:cubicBezTo>
                <a:cubicBezTo>
                  <a:pt x="11071860" y="2349403"/>
                  <a:pt x="11099736" y="2326788"/>
                  <a:pt x="11129391" y="2303394"/>
                </a:cubicBezTo>
                <a:cubicBezTo>
                  <a:pt x="11174285" y="2268109"/>
                  <a:pt x="11225022" y="2229910"/>
                  <a:pt x="11281283" y="2189875"/>
                </a:cubicBezTo>
                <a:cubicBezTo>
                  <a:pt x="11775567" y="2444912"/>
                  <a:pt x="12045632" y="2628874"/>
                  <a:pt x="12064619" y="2641924"/>
                </a:cubicBezTo>
                <a:lnTo>
                  <a:pt x="12066207" y="2641924"/>
                </a:lnTo>
                <a:lnTo>
                  <a:pt x="12071159" y="2634892"/>
                </a:lnTo>
                <a:cubicBezTo>
                  <a:pt x="12068429" y="2632992"/>
                  <a:pt x="11798109" y="2446179"/>
                  <a:pt x="11290109" y="2183666"/>
                </a:cubicBezTo>
                <a:cubicBezTo>
                  <a:pt x="11556111" y="1995106"/>
                  <a:pt x="11843448" y="1838383"/>
                  <a:pt x="12146153" y="1716730"/>
                </a:cubicBezTo>
                <a:lnTo>
                  <a:pt x="12188634" y="1718631"/>
                </a:lnTo>
                <a:lnTo>
                  <a:pt x="12189143" y="1709128"/>
                </a:lnTo>
                <a:lnTo>
                  <a:pt x="12167933" y="1708178"/>
                </a:lnTo>
                <a:cubicBezTo>
                  <a:pt x="12175490" y="1705264"/>
                  <a:pt x="12182983" y="1702224"/>
                  <a:pt x="12190603" y="1699310"/>
                </a:cubicBezTo>
                <a:lnTo>
                  <a:pt x="12187174" y="1690441"/>
                </a:lnTo>
                <a:cubicBezTo>
                  <a:pt x="12172886" y="1695971"/>
                  <a:pt x="12158726" y="1701546"/>
                  <a:pt x="12144566" y="1707165"/>
                </a:cubicBezTo>
                <a:cubicBezTo>
                  <a:pt x="11545887" y="1680679"/>
                  <a:pt x="10946257" y="1684904"/>
                  <a:pt x="10348023" y="1719834"/>
                </a:cubicBezTo>
                <a:cubicBezTo>
                  <a:pt x="10535920" y="1613980"/>
                  <a:pt x="10726737" y="1517122"/>
                  <a:pt x="10918634" y="1429955"/>
                </a:cubicBezTo>
                <a:cubicBezTo>
                  <a:pt x="11010646" y="1388228"/>
                  <a:pt x="11102975" y="1348807"/>
                  <a:pt x="11195621" y="1311685"/>
                </a:cubicBezTo>
                <a:cubicBezTo>
                  <a:pt x="11527092" y="1320129"/>
                  <a:pt x="11858054" y="1337613"/>
                  <a:pt x="12188507" y="1364137"/>
                </a:cubicBezTo>
                <a:lnTo>
                  <a:pt x="12189270" y="1354635"/>
                </a:lnTo>
                <a:cubicBezTo>
                  <a:pt x="11866245" y="1328491"/>
                  <a:pt x="11542395" y="1311197"/>
                  <a:pt x="11217720" y="1302753"/>
                </a:cubicBezTo>
                <a:cubicBezTo>
                  <a:pt x="11464481" y="1204285"/>
                  <a:pt x="11717210" y="1121369"/>
                  <a:pt x="11974385" y="1054493"/>
                </a:cubicBezTo>
                <a:cubicBezTo>
                  <a:pt x="12045632" y="1060277"/>
                  <a:pt x="12116943" y="1066358"/>
                  <a:pt x="12188317" y="1072737"/>
                </a:cubicBezTo>
                <a:lnTo>
                  <a:pt x="12189206" y="1063235"/>
                </a:lnTo>
                <a:cubicBezTo>
                  <a:pt x="12126976" y="1057661"/>
                  <a:pt x="12064809" y="1052339"/>
                  <a:pt x="12002643" y="1047272"/>
                </a:cubicBezTo>
                <a:cubicBezTo>
                  <a:pt x="12065127" y="1031435"/>
                  <a:pt x="12127484" y="1016656"/>
                  <a:pt x="12189778" y="1002928"/>
                </a:cubicBezTo>
                <a:lnTo>
                  <a:pt x="12187745" y="993679"/>
                </a:lnTo>
                <a:cubicBezTo>
                  <a:pt x="12116498" y="1009263"/>
                  <a:pt x="12045124" y="1026322"/>
                  <a:pt x="11973560" y="1044864"/>
                </a:cubicBezTo>
                <a:cubicBezTo>
                  <a:pt x="11356848" y="995010"/>
                  <a:pt x="10743311" y="970811"/>
                  <a:pt x="10136251" y="972204"/>
                </a:cubicBezTo>
                <a:cubicBezTo>
                  <a:pt x="10247503" y="928621"/>
                  <a:pt x="10357866" y="888858"/>
                  <a:pt x="10467340" y="852921"/>
                </a:cubicBezTo>
                <a:cubicBezTo>
                  <a:pt x="10623677" y="801609"/>
                  <a:pt x="10777919" y="758260"/>
                  <a:pt x="10930065" y="722868"/>
                </a:cubicBezTo>
                <a:cubicBezTo>
                  <a:pt x="11346688" y="744831"/>
                  <a:pt x="11766106" y="776986"/>
                  <a:pt x="12188254" y="819346"/>
                </a:cubicBezTo>
                <a:lnTo>
                  <a:pt x="12189270" y="809844"/>
                </a:lnTo>
                <a:cubicBezTo>
                  <a:pt x="11778297" y="768668"/>
                  <a:pt x="11369802" y="736994"/>
                  <a:pt x="10963720" y="714823"/>
                </a:cubicBezTo>
                <a:cubicBezTo>
                  <a:pt x="11392408" y="618091"/>
                  <a:pt x="11802682" y="584960"/>
                  <a:pt x="12188444" y="616317"/>
                </a:cubicBezTo>
                <a:lnTo>
                  <a:pt x="12189206" y="606815"/>
                </a:lnTo>
                <a:cubicBezTo>
                  <a:pt x="11792839" y="574571"/>
                  <a:pt x="11370628" y="610299"/>
                  <a:pt x="10929239" y="712986"/>
                </a:cubicBezTo>
                <a:cubicBezTo>
                  <a:pt x="10463594" y="688407"/>
                  <a:pt x="10002139" y="676516"/>
                  <a:pt x="9544939" y="677321"/>
                </a:cubicBezTo>
                <a:cubicBezTo>
                  <a:pt x="10155619" y="528390"/>
                  <a:pt x="10806367" y="432925"/>
                  <a:pt x="11488674" y="392256"/>
                </a:cubicBezTo>
                <a:cubicBezTo>
                  <a:pt x="11723053" y="408769"/>
                  <a:pt x="11957495" y="428385"/>
                  <a:pt x="12192063" y="451106"/>
                </a:cubicBezTo>
                <a:close/>
                <a:moveTo>
                  <a:pt x="6546088" y="486771"/>
                </a:moveTo>
                <a:cubicBezTo>
                  <a:pt x="6749288" y="463712"/>
                  <a:pt x="6953377" y="443061"/>
                  <a:pt x="7158292" y="424817"/>
                </a:cubicBezTo>
                <a:cubicBezTo>
                  <a:pt x="7848346" y="363243"/>
                  <a:pt x="8545385" y="329035"/>
                  <a:pt x="9249410" y="322194"/>
                </a:cubicBezTo>
                <a:cubicBezTo>
                  <a:pt x="8978900" y="362483"/>
                  <a:pt x="8716073" y="410564"/>
                  <a:pt x="8460994" y="466436"/>
                </a:cubicBezTo>
                <a:cubicBezTo>
                  <a:pt x="8077327" y="549851"/>
                  <a:pt x="7698931" y="656042"/>
                  <a:pt x="7327964" y="784442"/>
                </a:cubicBezTo>
                <a:cubicBezTo>
                  <a:pt x="7315835" y="785645"/>
                  <a:pt x="7303770" y="786912"/>
                  <a:pt x="7291642" y="788053"/>
                </a:cubicBezTo>
                <a:cubicBezTo>
                  <a:pt x="6943345" y="712922"/>
                  <a:pt x="6590602" y="647275"/>
                  <a:pt x="6233414" y="591105"/>
                </a:cubicBezTo>
                <a:cubicBezTo>
                  <a:pt x="6336284" y="554827"/>
                  <a:pt x="6440488" y="520049"/>
                  <a:pt x="6546088" y="486771"/>
                </a:cubicBezTo>
                <a:close/>
                <a:moveTo>
                  <a:pt x="9814941" y="1759237"/>
                </a:moveTo>
                <a:cubicBezTo>
                  <a:pt x="9599041" y="1666496"/>
                  <a:pt x="9359836" y="1570270"/>
                  <a:pt x="9098597" y="1474172"/>
                </a:cubicBezTo>
                <a:cubicBezTo>
                  <a:pt x="9163241" y="1437050"/>
                  <a:pt x="9227757" y="1401151"/>
                  <a:pt x="9292209" y="1366481"/>
                </a:cubicBezTo>
                <a:lnTo>
                  <a:pt x="9326817" y="1363567"/>
                </a:lnTo>
                <a:cubicBezTo>
                  <a:pt x="9677273" y="1484371"/>
                  <a:pt x="9994392" y="1606759"/>
                  <a:pt x="10275507" y="1723952"/>
                </a:cubicBezTo>
                <a:cubicBezTo>
                  <a:pt x="10121138" y="1733537"/>
                  <a:pt x="9967595" y="1745300"/>
                  <a:pt x="9814941" y="1759237"/>
                </a:cubicBezTo>
                <a:close/>
                <a:moveTo>
                  <a:pt x="10295255" y="1731997"/>
                </a:moveTo>
                <a:lnTo>
                  <a:pt x="10301605" y="1734658"/>
                </a:lnTo>
                <a:cubicBezTo>
                  <a:pt x="10224008" y="1779001"/>
                  <a:pt x="10146982" y="1824865"/>
                  <a:pt x="10070529" y="1872249"/>
                </a:cubicBezTo>
                <a:cubicBezTo>
                  <a:pt x="9994773" y="1837832"/>
                  <a:pt x="9915652" y="1802883"/>
                  <a:pt x="9833229" y="1767408"/>
                </a:cubicBezTo>
                <a:cubicBezTo>
                  <a:pt x="9986391" y="1753428"/>
                  <a:pt x="10140379" y="1741626"/>
                  <a:pt x="10295255" y="1731997"/>
                </a:cubicBezTo>
                <a:close/>
                <a:moveTo>
                  <a:pt x="2138045" y="2013831"/>
                </a:moveTo>
                <a:cubicBezTo>
                  <a:pt x="1894205" y="1904176"/>
                  <a:pt x="1622933" y="1789834"/>
                  <a:pt x="1325944" y="1675428"/>
                </a:cubicBezTo>
                <a:cubicBezTo>
                  <a:pt x="1458024" y="1627619"/>
                  <a:pt x="1601641" y="1577619"/>
                  <a:pt x="1756791" y="1525420"/>
                </a:cubicBezTo>
                <a:cubicBezTo>
                  <a:pt x="2043729" y="1573311"/>
                  <a:pt x="2324208" y="1626821"/>
                  <a:pt x="2598230" y="1685943"/>
                </a:cubicBezTo>
                <a:cubicBezTo>
                  <a:pt x="2480501" y="1779571"/>
                  <a:pt x="2373884" y="1870602"/>
                  <a:pt x="2278380" y="1957008"/>
                </a:cubicBezTo>
                <a:cubicBezTo>
                  <a:pt x="2230203" y="1976184"/>
                  <a:pt x="2183429" y="1995124"/>
                  <a:pt x="2138045" y="2013831"/>
                </a:cubicBezTo>
                <a:close/>
                <a:moveTo>
                  <a:pt x="2258187" y="1975316"/>
                </a:moveTo>
                <a:cubicBezTo>
                  <a:pt x="2235073" y="1996430"/>
                  <a:pt x="2212613" y="2017208"/>
                  <a:pt x="2190814" y="2037650"/>
                </a:cubicBezTo>
                <a:lnTo>
                  <a:pt x="2149983" y="2019216"/>
                </a:lnTo>
                <a:cubicBezTo>
                  <a:pt x="2185245" y="2004690"/>
                  <a:pt x="2221313" y="1990057"/>
                  <a:pt x="2258187" y="1975316"/>
                </a:cubicBezTo>
                <a:close/>
                <a:moveTo>
                  <a:pt x="5040694" y="1641663"/>
                </a:moveTo>
                <a:cubicBezTo>
                  <a:pt x="4941716" y="1669112"/>
                  <a:pt x="4845495" y="1696712"/>
                  <a:pt x="4752023" y="1724459"/>
                </a:cubicBezTo>
                <a:cubicBezTo>
                  <a:pt x="4590396" y="1676866"/>
                  <a:pt x="4427411" y="1631464"/>
                  <a:pt x="4263073" y="1588261"/>
                </a:cubicBezTo>
                <a:cubicBezTo>
                  <a:pt x="4482465" y="1434440"/>
                  <a:pt x="4710157" y="1292750"/>
                  <a:pt x="4945126" y="1163831"/>
                </a:cubicBezTo>
                <a:cubicBezTo>
                  <a:pt x="5259026" y="1095752"/>
                  <a:pt x="5577923" y="1034792"/>
                  <a:pt x="5901817" y="980947"/>
                </a:cubicBezTo>
                <a:cubicBezTo>
                  <a:pt x="6115476" y="1020222"/>
                  <a:pt x="6325299" y="1062747"/>
                  <a:pt x="6531293" y="1108529"/>
                </a:cubicBezTo>
                <a:cubicBezTo>
                  <a:pt x="6388862" y="1175804"/>
                  <a:pt x="6250877" y="1246456"/>
                  <a:pt x="6117273" y="1320490"/>
                </a:cubicBezTo>
                <a:cubicBezTo>
                  <a:pt x="6059697" y="1352500"/>
                  <a:pt x="6003989" y="1384490"/>
                  <a:pt x="5950141" y="1416462"/>
                </a:cubicBezTo>
                <a:cubicBezTo>
                  <a:pt x="5642039" y="1484162"/>
                  <a:pt x="5338890" y="1559229"/>
                  <a:pt x="5040694" y="1641663"/>
                </a:cubicBezTo>
                <a:close/>
                <a:moveTo>
                  <a:pt x="5924614" y="1432046"/>
                </a:moveTo>
                <a:cubicBezTo>
                  <a:pt x="5696801" y="1568205"/>
                  <a:pt x="5478685" y="1719904"/>
                  <a:pt x="5271834" y="1886059"/>
                </a:cubicBezTo>
                <a:lnTo>
                  <a:pt x="5218494" y="1868765"/>
                </a:lnTo>
                <a:cubicBezTo>
                  <a:pt x="5069777" y="1820412"/>
                  <a:pt x="4919917" y="1773952"/>
                  <a:pt x="4768914" y="1729400"/>
                </a:cubicBezTo>
                <a:cubicBezTo>
                  <a:pt x="4857814" y="1703091"/>
                  <a:pt x="4949273" y="1676929"/>
                  <a:pt x="5043297" y="1650912"/>
                </a:cubicBezTo>
                <a:cubicBezTo>
                  <a:pt x="5332051" y="1570923"/>
                  <a:pt x="5625827" y="1497972"/>
                  <a:pt x="5924614" y="1432046"/>
                </a:cubicBezTo>
                <a:close/>
                <a:moveTo>
                  <a:pt x="2143379" y="1400372"/>
                </a:moveTo>
                <a:cubicBezTo>
                  <a:pt x="2225212" y="1374779"/>
                  <a:pt x="2309432" y="1349016"/>
                  <a:pt x="2396046" y="1323088"/>
                </a:cubicBezTo>
                <a:cubicBezTo>
                  <a:pt x="2580113" y="1355522"/>
                  <a:pt x="2762822" y="1390616"/>
                  <a:pt x="2944178" y="1428371"/>
                </a:cubicBezTo>
                <a:cubicBezTo>
                  <a:pt x="2896851" y="1461439"/>
                  <a:pt x="2850007" y="1495013"/>
                  <a:pt x="2803652" y="1529094"/>
                </a:cubicBezTo>
                <a:cubicBezTo>
                  <a:pt x="2586736" y="1482261"/>
                  <a:pt x="2366709" y="1439223"/>
                  <a:pt x="2143570" y="1399992"/>
                </a:cubicBezTo>
                <a:close/>
                <a:moveTo>
                  <a:pt x="2793492" y="1536633"/>
                </a:moveTo>
                <a:cubicBezTo>
                  <a:pt x="2776728" y="1548922"/>
                  <a:pt x="2759964" y="1561212"/>
                  <a:pt x="2743391" y="1573691"/>
                </a:cubicBezTo>
                <a:cubicBezTo>
                  <a:pt x="2696572" y="1608830"/>
                  <a:pt x="2651335" y="1643735"/>
                  <a:pt x="2607691" y="1678405"/>
                </a:cubicBezTo>
                <a:cubicBezTo>
                  <a:pt x="2336756" y="1619872"/>
                  <a:pt x="2059476" y="1566786"/>
                  <a:pt x="1775841" y="1519149"/>
                </a:cubicBezTo>
                <a:cubicBezTo>
                  <a:pt x="1886248" y="1482280"/>
                  <a:pt x="2002199" y="1444760"/>
                  <a:pt x="2123694" y="1406580"/>
                </a:cubicBezTo>
                <a:cubicBezTo>
                  <a:pt x="2350091" y="1445900"/>
                  <a:pt x="2573420" y="1489204"/>
                  <a:pt x="2793683" y="1536506"/>
                </a:cubicBezTo>
                <a:close/>
                <a:moveTo>
                  <a:pt x="3638614" y="549802"/>
                </a:moveTo>
                <a:cubicBezTo>
                  <a:pt x="3919665" y="564118"/>
                  <a:pt x="4197395" y="583925"/>
                  <a:pt x="4471797" y="609222"/>
                </a:cubicBezTo>
                <a:cubicBezTo>
                  <a:pt x="4371893" y="648878"/>
                  <a:pt x="4273125" y="690478"/>
                  <a:pt x="4175506" y="734017"/>
                </a:cubicBezTo>
                <a:cubicBezTo>
                  <a:pt x="3830276" y="701285"/>
                  <a:pt x="3477749" y="676054"/>
                  <a:pt x="3117914" y="658317"/>
                </a:cubicBezTo>
                <a:cubicBezTo>
                  <a:pt x="3294317" y="619759"/>
                  <a:pt x="3467881" y="583587"/>
                  <a:pt x="3638614" y="549802"/>
                </a:cubicBezTo>
                <a:close/>
                <a:moveTo>
                  <a:pt x="3081592" y="656479"/>
                </a:moveTo>
                <a:cubicBezTo>
                  <a:pt x="2968352" y="651032"/>
                  <a:pt x="2854408" y="646344"/>
                  <a:pt x="2739771" y="642416"/>
                </a:cubicBezTo>
                <a:cubicBezTo>
                  <a:pt x="2831338" y="602634"/>
                  <a:pt x="2924048" y="564266"/>
                  <a:pt x="3017901" y="527313"/>
                </a:cubicBezTo>
                <a:cubicBezTo>
                  <a:pt x="3213227" y="531537"/>
                  <a:pt x="3407092" y="538399"/>
                  <a:pt x="3599498" y="547901"/>
                </a:cubicBezTo>
                <a:cubicBezTo>
                  <a:pt x="3429870" y="581729"/>
                  <a:pt x="3257214" y="617922"/>
                  <a:pt x="3081528" y="656479"/>
                </a:cubicBezTo>
                <a:close/>
                <a:moveTo>
                  <a:pt x="6837236" y="972521"/>
                </a:moveTo>
                <a:cubicBezTo>
                  <a:pt x="6717856" y="945155"/>
                  <a:pt x="6597460" y="918973"/>
                  <a:pt x="6476111" y="893970"/>
                </a:cubicBezTo>
                <a:cubicBezTo>
                  <a:pt x="6606033" y="876106"/>
                  <a:pt x="6736588" y="859363"/>
                  <a:pt x="6867779" y="843735"/>
                </a:cubicBezTo>
                <a:cubicBezTo>
                  <a:pt x="6930327" y="857121"/>
                  <a:pt x="6992620" y="870804"/>
                  <a:pt x="7054723" y="884785"/>
                </a:cubicBezTo>
                <a:cubicBezTo>
                  <a:pt x="6981254" y="913247"/>
                  <a:pt x="6908737" y="942494"/>
                  <a:pt x="6837172" y="972521"/>
                </a:cubicBezTo>
                <a:close/>
                <a:moveTo>
                  <a:pt x="7071424" y="888522"/>
                </a:moveTo>
                <a:cubicBezTo>
                  <a:pt x="7350570" y="951616"/>
                  <a:pt x="7625906" y="1021109"/>
                  <a:pt x="7897369" y="1097000"/>
                </a:cubicBezTo>
                <a:cubicBezTo>
                  <a:pt x="7769543" y="1111316"/>
                  <a:pt x="7642225" y="1126817"/>
                  <a:pt x="7515416" y="1143497"/>
                </a:cubicBezTo>
                <a:cubicBezTo>
                  <a:pt x="7298309" y="1083525"/>
                  <a:pt x="7077520" y="1027741"/>
                  <a:pt x="6853047" y="976132"/>
                </a:cubicBezTo>
                <a:cubicBezTo>
                  <a:pt x="6924866" y="946188"/>
                  <a:pt x="6997637" y="916984"/>
                  <a:pt x="7071360" y="888522"/>
                </a:cubicBezTo>
                <a:close/>
                <a:moveTo>
                  <a:pt x="6822313" y="978793"/>
                </a:moveTo>
                <a:cubicBezTo>
                  <a:pt x="6728396" y="1018531"/>
                  <a:pt x="6636258" y="1059624"/>
                  <a:pt x="6545770" y="1102067"/>
                </a:cubicBezTo>
                <a:cubicBezTo>
                  <a:pt x="6344222" y="1057090"/>
                  <a:pt x="6138907" y="1015237"/>
                  <a:pt x="5929821" y="976512"/>
                </a:cubicBezTo>
                <a:cubicBezTo>
                  <a:pt x="6101188" y="948259"/>
                  <a:pt x="6273781" y="922052"/>
                  <a:pt x="6447600" y="897898"/>
                </a:cubicBezTo>
                <a:cubicBezTo>
                  <a:pt x="6573520" y="923617"/>
                  <a:pt x="6698425" y="950584"/>
                  <a:pt x="6822250" y="978793"/>
                </a:cubicBezTo>
                <a:close/>
                <a:moveTo>
                  <a:pt x="5902262" y="971444"/>
                </a:moveTo>
                <a:cubicBezTo>
                  <a:pt x="5761209" y="945516"/>
                  <a:pt x="5618525" y="921039"/>
                  <a:pt x="5474208" y="898024"/>
                </a:cubicBezTo>
                <a:cubicBezTo>
                  <a:pt x="5554263" y="861283"/>
                  <a:pt x="5635371" y="825491"/>
                  <a:pt x="5717540" y="790650"/>
                </a:cubicBezTo>
                <a:lnTo>
                  <a:pt x="5761228" y="772342"/>
                </a:lnTo>
                <a:cubicBezTo>
                  <a:pt x="5983523" y="808495"/>
                  <a:pt x="6202953" y="848442"/>
                  <a:pt x="6419533" y="892196"/>
                </a:cubicBezTo>
                <a:cubicBezTo>
                  <a:pt x="6245841" y="916604"/>
                  <a:pt x="6073394" y="943020"/>
                  <a:pt x="5902198" y="971444"/>
                </a:cubicBezTo>
                <a:close/>
                <a:moveTo>
                  <a:pt x="5874576" y="976069"/>
                </a:moveTo>
                <a:cubicBezTo>
                  <a:pt x="5570538" y="1027000"/>
                  <a:pt x="5270691" y="1084267"/>
                  <a:pt x="4975035" y="1147868"/>
                </a:cubicBezTo>
                <a:cubicBezTo>
                  <a:pt x="5131372" y="1062811"/>
                  <a:pt x="5292598" y="981916"/>
                  <a:pt x="5458714" y="905183"/>
                </a:cubicBezTo>
                <a:cubicBezTo>
                  <a:pt x="5598751" y="927481"/>
                  <a:pt x="5737352" y="951110"/>
                  <a:pt x="5874512" y="976069"/>
                </a:cubicBezTo>
                <a:close/>
                <a:moveTo>
                  <a:pt x="5713476" y="782035"/>
                </a:moveTo>
                <a:cubicBezTo>
                  <a:pt x="5626862" y="818650"/>
                  <a:pt x="5541474" y="856424"/>
                  <a:pt x="5457317" y="895364"/>
                </a:cubicBezTo>
                <a:cubicBezTo>
                  <a:pt x="5229651" y="859255"/>
                  <a:pt x="4998066" y="826714"/>
                  <a:pt x="4762564" y="797745"/>
                </a:cubicBezTo>
                <a:cubicBezTo>
                  <a:pt x="4714767" y="791835"/>
                  <a:pt x="4666787" y="786108"/>
                  <a:pt x="4618609" y="780578"/>
                </a:cubicBezTo>
                <a:cubicBezTo>
                  <a:pt x="4795393" y="746497"/>
                  <a:pt x="4973193" y="714272"/>
                  <a:pt x="5152009" y="683909"/>
                </a:cubicBezTo>
                <a:cubicBezTo>
                  <a:pt x="5351190" y="709248"/>
                  <a:pt x="5548332" y="737774"/>
                  <a:pt x="5743448" y="769492"/>
                </a:cubicBezTo>
                <a:cubicBezTo>
                  <a:pt x="5733479" y="773673"/>
                  <a:pt x="5723382" y="777790"/>
                  <a:pt x="5713413" y="782035"/>
                </a:cubicBezTo>
                <a:close/>
                <a:moveTo>
                  <a:pt x="4587304" y="777030"/>
                </a:moveTo>
                <a:cubicBezTo>
                  <a:pt x="4457637" y="762207"/>
                  <a:pt x="4326846" y="748460"/>
                  <a:pt x="4194937" y="735791"/>
                </a:cubicBezTo>
                <a:cubicBezTo>
                  <a:pt x="4293026" y="692334"/>
                  <a:pt x="4392340" y="650778"/>
                  <a:pt x="4492879" y="611122"/>
                </a:cubicBezTo>
                <a:cubicBezTo>
                  <a:pt x="4604893" y="621596"/>
                  <a:pt x="4716355" y="632914"/>
                  <a:pt x="4827270" y="645077"/>
                </a:cubicBezTo>
                <a:cubicBezTo>
                  <a:pt x="4925143" y="655928"/>
                  <a:pt x="5022514" y="667502"/>
                  <a:pt x="5119370" y="679791"/>
                </a:cubicBezTo>
                <a:cubicBezTo>
                  <a:pt x="4941189" y="710407"/>
                  <a:pt x="4763815" y="742822"/>
                  <a:pt x="4587240" y="777030"/>
                </a:cubicBezTo>
                <a:close/>
                <a:moveTo>
                  <a:pt x="4177094" y="743709"/>
                </a:moveTo>
                <a:cubicBezTo>
                  <a:pt x="4304557" y="755790"/>
                  <a:pt x="4430986" y="768922"/>
                  <a:pt x="4556379" y="783112"/>
                </a:cubicBezTo>
                <a:cubicBezTo>
                  <a:pt x="4279900" y="837166"/>
                  <a:pt x="4005917" y="895725"/>
                  <a:pt x="3734435" y="958775"/>
                </a:cubicBezTo>
                <a:cubicBezTo>
                  <a:pt x="3877945" y="883264"/>
                  <a:pt x="4024357" y="812080"/>
                  <a:pt x="4173665" y="745230"/>
                </a:cubicBezTo>
                <a:close/>
                <a:moveTo>
                  <a:pt x="4587685" y="786596"/>
                </a:moveTo>
                <a:cubicBezTo>
                  <a:pt x="4645724" y="793266"/>
                  <a:pt x="4703553" y="800108"/>
                  <a:pt x="4761167" y="807120"/>
                </a:cubicBezTo>
                <a:cubicBezTo>
                  <a:pt x="4991627" y="835373"/>
                  <a:pt x="5218576" y="867174"/>
                  <a:pt x="5442014" y="902522"/>
                </a:cubicBezTo>
                <a:cubicBezTo>
                  <a:pt x="5270310" y="982087"/>
                  <a:pt x="5103749" y="1066232"/>
                  <a:pt x="4942332" y="1154963"/>
                </a:cubicBezTo>
                <a:cubicBezTo>
                  <a:pt x="4546937" y="1240818"/>
                  <a:pt x="4160158" y="1337955"/>
                  <a:pt x="3781997" y="1446362"/>
                </a:cubicBezTo>
                <a:lnTo>
                  <a:pt x="3739579" y="1458588"/>
                </a:lnTo>
                <a:cubicBezTo>
                  <a:pt x="3533032" y="1410571"/>
                  <a:pt x="3324816" y="1365892"/>
                  <a:pt x="3114929" y="1324545"/>
                </a:cubicBezTo>
                <a:cubicBezTo>
                  <a:pt x="3303607" y="1200383"/>
                  <a:pt x="3499041" y="1084393"/>
                  <a:pt x="3701225" y="976576"/>
                </a:cubicBezTo>
                <a:cubicBezTo>
                  <a:pt x="3993534" y="907989"/>
                  <a:pt x="4289000" y="844667"/>
                  <a:pt x="4587621" y="786596"/>
                </a:cubicBezTo>
                <a:close/>
                <a:moveTo>
                  <a:pt x="4912741" y="1171180"/>
                </a:moveTo>
                <a:cubicBezTo>
                  <a:pt x="4685049" y="1297305"/>
                  <a:pt x="4464279" y="1435498"/>
                  <a:pt x="4251389" y="1585157"/>
                </a:cubicBezTo>
                <a:cubicBezTo>
                  <a:pt x="4088194" y="1542207"/>
                  <a:pt x="3923837" y="1501411"/>
                  <a:pt x="3758311" y="1462769"/>
                </a:cubicBezTo>
                <a:lnTo>
                  <a:pt x="3784473" y="1455231"/>
                </a:lnTo>
                <a:cubicBezTo>
                  <a:pt x="4151840" y="1350029"/>
                  <a:pt x="4527912" y="1255350"/>
                  <a:pt x="4912678" y="1171180"/>
                </a:cubicBezTo>
                <a:close/>
                <a:moveTo>
                  <a:pt x="3101277" y="1321694"/>
                </a:moveTo>
                <a:cubicBezTo>
                  <a:pt x="2958910" y="1293739"/>
                  <a:pt x="2815844" y="1267342"/>
                  <a:pt x="2672080" y="1242509"/>
                </a:cubicBezTo>
                <a:cubicBezTo>
                  <a:pt x="2874982" y="1184819"/>
                  <a:pt x="3088913" y="1127514"/>
                  <a:pt x="3313875" y="1070584"/>
                </a:cubicBezTo>
                <a:cubicBezTo>
                  <a:pt x="3430632" y="1041019"/>
                  <a:pt x="3547955" y="1012411"/>
                  <a:pt x="3665855" y="984747"/>
                </a:cubicBezTo>
                <a:cubicBezTo>
                  <a:pt x="3471628" y="1089227"/>
                  <a:pt x="3283439" y="1201542"/>
                  <a:pt x="3101277" y="1321694"/>
                </a:cubicBezTo>
                <a:close/>
                <a:moveTo>
                  <a:pt x="3089910" y="1329169"/>
                </a:moveTo>
                <a:cubicBezTo>
                  <a:pt x="3044527" y="1359196"/>
                  <a:pt x="2999594" y="1389729"/>
                  <a:pt x="2955100" y="1420770"/>
                </a:cubicBezTo>
                <a:cubicBezTo>
                  <a:pt x="2776963" y="1383648"/>
                  <a:pt x="2597487" y="1349016"/>
                  <a:pt x="2416683" y="1316880"/>
                </a:cubicBezTo>
                <a:cubicBezTo>
                  <a:pt x="2492883" y="1294157"/>
                  <a:pt x="2571033" y="1271377"/>
                  <a:pt x="2651125" y="1248527"/>
                </a:cubicBezTo>
                <a:cubicBezTo>
                  <a:pt x="2798064" y="1273740"/>
                  <a:pt x="2944324" y="1300618"/>
                  <a:pt x="3089910" y="1329169"/>
                </a:cubicBezTo>
                <a:close/>
                <a:moveTo>
                  <a:pt x="2395665" y="1313269"/>
                </a:moveTo>
                <a:cubicBezTo>
                  <a:pt x="2158937" y="1271586"/>
                  <a:pt x="1920094" y="1234337"/>
                  <a:pt x="1679131" y="1201523"/>
                </a:cubicBezTo>
                <a:cubicBezTo>
                  <a:pt x="1721466" y="1174873"/>
                  <a:pt x="1764201" y="1148565"/>
                  <a:pt x="1807337" y="1122592"/>
                </a:cubicBezTo>
                <a:cubicBezTo>
                  <a:pt x="2083435" y="1157687"/>
                  <a:pt x="2357438" y="1198438"/>
                  <a:pt x="2629345" y="1244853"/>
                </a:cubicBezTo>
                <a:cubicBezTo>
                  <a:pt x="2549671" y="1267658"/>
                  <a:pt x="2471782" y="1290464"/>
                  <a:pt x="2395665" y="1313269"/>
                </a:cubicBezTo>
                <a:close/>
                <a:moveTo>
                  <a:pt x="2957195" y="1430905"/>
                </a:moveTo>
                <a:cubicBezTo>
                  <a:pt x="3124918" y="1465956"/>
                  <a:pt x="3291351" y="1503267"/>
                  <a:pt x="3456496" y="1542841"/>
                </a:cubicBezTo>
                <a:cubicBezTo>
                  <a:pt x="3371831" y="1568940"/>
                  <a:pt x="3289173" y="1595122"/>
                  <a:pt x="3208528" y="1621392"/>
                </a:cubicBezTo>
                <a:cubicBezTo>
                  <a:pt x="3078944" y="1590098"/>
                  <a:pt x="2948178" y="1560154"/>
                  <a:pt x="2816225" y="1531565"/>
                </a:cubicBezTo>
                <a:cubicBezTo>
                  <a:pt x="2862707" y="1497484"/>
                  <a:pt x="2909697" y="1463929"/>
                  <a:pt x="2957195" y="1430905"/>
                </a:cubicBezTo>
                <a:close/>
                <a:moveTo>
                  <a:pt x="2967927" y="1423430"/>
                </a:moveTo>
                <a:cubicBezTo>
                  <a:pt x="3012631" y="1392472"/>
                  <a:pt x="3057735" y="1361920"/>
                  <a:pt x="3103245" y="1331766"/>
                </a:cubicBezTo>
                <a:cubicBezTo>
                  <a:pt x="3310681" y="1372518"/>
                  <a:pt x="3516522" y="1416506"/>
                  <a:pt x="3720783" y="1463719"/>
                </a:cubicBezTo>
                <a:cubicBezTo>
                  <a:pt x="3636753" y="1488089"/>
                  <a:pt x="3554584" y="1512624"/>
                  <a:pt x="3474276" y="1537329"/>
                </a:cubicBezTo>
                <a:cubicBezTo>
                  <a:pt x="3306845" y="1497040"/>
                  <a:pt x="3138062" y="1459076"/>
                  <a:pt x="2967927" y="1423430"/>
                </a:cubicBezTo>
                <a:close/>
                <a:moveTo>
                  <a:pt x="3739579" y="1468154"/>
                </a:moveTo>
                <a:cubicBezTo>
                  <a:pt x="3907898" y="1507303"/>
                  <a:pt x="4075113" y="1548688"/>
                  <a:pt x="4241229" y="1592315"/>
                </a:cubicBezTo>
                <a:cubicBezTo>
                  <a:pt x="4231069" y="1599474"/>
                  <a:pt x="4220718" y="1606632"/>
                  <a:pt x="4210558" y="1613917"/>
                </a:cubicBezTo>
                <a:cubicBezTo>
                  <a:pt x="4170763" y="1642341"/>
                  <a:pt x="4132155" y="1670613"/>
                  <a:pt x="4094734" y="1698740"/>
                </a:cubicBezTo>
                <a:cubicBezTo>
                  <a:pt x="3896151" y="1643165"/>
                  <a:pt x="3695427" y="1590814"/>
                  <a:pt x="3492564" y="1541701"/>
                </a:cubicBezTo>
                <a:cubicBezTo>
                  <a:pt x="3572999" y="1517039"/>
                  <a:pt x="3655333" y="1492524"/>
                  <a:pt x="3739579" y="1468154"/>
                </a:cubicBezTo>
                <a:close/>
                <a:moveTo>
                  <a:pt x="4216464" y="1621265"/>
                </a:moveTo>
                <a:cubicBezTo>
                  <a:pt x="4228592" y="1612587"/>
                  <a:pt x="4240911" y="1604098"/>
                  <a:pt x="4253167" y="1595419"/>
                </a:cubicBezTo>
                <a:cubicBezTo>
                  <a:pt x="4414965" y="1638071"/>
                  <a:pt x="4575639" y="1682732"/>
                  <a:pt x="4735195" y="1729400"/>
                </a:cubicBezTo>
                <a:cubicBezTo>
                  <a:pt x="4645197" y="1756215"/>
                  <a:pt x="4557859" y="1783036"/>
                  <a:pt x="4473194" y="1809852"/>
                </a:cubicBezTo>
                <a:cubicBezTo>
                  <a:pt x="4351700" y="1772603"/>
                  <a:pt x="4229354" y="1736704"/>
                  <a:pt x="4106164" y="1702160"/>
                </a:cubicBezTo>
                <a:cubicBezTo>
                  <a:pt x="4141851" y="1675428"/>
                  <a:pt x="4178617" y="1648460"/>
                  <a:pt x="4216464" y="1621265"/>
                </a:cubicBezTo>
                <a:close/>
                <a:moveTo>
                  <a:pt x="6122099" y="1328916"/>
                </a:moveTo>
                <a:cubicBezTo>
                  <a:pt x="6258878" y="1252898"/>
                  <a:pt x="6400419" y="1180618"/>
                  <a:pt x="6546723" y="1112076"/>
                </a:cubicBezTo>
                <a:cubicBezTo>
                  <a:pt x="6698615" y="1145860"/>
                  <a:pt x="6848285" y="1181550"/>
                  <a:pt x="6995669" y="1219134"/>
                </a:cubicBezTo>
                <a:cubicBezTo>
                  <a:pt x="6652324" y="1274037"/>
                  <a:pt x="6313824" y="1337702"/>
                  <a:pt x="5980240" y="1410127"/>
                </a:cubicBezTo>
                <a:cubicBezTo>
                  <a:pt x="6029960" y="1380987"/>
                  <a:pt x="6077458" y="1353748"/>
                  <a:pt x="6122162" y="1328916"/>
                </a:cubicBezTo>
                <a:close/>
                <a:moveTo>
                  <a:pt x="6560694" y="1105488"/>
                </a:moveTo>
                <a:cubicBezTo>
                  <a:pt x="6651371" y="1063254"/>
                  <a:pt x="6743827" y="1022249"/>
                  <a:pt x="6837998" y="982467"/>
                </a:cubicBezTo>
                <a:cubicBezTo>
                  <a:pt x="7059169" y="1033145"/>
                  <a:pt x="7276846" y="1087896"/>
                  <a:pt x="7490969" y="1146728"/>
                </a:cubicBezTo>
                <a:cubicBezTo>
                  <a:pt x="7332917" y="1167841"/>
                  <a:pt x="7175691" y="1190710"/>
                  <a:pt x="7019417" y="1215333"/>
                </a:cubicBezTo>
                <a:cubicBezTo>
                  <a:pt x="6868922" y="1176900"/>
                  <a:pt x="6716014" y="1140285"/>
                  <a:pt x="6560757" y="1105488"/>
                </a:cubicBezTo>
                <a:close/>
                <a:moveTo>
                  <a:pt x="7514654" y="1152936"/>
                </a:moveTo>
                <a:cubicBezTo>
                  <a:pt x="7634288" y="1186003"/>
                  <a:pt x="7752715" y="1220338"/>
                  <a:pt x="7869936" y="1255939"/>
                </a:cubicBezTo>
                <a:cubicBezTo>
                  <a:pt x="7784846" y="1296564"/>
                  <a:pt x="7701026" y="1338437"/>
                  <a:pt x="7618540" y="1381557"/>
                </a:cubicBezTo>
                <a:cubicBezTo>
                  <a:pt x="7430770" y="1324969"/>
                  <a:pt x="7238873" y="1271459"/>
                  <a:pt x="7042785" y="1221034"/>
                </a:cubicBezTo>
                <a:cubicBezTo>
                  <a:pt x="7199058" y="1196753"/>
                  <a:pt x="7356348" y="1174049"/>
                  <a:pt x="7514654" y="1152936"/>
                </a:cubicBezTo>
                <a:close/>
                <a:moveTo>
                  <a:pt x="7538847" y="1149768"/>
                </a:moveTo>
                <a:cubicBezTo>
                  <a:pt x="7665847" y="1133171"/>
                  <a:pt x="7793483" y="1117797"/>
                  <a:pt x="7921816" y="1103651"/>
                </a:cubicBezTo>
                <a:cubicBezTo>
                  <a:pt x="7979601" y="1119868"/>
                  <a:pt x="8037195" y="1136383"/>
                  <a:pt x="8094536" y="1153189"/>
                </a:cubicBezTo>
                <a:cubicBezTo>
                  <a:pt x="8023035" y="1184527"/>
                  <a:pt x="7952423" y="1216746"/>
                  <a:pt x="7882636" y="1249858"/>
                </a:cubicBezTo>
                <a:cubicBezTo>
                  <a:pt x="7769098" y="1215479"/>
                  <a:pt x="7654481" y="1182202"/>
                  <a:pt x="7538847" y="1150022"/>
                </a:cubicBezTo>
                <a:close/>
                <a:moveTo>
                  <a:pt x="8108696" y="1157370"/>
                </a:moveTo>
                <a:cubicBezTo>
                  <a:pt x="8240649" y="1196139"/>
                  <a:pt x="8371586" y="1236428"/>
                  <a:pt x="8501570" y="1278237"/>
                </a:cubicBezTo>
                <a:cubicBezTo>
                  <a:pt x="8624316" y="1317722"/>
                  <a:pt x="8743252" y="1357612"/>
                  <a:pt x="8858377" y="1397901"/>
                </a:cubicBezTo>
                <a:cubicBezTo>
                  <a:pt x="8729917" y="1411755"/>
                  <a:pt x="8601710" y="1427060"/>
                  <a:pt x="8473821" y="1443828"/>
                </a:cubicBezTo>
                <a:cubicBezTo>
                  <a:pt x="8391716" y="1414815"/>
                  <a:pt x="8307388" y="1385948"/>
                  <a:pt x="8220837" y="1357232"/>
                </a:cubicBezTo>
                <a:cubicBezTo>
                  <a:pt x="8113649" y="1321713"/>
                  <a:pt x="8005382" y="1287296"/>
                  <a:pt x="7896098" y="1253975"/>
                </a:cubicBezTo>
                <a:cubicBezTo>
                  <a:pt x="7966075" y="1221034"/>
                  <a:pt x="8037069" y="1188917"/>
                  <a:pt x="8109014" y="1157623"/>
                </a:cubicBezTo>
                <a:close/>
                <a:moveTo>
                  <a:pt x="8108061" y="1147234"/>
                </a:moveTo>
                <a:cubicBezTo>
                  <a:pt x="8054595" y="1131524"/>
                  <a:pt x="8000937" y="1116067"/>
                  <a:pt x="7947152" y="1100864"/>
                </a:cubicBezTo>
                <a:cubicBezTo>
                  <a:pt x="7997571" y="1095333"/>
                  <a:pt x="8048054" y="1089987"/>
                  <a:pt x="8098600" y="1084837"/>
                </a:cubicBezTo>
                <a:cubicBezTo>
                  <a:pt x="8166354" y="1077995"/>
                  <a:pt x="8234299" y="1071489"/>
                  <a:pt x="8302562" y="1065326"/>
                </a:cubicBezTo>
                <a:cubicBezTo>
                  <a:pt x="8237030" y="1092103"/>
                  <a:pt x="8172196" y="1119488"/>
                  <a:pt x="8108061" y="1147488"/>
                </a:cubicBezTo>
                <a:close/>
                <a:moveTo>
                  <a:pt x="8097647" y="1075398"/>
                </a:moveTo>
                <a:cubicBezTo>
                  <a:pt x="8039164" y="1081353"/>
                  <a:pt x="7980808" y="1087542"/>
                  <a:pt x="7922641" y="1093959"/>
                </a:cubicBezTo>
                <a:cubicBezTo>
                  <a:pt x="7648321" y="1016928"/>
                  <a:pt x="7369937" y="946314"/>
                  <a:pt x="7087489" y="882124"/>
                </a:cubicBezTo>
                <a:cubicBezTo>
                  <a:pt x="7160133" y="854333"/>
                  <a:pt x="7233730" y="827347"/>
                  <a:pt x="7308215" y="801166"/>
                </a:cubicBezTo>
                <a:cubicBezTo>
                  <a:pt x="7653338" y="875960"/>
                  <a:pt x="7993698" y="959997"/>
                  <a:pt x="8329358" y="1053290"/>
                </a:cubicBezTo>
                <a:cubicBezTo>
                  <a:pt x="8251952" y="1060594"/>
                  <a:pt x="8174736" y="1068050"/>
                  <a:pt x="8097647" y="1075651"/>
                </a:cubicBezTo>
                <a:close/>
                <a:moveTo>
                  <a:pt x="7070662" y="878387"/>
                </a:moveTo>
                <a:cubicBezTo>
                  <a:pt x="7012877" y="865337"/>
                  <a:pt x="6954965" y="852667"/>
                  <a:pt x="6896926" y="840378"/>
                </a:cubicBezTo>
                <a:cubicBezTo>
                  <a:pt x="7027291" y="825130"/>
                  <a:pt x="7158228" y="810966"/>
                  <a:pt x="7289673" y="797872"/>
                </a:cubicBezTo>
                <a:cubicBezTo>
                  <a:pt x="7215759" y="824015"/>
                  <a:pt x="7142734" y="850938"/>
                  <a:pt x="7070662" y="878640"/>
                </a:cubicBezTo>
                <a:close/>
                <a:moveTo>
                  <a:pt x="6868224" y="834043"/>
                </a:moveTo>
                <a:cubicBezTo>
                  <a:pt x="6585839" y="773736"/>
                  <a:pt x="6300108" y="719998"/>
                  <a:pt x="6010974" y="672823"/>
                </a:cubicBezTo>
                <a:cubicBezTo>
                  <a:pt x="6078284" y="647104"/>
                  <a:pt x="6146273" y="622061"/>
                  <a:pt x="6214936" y="597693"/>
                </a:cubicBezTo>
                <a:cubicBezTo>
                  <a:pt x="6567678" y="652850"/>
                  <a:pt x="6916483" y="717312"/>
                  <a:pt x="7261225" y="791093"/>
                </a:cubicBezTo>
                <a:cubicBezTo>
                  <a:pt x="7129590" y="804270"/>
                  <a:pt x="6998589" y="818605"/>
                  <a:pt x="6868224" y="834106"/>
                </a:cubicBezTo>
                <a:close/>
                <a:moveTo>
                  <a:pt x="6838950" y="837591"/>
                </a:moveTo>
                <a:cubicBezTo>
                  <a:pt x="6707950" y="853301"/>
                  <a:pt x="6577584" y="870196"/>
                  <a:pt x="6447917" y="888269"/>
                </a:cubicBezTo>
                <a:cubicBezTo>
                  <a:pt x="6227782" y="843336"/>
                  <a:pt x="6004389" y="802388"/>
                  <a:pt x="5777738" y="765438"/>
                </a:cubicBezTo>
                <a:cubicBezTo>
                  <a:pt x="5848731" y="736127"/>
                  <a:pt x="5920486" y="707538"/>
                  <a:pt x="5993003" y="679665"/>
                </a:cubicBezTo>
                <a:cubicBezTo>
                  <a:pt x="6278245" y="725991"/>
                  <a:pt x="6560249" y="778658"/>
                  <a:pt x="6839014" y="837654"/>
                </a:cubicBezTo>
                <a:close/>
                <a:moveTo>
                  <a:pt x="5760022" y="762524"/>
                </a:moveTo>
                <a:cubicBezTo>
                  <a:pt x="5569947" y="731737"/>
                  <a:pt x="5377923" y="703718"/>
                  <a:pt x="5183950" y="678461"/>
                </a:cubicBezTo>
                <a:cubicBezTo>
                  <a:pt x="5312728" y="656752"/>
                  <a:pt x="5441842" y="635999"/>
                  <a:pt x="5571300" y="616190"/>
                </a:cubicBezTo>
                <a:cubicBezTo>
                  <a:pt x="5706256" y="634941"/>
                  <a:pt x="5840559" y="655086"/>
                  <a:pt x="5974207" y="676624"/>
                </a:cubicBezTo>
                <a:cubicBezTo>
                  <a:pt x="5902071" y="704497"/>
                  <a:pt x="5830678" y="733130"/>
                  <a:pt x="5760022" y="762524"/>
                </a:cubicBezTo>
                <a:close/>
                <a:moveTo>
                  <a:pt x="5151755" y="674280"/>
                </a:moveTo>
                <a:cubicBezTo>
                  <a:pt x="5044612" y="660597"/>
                  <a:pt x="4936916" y="647737"/>
                  <a:pt x="4828667" y="635701"/>
                </a:cubicBezTo>
                <a:cubicBezTo>
                  <a:pt x="4723848" y="624088"/>
                  <a:pt x="4618482" y="613319"/>
                  <a:pt x="4512564" y="603394"/>
                </a:cubicBezTo>
                <a:cubicBezTo>
                  <a:pt x="4587113" y="574254"/>
                  <a:pt x="4662253" y="546191"/>
                  <a:pt x="4737989" y="519205"/>
                </a:cubicBezTo>
                <a:cubicBezTo>
                  <a:pt x="4793615" y="524399"/>
                  <a:pt x="4849114" y="529847"/>
                  <a:pt x="4904486" y="535549"/>
                </a:cubicBezTo>
                <a:cubicBezTo>
                  <a:pt x="5117256" y="557467"/>
                  <a:pt x="5328622" y="582806"/>
                  <a:pt x="5538597" y="611566"/>
                </a:cubicBezTo>
                <a:cubicBezTo>
                  <a:pt x="5409267" y="631584"/>
                  <a:pt x="5280324" y="652489"/>
                  <a:pt x="5151755" y="674280"/>
                </a:cubicBezTo>
                <a:close/>
                <a:moveTo>
                  <a:pt x="4491482" y="601810"/>
                </a:moveTo>
                <a:cubicBezTo>
                  <a:pt x="4223468" y="576471"/>
                  <a:pt x="3952050" y="556601"/>
                  <a:pt x="3677222" y="542200"/>
                </a:cubicBezTo>
                <a:cubicBezTo>
                  <a:pt x="3810953" y="515974"/>
                  <a:pt x="3942715" y="491269"/>
                  <a:pt x="4072509" y="468083"/>
                </a:cubicBezTo>
                <a:cubicBezTo>
                  <a:pt x="4288155" y="481217"/>
                  <a:pt x="4502468" y="497561"/>
                  <a:pt x="4715447" y="517114"/>
                </a:cubicBezTo>
                <a:cubicBezTo>
                  <a:pt x="4640218" y="544016"/>
                  <a:pt x="4565568" y="572248"/>
                  <a:pt x="4491482" y="601810"/>
                </a:cubicBezTo>
                <a:close/>
                <a:moveTo>
                  <a:pt x="3637852" y="540300"/>
                </a:moveTo>
                <a:cubicBezTo>
                  <a:pt x="3440411" y="530207"/>
                  <a:pt x="3241440" y="522879"/>
                  <a:pt x="3040952" y="518318"/>
                </a:cubicBezTo>
                <a:cubicBezTo>
                  <a:pt x="3113932" y="489896"/>
                  <a:pt x="3187529" y="462445"/>
                  <a:pt x="3261741" y="435966"/>
                </a:cubicBezTo>
                <a:cubicBezTo>
                  <a:pt x="3520269" y="440950"/>
                  <a:pt x="3777126" y="450853"/>
                  <a:pt x="4032314" y="465676"/>
                </a:cubicBezTo>
                <a:cubicBezTo>
                  <a:pt x="3902818" y="488861"/>
                  <a:pt x="3771329" y="513736"/>
                  <a:pt x="3637852" y="540300"/>
                </a:cubicBezTo>
                <a:close/>
                <a:moveTo>
                  <a:pt x="3016314" y="517748"/>
                </a:moveTo>
                <a:cubicBezTo>
                  <a:pt x="2556066" y="507655"/>
                  <a:pt x="2088280" y="511877"/>
                  <a:pt x="1612964" y="530417"/>
                </a:cubicBezTo>
                <a:cubicBezTo>
                  <a:pt x="1751565" y="502460"/>
                  <a:pt x="1896764" y="474524"/>
                  <a:pt x="2048574" y="446608"/>
                </a:cubicBezTo>
                <a:cubicBezTo>
                  <a:pt x="2447227" y="431828"/>
                  <a:pt x="2842724" y="428027"/>
                  <a:pt x="3235071" y="435206"/>
                </a:cubicBezTo>
                <a:cubicBezTo>
                  <a:pt x="3161494" y="461812"/>
                  <a:pt x="3088577" y="489326"/>
                  <a:pt x="3016314" y="517748"/>
                </a:cubicBezTo>
                <a:close/>
                <a:moveTo>
                  <a:pt x="2993581" y="526807"/>
                </a:moveTo>
                <a:cubicBezTo>
                  <a:pt x="2900445" y="563675"/>
                  <a:pt x="2808478" y="601980"/>
                  <a:pt x="2717673" y="641719"/>
                </a:cubicBezTo>
                <a:cubicBezTo>
                  <a:pt x="2197227" y="624235"/>
                  <a:pt x="1663637" y="622124"/>
                  <a:pt x="1116902" y="635385"/>
                </a:cubicBezTo>
                <a:cubicBezTo>
                  <a:pt x="1253046" y="605041"/>
                  <a:pt x="1399477" y="573684"/>
                  <a:pt x="1555052" y="542010"/>
                </a:cubicBezTo>
                <a:cubicBezTo>
                  <a:pt x="2041970" y="521908"/>
                  <a:pt x="2521414" y="516840"/>
                  <a:pt x="2993390" y="526807"/>
                </a:cubicBezTo>
                <a:close/>
                <a:moveTo>
                  <a:pt x="2719515" y="651285"/>
                </a:moveTo>
                <a:cubicBezTo>
                  <a:pt x="2828989" y="654959"/>
                  <a:pt x="2937891" y="659311"/>
                  <a:pt x="3046222" y="664335"/>
                </a:cubicBezTo>
                <a:cubicBezTo>
                  <a:pt x="2837307" y="710452"/>
                  <a:pt x="2624626" y="759863"/>
                  <a:pt x="2408174" y="812568"/>
                </a:cubicBezTo>
                <a:lnTo>
                  <a:pt x="2340928" y="829039"/>
                </a:lnTo>
                <a:cubicBezTo>
                  <a:pt x="2386775" y="806024"/>
                  <a:pt x="2432895" y="783384"/>
                  <a:pt x="2479294" y="761130"/>
                </a:cubicBezTo>
                <a:cubicBezTo>
                  <a:pt x="2558288" y="723375"/>
                  <a:pt x="2638298" y="686760"/>
                  <a:pt x="2719324" y="651285"/>
                </a:cubicBezTo>
                <a:close/>
                <a:moveTo>
                  <a:pt x="2410524" y="821817"/>
                </a:moveTo>
                <a:cubicBezTo>
                  <a:pt x="2638616" y="766280"/>
                  <a:pt x="2862625" y="714360"/>
                  <a:pt x="3082544" y="666045"/>
                </a:cubicBezTo>
                <a:cubicBezTo>
                  <a:pt x="3448387" y="683573"/>
                  <a:pt x="3806889" y="708912"/>
                  <a:pt x="4158044" y="742062"/>
                </a:cubicBezTo>
                <a:cubicBezTo>
                  <a:pt x="4001408" y="812296"/>
                  <a:pt x="3847973" y="887445"/>
                  <a:pt x="3697732" y="967517"/>
                </a:cubicBezTo>
                <a:cubicBezTo>
                  <a:pt x="3568319" y="997797"/>
                  <a:pt x="3439541" y="1029072"/>
                  <a:pt x="3311398" y="1061335"/>
                </a:cubicBezTo>
                <a:cubicBezTo>
                  <a:pt x="3079623" y="1119824"/>
                  <a:pt x="2859488" y="1178952"/>
                  <a:pt x="2650998" y="1238708"/>
                </a:cubicBezTo>
                <a:cubicBezTo>
                  <a:pt x="2376253" y="1191704"/>
                  <a:pt x="2099393" y="1150446"/>
                  <a:pt x="1820418" y="1114927"/>
                </a:cubicBezTo>
                <a:cubicBezTo>
                  <a:pt x="1976419" y="1021299"/>
                  <a:pt x="2137048" y="932504"/>
                  <a:pt x="2302320" y="848550"/>
                </a:cubicBezTo>
                <a:cubicBezTo>
                  <a:pt x="2338051" y="839510"/>
                  <a:pt x="2374056" y="830603"/>
                  <a:pt x="2410333" y="821817"/>
                </a:cubicBezTo>
                <a:close/>
                <a:moveTo>
                  <a:pt x="1805432" y="1112710"/>
                </a:moveTo>
                <a:cubicBezTo>
                  <a:pt x="1687278" y="1097760"/>
                  <a:pt x="1568749" y="1083804"/>
                  <a:pt x="1449832" y="1070837"/>
                </a:cubicBezTo>
                <a:cubicBezTo>
                  <a:pt x="1699514" y="1002295"/>
                  <a:pt x="1972691" y="930205"/>
                  <a:pt x="2262188" y="858242"/>
                </a:cubicBezTo>
                <a:cubicBezTo>
                  <a:pt x="2105768" y="938611"/>
                  <a:pt x="1953451" y="1023434"/>
                  <a:pt x="1805242" y="1112710"/>
                </a:cubicBezTo>
                <a:close/>
                <a:moveTo>
                  <a:pt x="1792351" y="1120692"/>
                </a:moveTo>
                <a:cubicBezTo>
                  <a:pt x="1749425" y="1146664"/>
                  <a:pt x="1706753" y="1172827"/>
                  <a:pt x="1664526" y="1199559"/>
                </a:cubicBezTo>
                <a:cubicBezTo>
                  <a:pt x="1527620" y="1180980"/>
                  <a:pt x="1390034" y="1163850"/>
                  <a:pt x="1251776" y="1148184"/>
                </a:cubicBezTo>
                <a:cubicBezTo>
                  <a:pt x="1232726" y="1146031"/>
                  <a:pt x="1213676" y="1144067"/>
                  <a:pt x="1194626" y="1141850"/>
                </a:cubicBezTo>
                <a:cubicBezTo>
                  <a:pt x="1268794" y="1120736"/>
                  <a:pt x="1345546" y="1099324"/>
                  <a:pt x="1424877" y="1077615"/>
                </a:cubicBezTo>
                <a:lnTo>
                  <a:pt x="1430401" y="1078185"/>
                </a:lnTo>
                <a:cubicBezTo>
                  <a:pt x="1551349" y="1091279"/>
                  <a:pt x="1671936" y="1105444"/>
                  <a:pt x="1792161" y="1120692"/>
                </a:cubicBezTo>
                <a:close/>
                <a:moveTo>
                  <a:pt x="1666748" y="1209378"/>
                </a:moveTo>
                <a:cubicBezTo>
                  <a:pt x="1905000" y="1241686"/>
                  <a:pt x="2141239" y="1278320"/>
                  <a:pt x="2375472" y="1319287"/>
                </a:cubicBezTo>
                <a:cubicBezTo>
                  <a:pt x="2289029" y="1345215"/>
                  <a:pt x="2204974" y="1370997"/>
                  <a:pt x="2123313" y="1396634"/>
                </a:cubicBezTo>
                <a:cubicBezTo>
                  <a:pt x="1925574" y="1362255"/>
                  <a:pt x="1725613" y="1330898"/>
                  <a:pt x="1523429" y="1302563"/>
                </a:cubicBezTo>
                <a:cubicBezTo>
                  <a:pt x="1570419" y="1271142"/>
                  <a:pt x="1618126" y="1240102"/>
                  <a:pt x="1666558" y="1209442"/>
                </a:cubicBezTo>
                <a:close/>
                <a:moveTo>
                  <a:pt x="2103565" y="1402842"/>
                </a:moveTo>
                <a:cubicBezTo>
                  <a:pt x="1982280" y="1440851"/>
                  <a:pt x="1866500" y="1478435"/>
                  <a:pt x="1756220" y="1515601"/>
                </a:cubicBezTo>
                <a:cubicBezTo>
                  <a:pt x="1610424" y="1491320"/>
                  <a:pt x="1463186" y="1468515"/>
                  <a:pt x="1314514" y="1447186"/>
                </a:cubicBezTo>
                <a:cubicBezTo>
                  <a:pt x="1379157" y="1400733"/>
                  <a:pt x="1444771" y="1355186"/>
                  <a:pt x="1511364" y="1310545"/>
                </a:cubicBezTo>
                <a:cubicBezTo>
                  <a:pt x="1710754" y="1338291"/>
                  <a:pt x="1908092" y="1369078"/>
                  <a:pt x="2103374" y="1402906"/>
                </a:cubicBezTo>
                <a:close/>
                <a:moveTo>
                  <a:pt x="1736789" y="1522126"/>
                </a:moveTo>
                <a:cubicBezTo>
                  <a:pt x="1584389" y="1573393"/>
                  <a:pt x="1442930" y="1622767"/>
                  <a:pt x="1312418" y="1670233"/>
                </a:cubicBezTo>
                <a:cubicBezTo>
                  <a:pt x="1247775" y="1645318"/>
                  <a:pt x="1181926" y="1620486"/>
                  <a:pt x="1114870" y="1595736"/>
                </a:cubicBezTo>
                <a:cubicBezTo>
                  <a:pt x="1176509" y="1548054"/>
                  <a:pt x="1239266" y="1501202"/>
                  <a:pt x="1303147" y="1455168"/>
                </a:cubicBezTo>
                <a:cubicBezTo>
                  <a:pt x="1449280" y="1476072"/>
                  <a:pt x="1593831" y="1498390"/>
                  <a:pt x="1736789" y="1522126"/>
                </a:cubicBezTo>
                <a:close/>
                <a:moveTo>
                  <a:pt x="1298639" y="1675174"/>
                </a:moveTo>
                <a:cubicBezTo>
                  <a:pt x="1206989" y="1708451"/>
                  <a:pt x="1121175" y="1740403"/>
                  <a:pt x="1041210" y="1771019"/>
                </a:cubicBezTo>
                <a:cubicBezTo>
                  <a:pt x="1009206" y="1758052"/>
                  <a:pt x="976865" y="1745047"/>
                  <a:pt x="944181" y="1731997"/>
                </a:cubicBezTo>
                <a:cubicBezTo>
                  <a:pt x="992905" y="1691708"/>
                  <a:pt x="1043857" y="1650830"/>
                  <a:pt x="1097026" y="1609356"/>
                </a:cubicBezTo>
                <a:lnTo>
                  <a:pt x="1105853" y="1602578"/>
                </a:lnTo>
                <a:cubicBezTo>
                  <a:pt x="1171340" y="1626732"/>
                  <a:pt x="1235647" y="1650931"/>
                  <a:pt x="1298766" y="1675174"/>
                </a:cubicBezTo>
                <a:close/>
                <a:moveTo>
                  <a:pt x="1847152" y="2137613"/>
                </a:moveTo>
                <a:cubicBezTo>
                  <a:pt x="1760157" y="2175919"/>
                  <a:pt x="1680655" y="2211983"/>
                  <a:pt x="1608646" y="2245810"/>
                </a:cubicBezTo>
                <a:lnTo>
                  <a:pt x="1591691" y="2253729"/>
                </a:lnTo>
                <a:cubicBezTo>
                  <a:pt x="1366838" y="2136409"/>
                  <a:pt x="1101154" y="2008130"/>
                  <a:pt x="795719" y="1877317"/>
                </a:cubicBezTo>
                <a:lnTo>
                  <a:pt x="861060" y="1851281"/>
                </a:lnTo>
                <a:cubicBezTo>
                  <a:pt x="917194" y="1829154"/>
                  <a:pt x="977328" y="1805797"/>
                  <a:pt x="1041464" y="1781218"/>
                </a:cubicBezTo>
                <a:cubicBezTo>
                  <a:pt x="1341374" y="1903099"/>
                  <a:pt x="1610614" y="2023903"/>
                  <a:pt x="1847279" y="2137549"/>
                </a:cubicBezTo>
                <a:close/>
                <a:moveTo>
                  <a:pt x="1054164" y="1776277"/>
                </a:moveTo>
                <a:cubicBezTo>
                  <a:pt x="1134345" y="1745743"/>
                  <a:pt x="1220362" y="1713772"/>
                  <a:pt x="1312228" y="1680369"/>
                </a:cubicBezTo>
                <a:cubicBezTo>
                  <a:pt x="1609725" y="1794711"/>
                  <a:pt x="1881505" y="1909054"/>
                  <a:pt x="2125917" y="2018836"/>
                </a:cubicBezTo>
                <a:cubicBezTo>
                  <a:pt x="2030413" y="2058156"/>
                  <a:pt x="1941341" y="2096056"/>
                  <a:pt x="1858709" y="2132545"/>
                </a:cubicBezTo>
                <a:cubicBezTo>
                  <a:pt x="1622616" y="2018899"/>
                  <a:pt x="1353884" y="1898221"/>
                  <a:pt x="1054164" y="1776277"/>
                </a:cubicBezTo>
                <a:close/>
                <a:moveTo>
                  <a:pt x="2609914" y="1688540"/>
                </a:moveTo>
                <a:cubicBezTo>
                  <a:pt x="2690730" y="1706025"/>
                  <a:pt x="2770969" y="1723996"/>
                  <a:pt x="2850642" y="1742449"/>
                </a:cubicBezTo>
                <a:cubicBezTo>
                  <a:pt x="2652141" y="1812132"/>
                  <a:pt x="2469642" y="1881118"/>
                  <a:pt x="2303272" y="1946999"/>
                </a:cubicBezTo>
                <a:cubicBezTo>
                  <a:pt x="2394966" y="1865154"/>
                  <a:pt x="2497201" y="1778178"/>
                  <a:pt x="2610231" y="1688540"/>
                </a:cubicBezTo>
                <a:close/>
                <a:moveTo>
                  <a:pt x="2619566" y="1680939"/>
                </a:moveTo>
                <a:cubicBezTo>
                  <a:pt x="2661431" y="1647871"/>
                  <a:pt x="2704700" y="1614531"/>
                  <a:pt x="2749360" y="1580913"/>
                </a:cubicBezTo>
                <a:cubicBezTo>
                  <a:pt x="2768029" y="1566850"/>
                  <a:pt x="2786888" y="1552976"/>
                  <a:pt x="2805748" y="1539103"/>
                </a:cubicBezTo>
                <a:cubicBezTo>
                  <a:pt x="2935288" y="1567021"/>
                  <a:pt x="3063685" y="1596325"/>
                  <a:pt x="3190939" y="1627030"/>
                </a:cubicBezTo>
                <a:cubicBezTo>
                  <a:pt x="3078925" y="1663645"/>
                  <a:pt x="2971083" y="1700152"/>
                  <a:pt x="2867406" y="1736558"/>
                </a:cubicBezTo>
                <a:cubicBezTo>
                  <a:pt x="2785663" y="1717509"/>
                  <a:pt x="2703151" y="1698974"/>
                  <a:pt x="2619883" y="1680939"/>
                </a:cubicBezTo>
                <a:close/>
                <a:moveTo>
                  <a:pt x="3208592" y="1631274"/>
                </a:moveTo>
                <a:cubicBezTo>
                  <a:pt x="3454127" y="1690694"/>
                  <a:pt x="3695275" y="1755100"/>
                  <a:pt x="3932047" y="1824485"/>
                </a:cubicBezTo>
                <a:cubicBezTo>
                  <a:pt x="3869608" y="1874529"/>
                  <a:pt x="3811060" y="1923307"/>
                  <a:pt x="3756406" y="1970818"/>
                </a:cubicBezTo>
                <a:cubicBezTo>
                  <a:pt x="3474847" y="1887408"/>
                  <a:pt x="3184271" y="1810675"/>
                  <a:pt x="2884678" y="1740612"/>
                </a:cubicBezTo>
                <a:cubicBezTo>
                  <a:pt x="2988647" y="1704333"/>
                  <a:pt x="3096724" y="1667889"/>
                  <a:pt x="3208909" y="1631274"/>
                </a:cubicBezTo>
                <a:close/>
                <a:moveTo>
                  <a:pt x="3225864" y="1625636"/>
                </a:moveTo>
                <a:cubicBezTo>
                  <a:pt x="3306553" y="1599493"/>
                  <a:pt x="3389357" y="1573355"/>
                  <a:pt x="3474276" y="1547212"/>
                </a:cubicBezTo>
                <a:cubicBezTo>
                  <a:pt x="3680098" y="1596876"/>
                  <a:pt x="3883704" y="1649791"/>
                  <a:pt x="4085082" y="1705961"/>
                </a:cubicBezTo>
                <a:cubicBezTo>
                  <a:pt x="4035127" y="1743545"/>
                  <a:pt x="3987248" y="1780648"/>
                  <a:pt x="3941445" y="1817263"/>
                </a:cubicBezTo>
                <a:cubicBezTo>
                  <a:pt x="3707467" y="1748512"/>
                  <a:pt x="3469050" y="1684632"/>
                  <a:pt x="3226181" y="1625636"/>
                </a:cubicBezTo>
                <a:close/>
                <a:moveTo>
                  <a:pt x="4096322" y="1709192"/>
                </a:moveTo>
                <a:cubicBezTo>
                  <a:pt x="4217353" y="1743229"/>
                  <a:pt x="4337577" y="1778494"/>
                  <a:pt x="4457002" y="1814983"/>
                </a:cubicBezTo>
                <a:cubicBezTo>
                  <a:pt x="4370134" y="1842602"/>
                  <a:pt x="4286168" y="1870051"/>
                  <a:pt x="4205097" y="1897335"/>
                </a:cubicBezTo>
                <a:cubicBezTo>
                  <a:pt x="4121487" y="1871064"/>
                  <a:pt x="4037222" y="1845408"/>
                  <a:pt x="3952304" y="1820367"/>
                </a:cubicBezTo>
                <a:cubicBezTo>
                  <a:pt x="3998278" y="1783961"/>
                  <a:pt x="4046391" y="1746903"/>
                  <a:pt x="4096639" y="1709192"/>
                </a:cubicBezTo>
                <a:close/>
                <a:moveTo>
                  <a:pt x="4472940" y="1819924"/>
                </a:moveTo>
                <a:cubicBezTo>
                  <a:pt x="4596003" y="1857679"/>
                  <a:pt x="4718177" y="1896720"/>
                  <a:pt x="4839462" y="1937054"/>
                </a:cubicBezTo>
                <a:cubicBezTo>
                  <a:pt x="4929588" y="1967080"/>
                  <a:pt x="5017624" y="1997297"/>
                  <a:pt x="5103559" y="2027704"/>
                </a:cubicBezTo>
                <a:cubicBezTo>
                  <a:pt x="5051533" y="2073777"/>
                  <a:pt x="5004308" y="2117468"/>
                  <a:pt x="4961890" y="2158771"/>
                </a:cubicBezTo>
                <a:cubicBezTo>
                  <a:pt x="4833239" y="2110075"/>
                  <a:pt x="4698683" y="2061513"/>
                  <a:pt x="4558221" y="2013071"/>
                </a:cubicBezTo>
                <a:cubicBezTo>
                  <a:pt x="4446969" y="1975062"/>
                  <a:pt x="4334510" y="1938112"/>
                  <a:pt x="4220845" y="1902212"/>
                </a:cubicBezTo>
                <a:cubicBezTo>
                  <a:pt x="4302081" y="1875017"/>
                  <a:pt x="4386218" y="1847588"/>
                  <a:pt x="4473258" y="1819924"/>
                </a:cubicBezTo>
                <a:close/>
                <a:moveTo>
                  <a:pt x="4842891" y="1928185"/>
                </a:moveTo>
                <a:cubicBezTo>
                  <a:pt x="4725842" y="1889163"/>
                  <a:pt x="4608049" y="1851388"/>
                  <a:pt x="4489514" y="1814856"/>
                </a:cubicBezTo>
                <a:cubicBezTo>
                  <a:pt x="4574432" y="1787996"/>
                  <a:pt x="4662024" y="1761156"/>
                  <a:pt x="4752277" y="1734341"/>
                </a:cubicBezTo>
                <a:cubicBezTo>
                  <a:pt x="4907852" y="1780160"/>
                  <a:pt x="5062220" y="1827887"/>
                  <a:pt x="5215382" y="1877507"/>
                </a:cubicBezTo>
                <a:lnTo>
                  <a:pt x="5263261" y="1893154"/>
                </a:lnTo>
                <a:cubicBezTo>
                  <a:pt x="5208861" y="1937117"/>
                  <a:pt x="5158486" y="1979668"/>
                  <a:pt x="5112131" y="2020799"/>
                </a:cubicBezTo>
                <a:cubicBezTo>
                  <a:pt x="5024628" y="1989677"/>
                  <a:pt x="4934985" y="1958801"/>
                  <a:pt x="4843209" y="1928185"/>
                </a:cubicBezTo>
                <a:close/>
                <a:moveTo>
                  <a:pt x="5273294" y="1896511"/>
                </a:moveTo>
                <a:cubicBezTo>
                  <a:pt x="5421884" y="1945371"/>
                  <a:pt x="5565267" y="1994637"/>
                  <a:pt x="5703443" y="2044301"/>
                </a:cubicBezTo>
                <a:cubicBezTo>
                  <a:pt x="5605272" y="2074791"/>
                  <a:pt x="5511800" y="2104799"/>
                  <a:pt x="5423027" y="2134319"/>
                </a:cubicBezTo>
                <a:cubicBezTo>
                  <a:pt x="5325663" y="2097533"/>
                  <a:pt x="5225288" y="2060753"/>
                  <a:pt x="5121910" y="2023967"/>
                </a:cubicBezTo>
                <a:cubicBezTo>
                  <a:pt x="5172285" y="1980086"/>
                  <a:pt x="5222856" y="1937643"/>
                  <a:pt x="5273612" y="1896638"/>
                </a:cubicBezTo>
                <a:close/>
                <a:moveTo>
                  <a:pt x="5718302" y="2049686"/>
                </a:moveTo>
                <a:cubicBezTo>
                  <a:pt x="5929376" y="2125703"/>
                  <a:pt x="6127941" y="2201720"/>
                  <a:pt x="6313488" y="2277104"/>
                </a:cubicBezTo>
                <a:lnTo>
                  <a:pt x="6307138" y="2283059"/>
                </a:lnTo>
                <a:cubicBezTo>
                  <a:pt x="6247003" y="2337982"/>
                  <a:pt x="6195251" y="2388216"/>
                  <a:pt x="6151499" y="2432560"/>
                </a:cubicBezTo>
                <a:cubicBezTo>
                  <a:pt x="5936361" y="2337538"/>
                  <a:pt x="5697919" y="2238652"/>
                  <a:pt x="5437315" y="2139703"/>
                </a:cubicBezTo>
                <a:cubicBezTo>
                  <a:pt x="5526297" y="2110310"/>
                  <a:pt x="5620068" y="2080346"/>
                  <a:pt x="5718620" y="2049813"/>
                </a:cubicBezTo>
                <a:close/>
                <a:moveTo>
                  <a:pt x="5733415" y="2044998"/>
                </a:moveTo>
                <a:cubicBezTo>
                  <a:pt x="5934139" y="1983171"/>
                  <a:pt x="6153912" y="1919950"/>
                  <a:pt x="6390958" y="1858122"/>
                </a:cubicBezTo>
                <a:cubicBezTo>
                  <a:pt x="6618224" y="1799000"/>
                  <a:pt x="6847904" y="1744331"/>
                  <a:pt x="7080123" y="1694115"/>
                </a:cubicBezTo>
                <a:cubicBezTo>
                  <a:pt x="6739383" y="1913298"/>
                  <a:pt x="6487224" y="2119622"/>
                  <a:pt x="6321298" y="2270009"/>
                </a:cubicBezTo>
                <a:cubicBezTo>
                  <a:pt x="6138228" y="2195829"/>
                  <a:pt x="5942140" y="2120319"/>
                  <a:pt x="5733733" y="2045125"/>
                </a:cubicBezTo>
                <a:close/>
                <a:moveTo>
                  <a:pt x="6388227" y="1849000"/>
                </a:moveTo>
                <a:cubicBezTo>
                  <a:pt x="6146864" y="1912221"/>
                  <a:pt x="5922899" y="1976456"/>
                  <a:pt x="5718874" y="2039804"/>
                </a:cubicBezTo>
                <a:cubicBezTo>
                  <a:pt x="5578793" y="1989379"/>
                  <a:pt x="5433314" y="1939290"/>
                  <a:pt x="5282438" y="1889543"/>
                </a:cubicBezTo>
                <a:cubicBezTo>
                  <a:pt x="5495290" y="1719442"/>
                  <a:pt x="5719756" y="1564328"/>
                  <a:pt x="5954205" y="1425331"/>
                </a:cubicBezTo>
                <a:cubicBezTo>
                  <a:pt x="6303410" y="1348807"/>
                  <a:pt x="6658357" y="1281975"/>
                  <a:pt x="7019036" y="1224835"/>
                </a:cubicBezTo>
                <a:cubicBezTo>
                  <a:pt x="7219125" y="1275938"/>
                  <a:pt x="7414895" y="1330290"/>
                  <a:pt x="7606475" y="1387892"/>
                </a:cubicBezTo>
                <a:cubicBezTo>
                  <a:pt x="7533195" y="1426452"/>
                  <a:pt x="7460996" y="1466000"/>
                  <a:pt x="7389876" y="1506543"/>
                </a:cubicBezTo>
                <a:cubicBezTo>
                  <a:pt x="7288276" y="1564442"/>
                  <a:pt x="7193026" y="1622342"/>
                  <a:pt x="7103301" y="1679418"/>
                </a:cubicBezTo>
                <a:cubicBezTo>
                  <a:pt x="6862636" y="1731028"/>
                  <a:pt x="6624383" y="1787597"/>
                  <a:pt x="6388545" y="1849127"/>
                </a:cubicBezTo>
                <a:close/>
                <a:moveTo>
                  <a:pt x="7394829" y="1514524"/>
                </a:moveTo>
                <a:cubicBezTo>
                  <a:pt x="7468426" y="1472588"/>
                  <a:pt x="7543229" y="1431710"/>
                  <a:pt x="7619175" y="1391883"/>
                </a:cubicBezTo>
                <a:cubicBezTo>
                  <a:pt x="7733158" y="1426262"/>
                  <a:pt x="7845552" y="1461756"/>
                  <a:pt x="7956423" y="1498371"/>
                </a:cubicBezTo>
                <a:lnTo>
                  <a:pt x="7999349" y="1512624"/>
                </a:lnTo>
                <a:cubicBezTo>
                  <a:pt x="7706995" y="1559077"/>
                  <a:pt x="7417182" y="1612796"/>
                  <a:pt x="7129844" y="1673781"/>
                </a:cubicBezTo>
                <a:cubicBezTo>
                  <a:pt x="7226364" y="1612967"/>
                  <a:pt x="7316089" y="1559755"/>
                  <a:pt x="7395146" y="1514651"/>
                </a:cubicBezTo>
                <a:close/>
                <a:moveTo>
                  <a:pt x="7959979" y="1489565"/>
                </a:moveTo>
                <a:cubicBezTo>
                  <a:pt x="7851902" y="1453837"/>
                  <a:pt x="7742238" y="1419186"/>
                  <a:pt x="7631049" y="1385612"/>
                </a:cubicBezTo>
                <a:cubicBezTo>
                  <a:pt x="7713663" y="1342535"/>
                  <a:pt x="7797610" y="1300726"/>
                  <a:pt x="7882890" y="1260183"/>
                </a:cubicBezTo>
                <a:cubicBezTo>
                  <a:pt x="7995285" y="1294391"/>
                  <a:pt x="8106601" y="1329720"/>
                  <a:pt x="8216773" y="1366164"/>
                </a:cubicBezTo>
                <a:cubicBezTo>
                  <a:pt x="8297228" y="1392814"/>
                  <a:pt x="8375777" y="1419648"/>
                  <a:pt x="8452421" y="1446679"/>
                </a:cubicBezTo>
                <a:cubicBezTo>
                  <a:pt x="8307642" y="1465810"/>
                  <a:pt x="8163307" y="1486715"/>
                  <a:pt x="8019415" y="1509393"/>
                </a:cubicBezTo>
                <a:close/>
                <a:moveTo>
                  <a:pt x="8472297" y="1453711"/>
                </a:moveTo>
                <a:cubicBezTo>
                  <a:pt x="8609965" y="1502406"/>
                  <a:pt x="8741346" y="1551266"/>
                  <a:pt x="8866505" y="1600297"/>
                </a:cubicBezTo>
                <a:cubicBezTo>
                  <a:pt x="8790686" y="1646750"/>
                  <a:pt x="8717217" y="1693102"/>
                  <a:pt x="8646096" y="1739345"/>
                </a:cubicBezTo>
                <a:cubicBezTo>
                  <a:pt x="8461248" y="1665482"/>
                  <a:pt x="8258746" y="1590288"/>
                  <a:pt x="8038846" y="1515918"/>
                </a:cubicBezTo>
                <a:cubicBezTo>
                  <a:pt x="8182991" y="1493537"/>
                  <a:pt x="8327645" y="1472842"/>
                  <a:pt x="8472805" y="1453837"/>
                </a:cubicBezTo>
                <a:close/>
                <a:moveTo>
                  <a:pt x="8493061" y="1450987"/>
                </a:moveTo>
                <a:cubicBezTo>
                  <a:pt x="8621332" y="1434345"/>
                  <a:pt x="8749919" y="1419123"/>
                  <a:pt x="8878760" y="1405313"/>
                </a:cubicBezTo>
                <a:cubicBezTo>
                  <a:pt x="8945753" y="1428796"/>
                  <a:pt x="9011412" y="1452336"/>
                  <a:pt x="9075610" y="1475946"/>
                </a:cubicBezTo>
                <a:cubicBezTo>
                  <a:pt x="9033955" y="1500018"/>
                  <a:pt x="8992235" y="1524514"/>
                  <a:pt x="8950452" y="1549429"/>
                </a:cubicBezTo>
                <a:cubicBezTo>
                  <a:pt x="8925623" y="1564252"/>
                  <a:pt x="8901049" y="1579031"/>
                  <a:pt x="8876602" y="1593772"/>
                </a:cubicBezTo>
                <a:cubicBezTo>
                  <a:pt x="8755126" y="1546388"/>
                  <a:pt x="8627428" y="1498833"/>
                  <a:pt x="8493570" y="1451113"/>
                </a:cubicBezTo>
                <a:close/>
                <a:moveTo>
                  <a:pt x="8900732" y="1402969"/>
                </a:moveTo>
                <a:lnTo>
                  <a:pt x="8926132" y="1400308"/>
                </a:lnTo>
                <a:cubicBezTo>
                  <a:pt x="9040050" y="1388399"/>
                  <a:pt x="9154160" y="1377649"/>
                  <a:pt x="9268523" y="1368064"/>
                </a:cubicBezTo>
                <a:cubicBezTo>
                  <a:pt x="9208198" y="1401050"/>
                  <a:pt x="9147683" y="1434915"/>
                  <a:pt x="9086913" y="1469674"/>
                </a:cubicBezTo>
                <a:cubicBezTo>
                  <a:pt x="9026271" y="1447502"/>
                  <a:pt x="8964358" y="1425312"/>
                  <a:pt x="8901240" y="1403096"/>
                </a:cubicBezTo>
                <a:close/>
                <a:moveTo>
                  <a:pt x="8955659" y="1557474"/>
                </a:moveTo>
                <a:cubicBezTo>
                  <a:pt x="8999665" y="1531166"/>
                  <a:pt x="9043543" y="1505402"/>
                  <a:pt x="9087421" y="1480190"/>
                </a:cubicBezTo>
                <a:cubicBezTo>
                  <a:pt x="9344850" y="1574768"/>
                  <a:pt x="9580944" y="1669473"/>
                  <a:pt x="9794557" y="1760947"/>
                </a:cubicBezTo>
                <a:cubicBezTo>
                  <a:pt x="9735058" y="1766477"/>
                  <a:pt x="9675812" y="1772286"/>
                  <a:pt x="9616757" y="1778368"/>
                </a:cubicBezTo>
                <a:cubicBezTo>
                  <a:pt x="9538271" y="1786559"/>
                  <a:pt x="9459976" y="1795281"/>
                  <a:pt x="9381807" y="1804530"/>
                </a:cubicBezTo>
                <a:cubicBezTo>
                  <a:pt x="9230233" y="1737255"/>
                  <a:pt x="9065514" y="1668079"/>
                  <a:pt x="8887968" y="1598460"/>
                </a:cubicBezTo>
                <a:cubicBezTo>
                  <a:pt x="8910510" y="1584859"/>
                  <a:pt x="8933244" y="1571240"/>
                  <a:pt x="8956167" y="1557601"/>
                </a:cubicBezTo>
                <a:close/>
                <a:moveTo>
                  <a:pt x="8875776" y="1215016"/>
                </a:moveTo>
                <a:cubicBezTo>
                  <a:pt x="9020746" y="1260456"/>
                  <a:pt x="9160891" y="1306408"/>
                  <a:pt x="9296209" y="1352861"/>
                </a:cubicBezTo>
                <a:lnTo>
                  <a:pt x="9288907" y="1356788"/>
                </a:lnTo>
                <a:cubicBezTo>
                  <a:pt x="9167241" y="1366924"/>
                  <a:pt x="9045829" y="1378282"/>
                  <a:pt x="8924607" y="1390870"/>
                </a:cubicBezTo>
                <a:lnTo>
                  <a:pt x="8880157" y="1395684"/>
                </a:lnTo>
                <a:cubicBezTo>
                  <a:pt x="8759254" y="1353241"/>
                  <a:pt x="8634095" y="1311159"/>
                  <a:pt x="8504745" y="1269432"/>
                </a:cubicBezTo>
                <a:cubicBezTo>
                  <a:pt x="8378127" y="1228680"/>
                  <a:pt x="8250555" y="1189380"/>
                  <a:pt x="8121968" y="1151542"/>
                </a:cubicBezTo>
                <a:cubicBezTo>
                  <a:pt x="8192262" y="1121008"/>
                  <a:pt x="8263383" y="1091298"/>
                  <a:pt x="8335328" y="1062412"/>
                </a:cubicBezTo>
                <a:lnTo>
                  <a:pt x="8354886" y="1060638"/>
                </a:lnTo>
                <a:cubicBezTo>
                  <a:pt x="8530272" y="1109751"/>
                  <a:pt x="8704072" y="1161253"/>
                  <a:pt x="8876284" y="1215143"/>
                </a:cubicBezTo>
                <a:close/>
                <a:moveTo>
                  <a:pt x="8382064" y="1058484"/>
                </a:moveTo>
                <a:cubicBezTo>
                  <a:pt x="8942197" y="1009789"/>
                  <a:pt x="9510205" y="984070"/>
                  <a:pt x="10085959" y="981327"/>
                </a:cubicBezTo>
                <a:cubicBezTo>
                  <a:pt x="9820021" y="1088555"/>
                  <a:pt x="9560306" y="1210582"/>
                  <a:pt x="9308084" y="1346843"/>
                </a:cubicBezTo>
                <a:cubicBezTo>
                  <a:pt x="9170289" y="1299586"/>
                  <a:pt x="9027414" y="1252708"/>
                  <a:pt x="8879522" y="1206211"/>
                </a:cubicBezTo>
                <a:cubicBezTo>
                  <a:pt x="8715184" y="1154646"/>
                  <a:pt x="8549386" y="1105406"/>
                  <a:pt x="8382064" y="1058484"/>
                </a:cubicBezTo>
                <a:close/>
                <a:moveTo>
                  <a:pt x="8345615" y="1048285"/>
                </a:moveTo>
                <a:cubicBezTo>
                  <a:pt x="8010525" y="954784"/>
                  <a:pt x="7670420" y="870487"/>
                  <a:pt x="7325296" y="795401"/>
                </a:cubicBezTo>
                <a:lnTo>
                  <a:pt x="7329995" y="793817"/>
                </a:lnTo>
                <a:cubicBezTo>
                  <a:pt x="8026718" y="726035"/>
                  <a:pt x="8740077" y="690497"/>
                  <a:pt x="9465691" y="686886"/>
                </a:cubicBezTo>
                <a:cubicBezTo>
                  <a:pt x="9415844" y="699556"/>
                  <a:pt x="9366250" y="712498"/>
                  <a:pt x="9316910" y="725718"/>
                </a:cubicBezTo>
                <a:cubicBezTo>
                  <a:pt x="8987155" y="814348"/>
                  <a:pt x="8662860" y="922052"/>
                  <a:pt x="8345678" y="1048285"/>
                </a:cubicBezTo>
                <a:close/>
                <a:moveTo>
                  <a:pt x="6496812" y="492409"/>
                </a:moveTo>
                <a:cubicBezTo>
                  <a:pt x="6401308" y="523112"/>
                  <a:pt x="6306966" y="554975"/>
                  <a:pt x="6213793" y="588001"/>
                </a:cubicBezTo>
                <a:cubicBezTo>
                  <a:pt x="6141149" y="576682"/>
                  <a:pt x="6068397" y="565745"/>
                  <a:pt x="5995543" y="555186"/>
                </a:cubicBezTo>
                <a:cubicBezTo>
                  <a:pt x="6162040" y="532719"/>
                  <a:pt x="6329128" y="511793"/>
                  <a:pt x="6496812" y="492409"/>
                </a:cubicBezTo>
                <a:close/>
                <a:moveTo>
                  <a:pt x="6194997" y="594652"/>
                </a:moveTo>
                <a:cubicBezTo>
                  <a:pt x="6126753" y="619020"/>
                  <a:pt x="6059024" y="644082"/>
                  <a:pt x="5991797" y="669846"/>
                </a:cubicBezTo>
                <a:cubicBezTo>
                  <a:pt x="5863317" y="649023"/>
                  <a:pt x="5734196" y="629472"/>
                  <a:pt x="5604447" y="611186"/>
                </a:cubicBezTo>
                <a:cubicBezTo>
                  <a:pt x="5722982" y="593279"/>
                  <a:pt x="5841810" y="576175"/>
                  <a:pt x="5960936" y="559874"/>
                </a:cubicBezTo>
                <a:cubicBezTo>
                  <a:pt x="6039250" y="570939"/>
                  <a:pt x="6117273" y="582532"/>
                  <a:pt x="6194997" y="594652"/>
                </a:cubicBezTo>
                <a:close/>
                <a:moveTo>
                  <a:pt x="5083747" y="454400"/>
                </a:moveTo>
                <a:cubicBezTo>
                  <a:pt x="5366785" y="482020"/>
                  <a:pt x="5647881" y="515531"/>
                  <a:pt x="5927027" y="554933"/>
                </a:cubicBezTo>
                <a:cubicBezTo>
                  <a:pt x="5808199" y="571361"/>
                  <a:pt x="5689664" y="588571"/>
                  <a:pt x="5571427" y="606561"/>
                </a:cubicBezTo>
                <a:cubicBezTo>
                  <a:pt x="5351291" y="576028"/>
                  <a:pt x="5129422" y="549211"/>
                  <a:pt x="4905820" y="526110"/>
                </a:cubicBezTo>
                <a:cubicBezTo>
                  <a:pt x="4857134" y="521126"/>
                  <a:pt x="4808455" y="516291"/>
                  <a:pt x="4759770" y="511603"/>
                </a:cubicBezTo>
                <a:cubicBezTo>
                  <a:pt x="4826953" y="487911"/>
                  <a:pt x="4894688" y="465043"/>
                  <a:pt x="4962970" y="442998"/>
                </a:cubicBezTo>
                <a:cubicBezTo>
                  <a:pt x="5002721" y="446735"/>
                  <a:pt x="5043170" y="450409"/>
                  <a:pt x="5083556" y="454400"/>
                </a:cubicBezTo>
                <a:close/>
                <a:moveTo>
                  <a:pt x="4635564" y="375089"/>
                </a:moveTo>
                <a:cubicBezTo>
                  <a:pt x="4967586" y="325128"/>
                  <a:pt x="5282965" y="286676"/>
                  <a:pt x="5581714" y="259733"/>
                </a:cubicBezTo>
                <a:cubicBezTo>
                  <a:pt x="5371230" y="309946"/>
                  <a:pt x="5164392" y="367888"/>
                  <a:pt x="4961192" y="433559"/>
                </a:cubicBezTo>
                <a:cubicBezTo>
                  <a:pt x="4807268" y="419496"/>
                  <a:pt x="4652753" y="407185"/>
                  <a:pt x="4497642" y="396627"/>
                </a:cubicBezTo>
                <a:cubicBezTo>
                  <a:pt x="4544041" y="389152"/>
                  <a:pt x="4590015" y="381973"/>
                  <a:pt x="4635564" y="375089"/>
                </a:cubicBezTo>
                <a:close/>
                <a:moveTo>
                  <a:pt x="4455668" y="403089"/>
                </a:moveTo>
                <a:cubicBezTo>
                  <a:pt x="4617085" y="413731"/>
                  <a:pt x="4777950" y="426295"/>
                  <a:pt x="4938268" y="440780"/>
                </a:cubicBezTo>
                <a:cubicBezTo>
                  <a:pt x="4870533" y="462910"/>
                  <a:pt x="4803312" y="485821"/>
                  <a:pt x="4736592" y="509513"/>
                </a:cubicBezTo>
                <a:cubicBezTo>
                  <a:pt x="4529754" y="490044"/>
                  <a:pt x="4321601" y="473869"/>
                  <a:pt x="4112133" y="460988"/>
                </a:cubicBezTo>
                <a:cubicBezTo>
                  <a:pt x="4228548" y="440421"/>
                  <a:pt x="4343146" y="421122"/>
                  <a:pt x="4455922" y="403089"/>
                </a:cubicBezTo>
                <a:close/>
                <a:moveTo>
                  <a:pt x="3476879" y="361659"/>
                </a:moveTo>
                <a:cubicBezTo>
                  <a:pt x="3790823" y="367614"/>
                  <a:pt x="4102970" y="380516"/>
                  <a:pt x="4413314" y="400365"/>
                </a:cubicBezTo>
                <a:cubicBezTo>
                  <a:pt x="4301300" y="418525"/>
                  <a:pt x="4187615" y="437909"/>
                  <a:pt x="4072255" y="458518"/>
                </a:cubicBezTo>
                <a:cubicBezTo>
                  <a:pt x="3812331" y="443018"/>
                  <a:pt x="3550603" y="432461"/>
                  <a:pt x="3287078" y="426844"/>
                </a:cubicBezTo>
                <a:cubicBezTo>
                  <a:pt x="3349771" y="404461"/>
                  <a:pt x="3413043" y="382733"/>
                  <a:pt x="3476879" y="361659"/>
                </a:cubicBezTo>
                <a:close/>
                <a:moveTo>
                  <a:pt x="2518029" y="364890"/>
                </a:moveTo>
                <a:cubicBezTo>
                  <a:pt x="2829604" y="356992"/>
                  <a:pt x="3139631" y="355725"/>
                  <a:pt x="3448114" y="361089"/>
                </a:cubicBezTo>
                <a:cubicBezTo>
                  <a:pt x="3385039" y="382205"/>
                  <a:pt x="3322384" y="403891"/>
                  <a:pt x="3260154" y="426147"/>
                </a:cubicBezTo>
                <a:cubicBezTo>
                  <a:pt x="2880932" y="418630"/>
                  <a:pt x="2498427" y="421438"/>
                  <a:pt x="2112645" y="434572"/>
                </a:cubicBezTo>
                <a:cubicBezTo>
                  <a:pt x="2243709" y="410923"/>
                  <a:pt x="2378856" y="387695"/>
                  <a:pt x="2518093" y="364890"/>
                </a:cubicBezTo>
                <a:close/>
                <a:moveTo>
                  <a:pt x="1588961" y="408220"/>
                </a:moveTo>
                <a:cubicBezTo>
                  <a:pt x="1876444" y="388751"/>
                  <a:pt x="2162893" y="374941"/>
                  <a:pt x="2448306" y="366790"/>
                </a:cubicBezTo>
                <a:cubicBezTo>
                  <a:pt x="2310511" y="389680"/>
                  <a:pt x="2176799" y="413118"/>
                  <a:pt x="2047177" y="437106"/>
                </a:cubicBezTo>
                <a:cubicBezTo>
                  <a:pt x="1839405" y="444624"/>
                  <a:pt x="1630851" y="455181"/>
                  <a:pt x="1421511" y="468780"/>
                </a:cubicBezTo>
                <a:cubicBezTo>
                  <a:pt x="1477474" y="447918"/>
                  <a:pt x="1533290" y="427731"/>
                  <a:pt x="1588961" y="408220"/>
                </a:cubicBezTo>
                <a:close/>
                <a:moveTo>
                  <a:pt x="1390714" y="480373"/>
                </a:moveTo>
                <a:cubicBezTo>
                  <a:pt x="1588370" y="467196"/>
                  <a:pt x="1785366" y="456638"/>
                  <a:pt x="1981708" y="448699"/>
                </a:cubicBezTo>
                <a:cubicBezTo>
                  <a:pt x="1832610" y="476529"/>
                  <a:pt x="1689907" y="504339"/>
                  <a:pt x="1553591" y="532128"/>
                </a:cubicBezTo>
                <a:cubicBezTo>
                  <a:pt x="1440771" y="536900"/>
                  <a:pt x="1327766" y="542411"/>
                  <a:pt x="1214565" y="548662"/>
                </a:cubicBezTo>
                <a:cubicBezTo>
                  <a:pt x="1273448" y="524970"/>
                  <a:pt x="1332167" y="502207"/>
                  <a:pt x="1390714" y="480373"/>
                </a:cubicBezTo>
                <a:close/>
                <a:moveTo>
                  <a:pt x="1186879" y="559747"/>
                </a:moveTo>
                <a:cubicBezTo>
                  <a:pt x="1289749" y="554004"/>
                  <a:pt x="1392320" y="548894"/>
                  <a:pt x="1494600" y="544417"/>
                </a:cubicBezTo>
                <a:cubicBezTo>
                  <a:pt x="1342835" y="576091"/>
                  <a:pt x="1200087" y="606688"/>
                  <a:pt x="1067562" y="636462"/>
                </a:cubicBezTo>
                <a:lnTo>
                  <a:pt x="997395" y="638362"/>
                </a:lnTo>
                <a:cubicBezTo>
                  <a:pt x="1058564" y="612263"/>
                  <a:pt x="1121728" y="586058"/>
                  <a:pt x="1186879" y="559747"/>
                </a:cubicBezTo>
                <a:close/>
                <a:moveTo>
                  <a:pt x="973709" y="648434"/>
                </a:moveTo>
                <a:lnTo>
                  <a:pt x="1019683" y="647167"/>
                </a:lnTo>
                <a:cubicBezTo>
                  <a:pt x="988651" y="654218"/>
                  <a:pt x="958196" y="661186"/>
                  <a:pt x="928306" y="668072"/>
                </a:cubicBezTo>
                <a:close/>
                <a:moveTo>
                  <a:pt x="881189" y="688787"/>
                </a:moveTo>
                <a:cubicBezTo>
                  <a:pt x="941134" y="674806"/>
                  <a:pt x="1003662" y="660489"/>
                  <a:pt x="1068769" y="645837"/>
                </a:cubicBezTo>
                <a:cubicBezTo>
                  <a:pt x="1624648" y="631605"/>
                  <a:pt x="2167528" y="633167"/>
                  <a:pt x="2697417" y="650525"/>
                </a:cubicBezTo>
                <a:cubicBezTo>
                  <a:pt x="2622442" y="683592"/>
                  <a:pt x="2548211" y="717629"/>
                  <a:pt x="2474722" y="752641"/>
                </a:cubicBezTo>
                <a:cubicBezTo>
                  <a:pt x="2415458" y="780894"/>
                  <a:pt x="2356866" y="809762"/>
                  <a:pt x="2298954" y="839238"/>
                </a:cubicBezTo>
                <a:cubicBezTo>
                  <a:pt x="1985899" y="916649"/>
                  <a:pt x="1691196" y="994440"/>
                  <a:pt x="1423988" y="1067986"/>
                </a:cubicBezTo>
                <a:cubicBezTo>
                  <a:pt x="1046461" y="1027399"/>
                  <a:pt x="665461" y="997372"/>
                  <a:pt x="280988" y="977906"/>
                </a:cubicBezTo>
                <a:cubicBezTo>
                  <a:pt x="431864" y="898975"/>
                  <a:pt x="636842" y="796795"/>
                  <a:pt x="881189" y="688850"/>
                </a:cubicBezTo>
                <a:close/>
                <a:moveTo>
                  <a:pt x="138557" y="1054493"/>
                </a:moveTo>
                <a:cubicBezTo>
                  <a:pt x="174181" y="1034855"/>
                  <a:pt x="216345" y="1012050"/>
                  <a:pt x="264541" y="986648"/>
                </a:cubicBezTo>
                <a:cubicBezTo>
                  <a:pt x="645839" y="1005779"/>
                  <a:pt x="1023938" y="1035235"/>
                  <a:pt x="1398842" y="1075018"/>
                </a:cubicBezTo>
                <a:cubicBezTo>
                  <a:pt x="1319848" y="1096809"/>
                  <a:pt x="1243374" y="1118202"/>
                  <a:pt x="1169416" y="1139189"/>
                </a:cubicBezTo>
                <a:cubicBezTo>
                  <a:pt x="829354" y="1102194"/>
                  <a:pt x="485732" y="1073960"/>
                  <a:pt x="138557" y="1054493"/>
                </a:cubicBezTo>
                <a:close/>
                <a:moveTo>
                  <a:pt x="1170178" y="1148818"/>
                </a:moveTo>
                <a:cubicBezTo>
                  <a:pt x="1196975" y="1151732"/>
                  <a:pt x="1223772" y="1154583"/>
                  <a:pt x="1250442" y="1157623"/>
                </a:cubicBezTo>
                <a:cubicBezTo>
                  <a:pt x="1384891" y="1172827"/>
                  <a:pt x="1518749" y="1189443"/>
                  <a:pt x="1652016" y="1207478"/>
                </a:cubicBezTo>
                <a:cubicBezTo>
                  <a:pt x="1603883" y="1238056"/>
                  <a:pt x="1556239" y="1269096"/>
                  <a:pt x="1509078" y="1300599"/>
                </a:cubicBezTo>
                <a:cubicBezTo>
                  <a:pt x="1397908" y="1285142"/>
                  <a:pt x="1286085" y="1270617"/>
                  <a:pt x="1173607" y="1257016"/>
                </a:cubicBezTo>
                <a:cubicBezTo>
                  <a:pt x="1083393" y="1246038"/>
                  <a:pt x="992740" y="1235731"/>
                  <a:pt x="901637" y="1226102"/>
                </a:cubicBezTo>
                <a:cubicBezTo>
                  <a:pt x="986409" y="1201333"/>
                  <a:pt x="1076135" y="1175487"/>
                  <a:pt x="1170178" y="1148818"/>
                </a:cubicBezTo>
                <a:close/>
                <a:moveTo>
                  <a:pt x="877697" y="1233070"/>
                </a:moveTo>
                <a:cubicBezTo>
                  <a:pt x="976249" y="1243459"/>
                  <a:pt x="1074357" y="1254564"/>
                  <a:pt x="1172020" y="1266391"/>
                </a:cubicBezTo>
                <a:cubicBezTo>
                  <a:pt x="1280941" y="1279568"/>
                  <a:pt x="1389272" y="1293631"/>
                  <a:pt x="1497013" y="1308581"/>
                </a:cubicBezTo>
                <a:cubicBezTo>
                  <a:pt x="1430547" y="1353178"/>
                  <a:pt x="1365104" y="1398725"/>
                  <a:pt x="1300671" y="1445222"/>
                </a:cubicBezTo>
                <a:cubicBezTo>
                  <a:pt x="1236110" y="1436055"/>
                  <a:pt x="1171258" y="1427105"/>
                  <a:pt x="1106107" y="1418362"/>
                </a:cubicBezTo>
                <a:cubicBezTo>
                  <a:pt x="906336" y="1391756"/>
                  <a:pt x="703771" y="1367792"/>
                  <a:pt x="498412" y="1346463"/>
                </a:cubicBezTo>
                <a:cubicBezTo>
                  <a:pt x="609283" y="1312635"/>
                  <a:pt x="736664" y="1274436"/>
                  <a:pt x="877697" y="1233070"/>
                </a:cubicBezTo>
                <a:close/>
                <a:moveTo>
                  <a:pt x="475107" y="1353431"/>
                </a:moveTo>
                <a:cubicBezTo>
                  <a:pt x="687705" y="1375349"/>
                  <a:pt x="897426" y="1400036"/>
                  <a:pt x="1104265" y="1427485"/>
                </a:cubicBezTo>
                <a:cubicBezTo>
                  <a:pt x="1166324" y="1435929"/>
                  <a:pt x="1228109" y="1444379"/>
                  <a:pt x="1289622" y="1452824"/>
                </a:cubicBezTo>
                <a:cubicBezTo>
                  <a:pt x="1226801" y="1498181"/>
                  <a:pt x="1165035" y="1544380"/>
                  <a:pt x="1104329" y="1591429"/>
                </a:cubicBezTo>
                <a:cubicBezTo>
                  <a:pt x="994264" y="1550842"/>
                  <a:pt x="881189" y="1510489"/>
                  <a:pt x="765112" y="1470371"/>
                </a:cubicBezTo>
                <a:cubicBezTo>
                  <a:pt x="658476" y="1433547"/>
                  <a:pt x="551223" y="1397648"/>
                  <a:pt x="443357" y="1362680"/>
                </a:cubicBezTo>
                <a:close/>
                <a:moveTo>
                  <a:pt x="384112" y="1344182"/>
                </a:moveTo>
                <a:lnTo>
                  <a:pt x="450914" y="1351151"/>
                </a:lnTo>
                <a:lnTo>
                  <a:pt x="427736" y="1358246"/>
                </a:lnTo>
                <a:close/>
                <a:moveTo>
                  <a:pt x="388874" y="1523330"/>
                </a:moveTo>
                <a:cubicBezTo>
                  <a:pt x="316908" y="1497991"/>
                  <a:pt x="244496" y="1472968"/>
                  <a:pt x="171641" y="1448263"/>
                </a:cubicBezTo>
                <a:cubicBezTo>
                  <a:pt x="238760" y="1427041"/>
                  <a:pt x="324866" y="1399992"/>
                  <a:pt x="427609" y="1368318"/>
                </a:cubicBezTo>
                <a:cubicBezTo>
                  <a:pt x="539539" y="1404426"/>
                  <a:pt x="650856" y="1441548"/>
                  <a:pt x="761556" y="1479683"/>
                </a:cubicBezTo>
                <a:cubicBezTo>
                  <a:pt x="875856" y="1519168"/>
                  <a:pt x="987152" y="1558868"/>
                  <a:pt x="1095439" y="1598777"/>
                </a:cubicBezTo>
                <a:lnTo>
                  <a:pt x="1090930" y="1602198"/>
                </a:lnTo>
                <a:cubicBezTo>
                  <a:pt x="1036365" y="1644767"/>
                  <a:pt x="984104" y="1686704"/>
                  <a:pt x="934149" y="1728006"/>
                </a:cubicBezTo>
                <a:cubicBezTo>
                  <a:pt x="761892" y="1659591"/>
                  <a:pt x="580136" y="1591429"/>
                  <a:pt x="388874" y="1523520"/>
                </a:cubicBezTo>
                <a:close/>
                <a:moveTo>
                  <a:pt x="935927" y="1738712"/>
                </a:moveTo>
                <a:cubicBezTo>
                  <a:pt x="967042" y="1751046"/>
                  <a:pt x="997839" y="1763399"/>
                  <a:pt x="1028319" y="1775770"/>
                </a:cubicBezTo>
                <a:cubicBezTo>
                  <a:pt x="967785" y="1798956"/>
                  <a:pt x="910762" y="1821172"/>
                  <a:pt x="857250" y="1842412"/>
                </a:cubicBezTo>
                <a:cubicBezTo>
                  <a:pt x="832104" y="1852377"/>
                  <a:pt x="807485" y="1862196"/>
                  <a:pt x="783400" y="1871869"/>
                </a:cubicBezTo>
                <a:lnTo>
                  <a:pt x="781431" y="1870982"/>
                </a:lnTo>
                <a:cubicBezTo>
                  <a:pt x="830072" y="1828077"/>
                  <a:pt x="881571" y="1784050"/>
                  <a:pt x="935927" y="1738902"/>
                </a:cubicBezTo>
                <a:close/>
                <a:moveTo>
                  <a:pt x="593852" y="2030872"/>
                </a:moveTo>
                <a:cubicBezTo>
                  <a:pt x="566885" y="2018962"/>
                  <a:pt x="539496" y="2006990"/>
                  <a:pt x="511683" y="1994954"/>
                </a:cubicBezTo>
                <a:cubicBezTo>
                  <a:pt x="578569" y="1966403"/>
                  <a:pt x="651637" y="1935932"/>
                  <a:pt x="730885" y="1903543"/>
                </a:cubicBezTo>
                <a:cubicBezTo>
                  <a:pt x="682415" y="1947208"/>
                  <a:pt x="636734" y="1989651"/>
                  <a:pt x="593852" y="2030872"/>
                </a:cubicBezTo>
                <a:close/>
                <a:moveTo>
                  <a:pt x="603123" y="2034989"/>
                </a:moveTo>
                <a:cubicBezTo>
                  <a:pt x="650621" y="1989588"/>
                  <a:pt x="701866" y="1942267"/>
                  <a:pt x="756857" y="1893027"/>
                </a:cubicBezTo>
                <a:lnTo>
                  <a:pt x="783273" y="1882321"/>
                </a:lnTo>
                <a:cubicBezTo>
                  <a:pt x="1089279" y="2013261"/>
                  <a:pt x="1355471" y="2141160"/>
                  <a:pt x="1581214" y="2258797"/>
                </a:cubicBezTo>
                <a:cubicBezTo>
                  <a:pt x="1484122" y="2304534"/>
                  <a:pt x="1396683" y="2347484"/>
                  <a:pt x="1319086" y="2386886"/>
                </a:cubicBezTo>
                <a:cubicBezTo>
                  <a:pt x="1124014" y="2280525"/>
                  <a:pt x="885889" y="2160164"/>
                  <a:pt x="603314" y="2034989"/>
                </a:cubicBezTo>
                <a:close/>
                <a:moveTo>
                  <a:pt x="1675067" y="2594223"/>
                </a:moveTo>
                <a:cubicBezTo>
                  <a:pt x="1654620" y="2581553"/>
                  <a:pt x="1633455" y="2568567"/>
                  <a:pt x="1611567" y="2555264"/>
                </a:cubicBezTo>
                <a:cubicBezTo>
                  <a:pt x="1530795" y="2506233"/>
                  <a:pt x="1436561" y="2451437"/>
                  <a:pt x="1328865" y="2392397"/>
                </a:cubicBezTo>
                <a:cubicBezTo>
                  <a:pt x="1406652" y="2352995"/>
                  <a:pt x="1494282" y="2310045"/>
                  <a:pt x="1591501" y="2264308"/>
                </a:cubicBezTo>
                <a:cubicBezTo>
                  <a:pt x="1680401" y="2310761"/>
                  <a:pt x="1762951" y="2355231"/>
                  <a:pt x="1839151" y="2397718"/>
                </a:cubicBezTo>
                <a:cubicBezTo>
                  <a:pt x="1760601" y="2486025"/>
                  <a:pt x="1706182" y="2553934"/>
                  <a:pt x="1675067" y="2594223"/>
                </a:cubicBezTo>
                <a:close/>
                <a:moveTo>
                  <a:pt x="1845564" y="2390497"/>
                </a:moveTo>
                <a:cubicBezTo>
                  <a:pt x="1770761" y="2348687"/>
                  <a:pt x="1689716" y="2304914"/>
                  <a:pt x="1602423" y="2259177"/>
                </a:cubicBezTo>
                <a:lnTo>
                  <a:pt x="1612773" y="2254362"/>
                </a:lnTo>
                <a:cubicBezTo>
                  <a:pt x="1686687" y="2219775"/>
                  <a:pt x="1768602" y="2182653"/>
                  <a:pt x="1858518" y="2142997"/>
                </a:cubicBezTo>
                <a:cubicBezTo>
                  <a:pt x="1910080" y="2167747"/>
                  <a:pt x="1960055" y="2192174"/>
                  <a:pt x="2008442" y="2216290"/>
                </a:cubicBezTo>
                <a:cubicBezTo>
                  <a:pt x="1946021" y="2280145"/>
                  <a:pt x="1891792" y="2338678"/>
                  <a:pt x="1845564" y="2390497"/>
                </a:cubicBezTo>
                <a:close/>
                <a:moveTo>
                  <a:pt x="2015427" y="2209195"/>
                </a:moveTo>
                <a:cubicBezTo>
                  <a:pt x="1968437" y="2185839"/>
                  <a:pt x="1919967" y="2162084"/>
                  <a:pt x="1870012" y="2137929"/>
                </a:cubicBezTo>
                <a:cubicBezTo>
                  <a:pt x="1952733" y="2101694"/>
                  <a:pt x="2042033" y="2063686"/>
                  <a:pt x="2137918" y="2023903"/>
                </a:cubicBezTo>
                <a:lnTo>
                  <a:pt x="2183321" y="2044428"/>
                </a:lnTo>
                <a:cubicBezTo>
                  <a:pt x="2122043" y="2102455"/>
                  <a:pt x="2066099" y="2157504"/>
                  <a:pt x="2015427" y="2209195"/>
                </a:cubicBezTo>
                <a:close/>
                <a:moveTo>
                  <a:pt x="2637727" y="2541644"/>
                </a:moveTo>
                <a:lnTo>
                  <a:pt x="2576132" y="2506486"/>
                </a:lnTo>
                <a:cubicBezTo>
                  <a:pt x="2425129" y="2420840"/>
                  <a:pt x="2240598" y="2321321"/>
                  <a:pt x="2024253" y="2213440"/>
                </a:cubicBezTo>
                <a:cubicBezTo>
                  <a:pt x="2073974" y="2162762"/>
                  <a:pt x="2130171" y="2107649"/>
                  <a:pt x="2192719" y="2048736"/>
                </a:cubicBezTo>
                <a:cubicBezTo>
                  <a:pt x="2474087" y="2176761"/>
                  <a:pt x="2717419" y="2297692"/>
                  <a:pt x="2919984" y="2404307"/>
                </a:cubicBezTo>
                <a:cubicBezTo>
                  <a:pt x="2804160" y="2457899"/>
                  <a:pt x="2709736" y="2504713"/>
                  <a:pt x="2637536" y="2541644"/>
                </a:cubicBezTo>
                <a:close/>
                <a:moveTo>
                  <a:pt x="3194558" y="2542531"/>
                </a:moveTo>
                <a:cubicBezTo>
                  <a:pt x="3166745" y="2526948"/>
                  <a:pt x="3138170" y="2511111"/>
                  <a:pt x="3108833" y="2495020"/>
                </a:cubicBezTo>
                <a:cubicBezTo>
                  <a:pt x="3056681" y="2466470"/>
                  <a:pt x="3000864" y="2436443"/>
                  <a:pt x="2941384" y="2404940"/>
                </a:cubicBezTo>
                <a:cubicBezTo>
                  <a:pt x="2999378" y="2378163"/>
                  <a:pt x="3062459" y="2349783"/>
                  <a:pt x="3130614" y="2319801"/>
                </a:cubicBezTo>
                <a:cubicBezTo>
                  <a:pt x="3253804" y="2265955"/>
                  <a:pt x="3401759" y="2204001"/>
                  <a:pt x="3573018" y="2137106"/>
                </a:cubicBezTo>
                <a:cubicBezTo>
                  <a:pt x="3388678" y="2312199"/>
                  <a:pt x="3264662" y="2455175"/>
                  <a:pt x="3194114" y="2542531"/>
                </a:cubicBezTo>
                <a:close/>
                <a:moveTo>
                  <a:pt x="3591751" y="2119749"/>
                </a:moveTo>
                <a:cubicBezTo>
                  <a:pt x="3411029" y="2190001"/>
                  <a:pt x="3255582" y="2254933"/>
                  <a:pt x="3127121" y="2311122"/>
                </a:cubicBezTo>
                <a:cubicBezTo>
                  <a:pt x="3056128" y="2342162"/>
                  <a:pt x="2990704" y="2371575"/>
                  <a:pt x="2930843" y="2399365"/>
                </a:cubicBezTo>
                <a:cubicBezTo>
                  <a:pt x="2727643" y="2292371"/>
                  <a:pt x="2483231" y="2170680"/>
                  <a:pt x="2200212" y="2041831"/>
                </a:cubicBezTo>
                <a:cubicBezTo>
                  <a:pt x="2226837" y="2016916"/>
                  <a:pt x="2254587" y="1991406"/>
                  <a:pt x="2283460" y="1965307"/>
                </a:cubicBezTo>
                <a:cubicBezTo>
                  <a:pt x="2459800" y="1894991"/>
                  <a:pt x="2655062" y="1821317"/>
                  <a:pt x="2868486" y="1746440"/>
                </a:cubicBezTo>
                <a:cubicBezTo>
                  <a:pt x="3170663" y="1816839"/>
                  <a:pt x="3463970" y="1894085"/>
                  <a:pt x="3748405" y="1978166"/>
                </a:cubicBezTo>
                <a:cubicBezTo>
                  <a:pt x="3692144" y="2027153"/>
                  <a:pt x="3639865" y="2074347"/>
                  <a:pt x="3591560" y="2119749"/>
                </a:cubicBezTo>
                <a:close/>
                <a:moveTo>
                  <a:pt x="3614928" y="2110753"/>
                </a:moveTo>
                <a:cubicBezTo>
                  <a:pt x="3659207" y="2069621"/>
                  <a:pt x="3707276" y="2026501"/>
                  <a:pt x="3759137" y="1981397"/>
                </a:cubicBezTo>
                <a:cubicBezTo>
                  <a:pt x="3796430" y="1992502"/>
                  <a:pt x="3833514" y="2003695"/>
                  <a:pt x="3870389" y="2014971"/>
                </a:cubicBezTo>
                <a:cubicBezTo>
                  <a:pt x="3780346" y="2047659"/>
                  <a:pt x="3695129" y="2079586"/>
                  <a:pt x="3614738" y="2110753"/>
                </a:cubicBezTo>
                <a:close/>
                <a:moveTo>
                  <a:pt x="3885184" y="2009397"/>
                </a:moveTo>
                <a:cubicBezTo>
                  <a:pt x="3846195" y="1997487"/>
                  <a:pt x="3807016" y="1985660"/>
                  <a:pt x="3767646" y="1973922"/>
                </a:cubicBezTo>
                <a:cubicBezTo>
                  <a:pt x="3822129" y="1926791"/>
                  <a:pt x="3880822" y="1878014"/>
                  <a:pt x="3943731" y="1827589"/>
                </a:cubicBezTo>
                <a:cubicBezTo>
                  <a:pt x="4026535" y="1851997"/>
                  <a:pt x="4108748" y="1876981"/>
                  <a:pt x="4190365" y="1902529"/>
                </a:cubicBezTo>
                <a:cubicBezTo>
                  <a:pt x="4083260" y="1938764"/>
                  <a:pt x="3981469" y="1974429"/>
                  <a:pt x="3884994" y="2009523"/>
                </a:cubicBezTo>
                <a:close/>
                <a:moveTo>
                  <a:pt x="4296728" y="2142427"/>
                </a:moveTo>
                <a:cubicBezTo>
                  <a:pt x="4166851" y="2097957"/>
                  <a:pt x="4034708" y="2055089"/>
                  <a:pt x="3900297" y="2013831"/>
                </a:cubicBezTo>
                <a:cubicBezTo>
                  <a:pt x="3996900" y="1978863"/>
                  <a:pt x="4098715" y="1943281"/>
                  <a:pt x="4205732" y="1907090"/>
                </a:cubicBezTo>
                <a:cubicBezTo>
                  <a:pt x="4323252" y="1944041"/>
                  <a:pt x="4439666" y="1982221"/>
                  <a:pt x="4554982" y="2021623"/>
                </a:cubicBezTo>
                <a:cubicBezTo>
                  <a:pt x="4694047" y="2069260"/>
                  <a:pt x="4827397" y="2117278"/>
                  <a:pt x="4955032" y="2165676"/>
                </a:cubicBezTo>
                <a:cubicBezTo>
                  <a:pt x="4935982" y="2183983"/>
                  <a:pt x="4918266" y="2201657"/>
                  <a:pt x="4901375" y="2218698"/>
                </a:cubicBezTo>
                <a:cubicBezTo>
                  <a:pt x="4863910" y="2256453"/>
                  <a:pt x="4829747" y="2292352"/>
                  <a:pt x="4798886" y="2326389"/>
                </a:cubicBezTo>
                <a:cubicBezTo>
                  <a:pt x="4642377" y="2265366"/>
                  <a:pt x="4474928" y="2204172"/>
                  <a:pt x="4296537" y="2142807"/>
                </a:cubicBezTo>
                <a:close/>
                <a:moveTo>
                  <a:pt x="4772978" y="2368515"/>
                </a:moveTo>
                <a:cubicBezTo>
                  <a:pt x="4782058" y="2358379"/>
                  <a:pt x="4791393" y="2347990"/>
                  <a:pt x="4801108" y="2337348"/>
                </a:cubicBezTo>
                <a:lnTo>
                  <a:pt x="4827016" y="2347547"/>
                </a:lnTo>
                <a:cubicBezTo>
                  <a:pt x="4808220" y="2355085"/>
                  <a:pt x="4790123" y="2362054"/>
                  <a:pt x="4772660" y="2369212"/>
                </a:cubicBezTo>
                <a:close/>
                <a:moveTo>
                  <a:pt x="4840097" y="2342479"/>
                </a:moveTo>
                <a:lnTo>
                  <a:pt x="4807966" y="2329810"/>
                </a:lnTo>
                <a:cubicBezTo>
                  <a:pt x="4838192" y="2296913"/>
                  <a:pt x="4871447" y="2262110"/>
                  <a:pt x="4907725" y="2225412"/>
                </a:cubicBezTo>
                <a:cubicBezTo>
                  <a:pt x="4926775" y="2206408"/>
                  <a:pt x="4945444" y="2187911"/>
                  <a:pt x="4964494" y="2169413"/>
                </a:cubicBezTo>
                <a:cubicBezTo>
                  <a:pt x="5021599" y="2191078"/>
                  <a:pt x="5077505" y="2212743"/>
                  <a:pt x="5132197" y="2234408"/>
                </a:cubicBezTo>
                <a:cubicBezTo>
                  <a:pt x="5023993" y="2273240"/>
                  <a:pt x="4926457" y="2309538"/>
                  <a:pt x="4839780" y="2342859"/>
                </a:cubicBezTo>
                <a:close/>
                <a:moveTo>
                  <a:pt x="4972050" y="2162128"/>
                </a:moveTo>
                <a:cubicBezTo>
                  <a:pt x="5018831" y="2117025"/>
                  <a:pt x="5066284" y="2073296"/>
                  <a:pt x="5114417" y="2030935"/>
                </a:cubicBezTo>
                <a:cubicBezTo>
                  <a:pt x="5215636" y="2066790"/>
                  <a:pt x="5313979" y="2102689"/>
                  <a:pt x="5409438" y="2138626"/>
                </a:cubicBezTo>
                <a:cubicBezTo>
                  <a:pt x="5315884" y="2169749"/>
                  <a:pt x="5228000" y="2199966"/>
                  <a:pt x="5145786" y="2229277"/>
                </a:cubicBezTo>
                <a:cubicBezTo>
                  <a:pt x="5088935" y="2207276"/>
                  <a:pt x="5030915" y="2185016"/>
                  <a:pt x="4971733" y="2162508"/>
                </a:cubicBezTo>
                <a:close/>
                <a:moveTo>
                  <a:pt x="5994400" y="2603662"/>
                </a:moveTo>
                <a:cubicBezTo>
                  <a:pt x="5757228" y="2487545"/>
                  <a:pt x="5478463" y="2361864"/>
                  <a:pt x="5159248" y="2234851"/>
                </a:cubicBezTo>
                <a:cubicBezTo>
                  <a:pt x="5241627" y="2205629"/>
                  <a:pt x="5329701" y="2175387"/>
                  <a:pt x="5423472" y="2144137"/>
                </a:cubicBezTo>
                <a:cubicBezTo>
                  <a:pt x="5686870" y="2243910"/>
                  <a:pt x="5927662" y="2343619"/>
                  <a:pt x="6144768" y="2439528"/>
                </a:cubicBezTo>
                <a:cubicBezTo>
                  <a:pt x="6071299" y="2514405"/>
                  <a:pt x="6021515" y="2571291"/>
                  <a:pt x="5994083" y="2604042"/>
                </a:cubicBezTo>
                <a:close/>
                <a:moveTo>
                  <a:pt x="6045200" y="2628621"/>
                </a:moveTo>
                <a:lnTo>
                  <a:pt x="6003354" y="2607969"/>
                </a:lnTo>
                <a:cubicBezTo>
                  <a:pt x="6031294" y="2574775"/>
                  <a:pt x="6081268" y="2517826"/>
                  <a:pt x="6154293" y="2443645"/>
                </a:cubicBezTo>
                <a:cubicBezTo>
                  <a:pt x="6209919" y="2468269"/>
                  <a:pt x="6263977" y="2492632"/>
                  <a:pt x="6316472" y="2516749"/>
                </a:cubicBezTo>
                <a:cubicBezTo>
                  <a:pt x="6196775" y="2562486"/>
                  <a:pt x="6105144" y="2601001"/>
                  <a:pt x="6044692" y="2628938"/>
                </a:cubicBezTo>
                <a:close/>
                <a:moveTo>
                  <a:pt x="6328474" y="2512378"/>
                </a:moveTo>
                <a:cubicBezTo>
                  <a:pt x="6274327" y="2487501"/>
                  <a:pt x="6218473" y="2462314"/>
                  <a:pt x="6160897" y="2436804"/>
                </a:cubicBezTo>
                <a:cubicBezTo>
                  <a:pt x="6204141" y="2393094"/>
                  <a:pt x="6255068" y="2343746"/>
                  <a:pt x="6314059" y="2289837"/>
                </a:cubicBezTo>
                <a:lnTo>
                  <a:pt x="6323584" y="2281222"/>
                </a:lnTo>
                <a:cubicBezTo>
                  <a:pt x="6427978" y="2323456"/>
                  <a:pt x="6528182" y="2365303"/>
                  <a:pt x="6624130" y="2406777"/>
                </a:cubicBezTo>
                <a:cubicBezTo>
                  <a:pt x="6512814" y="2444469"/>
                  <a:pt x="6413564" y="2480070"/>
                  <a:pt x="6328474" y="2512378"/>
                </a:cubicBezTo>
                <a:close/>
                <a:moveTo>
                  <a:pt x="8305864" y="1970691"/>
                </a:moveTo>
                <a:cubicBezTo>
                  <a:pt x="8093837" y="2011234"/>
                  <a:pt x="7885176" y="2055957"/>
                  <a:pt x="7680007" y="2104862"/>
                </a:cubicBezTo>
                <a:cubicBezTo>
                  <a:pt x="7269861" y="2202797"/>
                  <a:pt x="6915976" y="2308525"/>
                  <a:pt x="6637528" y="2402216"/>
                </a:cubicBezTo>
                <a:cubicBezTo>
                  <a:pt x="6539929" y="2359982"/>
                  <a:pt x="6437884" y="2317286"/>
                  <a:pt x="6331331" y="2274127"/>
                </a:cubicBezTo>
                <a:cubicBezTo>
                  <a:pt x="6592761" y="2037586"/>
                  <a:pt x="6869303" y="1840195"/>
                  <a:pt x="7107111" y="1688540"/>
                </a:cubicBezTo>
                <a:cubicBezTo>
                  <a:pt x="7407974" y="1624179"/>
                  <a:pt x="7711948" y="1567755"/>
                  <a:pt x="8019034" y="1519275"/>
                </a:cubicBezTo>
                <a:cubicBezTo>
                  <a:pt x="8243062" y="1594659"/>
                  <a:pt x="8448929" y="1670867"/>
                  <a:pt x="8636762" y="1745807"/>
                </a:cubicBezTo>
                <a:cubicBezTo>
                  <a:pt x="8519414" y="1822268"/>
                  <a:pt x="8408797" y="1897841"/>
                  <a:pt x="8305864" y="1970691"/>
                </a:cubicBezTo>
                <a:close/>
                <a:moveTo>
                  <a:pt x="8328407" y="1966447"/>
                </a:moveTo>
                <a:cubicBezTo>
                  <a:pt x="8427974" y="1896194"/>
                  <a:pt x="8534654" y="1823598"/>
                  <a:pt x="8647557" y="1750178"/>
                </a:cubicBezTo>
                <a:cubicBezTo>
                  <a:pt x="8744903" y="1789156"/>
                  <a:pt x="8837422" y="1827671"/>
                  <a:pt x="8924988" y="1865724"/>
                </a:cubicBezTo>
                <a:cubicBezTo>
                  <a:pt x="8723884" y="1895624"/>
                  <a:pt x="8525066" y="1929199"/>
                  <a:pt x="8328470" y="1966447"/>
                </a:cubicBezTo>
                <a:close/>
                <a:moveTo>
                  <a:pt x="8657336" y="1743843"/>
                </a:moveTo>
                <a:cubicBezTo>
                  <a:pt x="8728520" y="1697682"/>
                  <a:pt x="8802116" y="1651336"/>
                  <a:pt x="8878062" y="1604795"/>
                </a:cubicBezTo>
                <a:cubicBezTo>
                  <a:pt x="9052370" y="1673020"/>
                  <a:pt x="9214231" y="1740802"/>
                  <a:pt x="9363520" y="1806874"/>
                </a:cubicBezTo>
                <a:cubicBezTo>
                  <a:pt x="9222359" y="1823769"/>
                  <a:pt x="9082087" y="1842495"/>
                  <a:pt x="8942769" y="1863064"/>
                </a:cubicBezTo>
                <a:cubicBezTo>
                  <a:pt x="8852853" y="1823915"/>
                  <a:pt x="8757730" y="1784177"/>
                  <a:pt x="8657399" y="1743843"/>
                </a:cubicBezTo>
                <a:close/>
                <a:moveTo>
                  <a:pt x="9606534" y="2183286"/>
                </a:moveTo>
                <a:cubicBezTo>
                  <a:pt x="9433814" y="2090545"/>
                  <a:pt x="9218295" y="1983551"/>
                  <a:pt x="8959279" y="1870285"/>
                </a:cubicBezTo>
                <a:cubicBezTo>
                  <a:pt x="9098724" y="1849887"/>
                  <a:pt x="9239186" y="1831263"/>
                  <a:pt x="9380601" y="1814413"/>
                </a:cubicBezTo>
                <a:cubicBezTo>
                  <a:pt x="9546654" y="1888149"/>
                  <a:pt x="9696895" y="1959542"/>
                  <a:pt x="9831070" y="2026564"/>
                </a:cubicBezTo>
                <a:cubicBezTo>
                  <a:pt x="9751822" y="2079839"/>
                  <a:pt x="9676765" y="2132481"/>
                  <a:pt x="9606597" y="2183286"/>
                </a:cubicBezTo>
                <a:close/>
                <a:moveTo>
                  <a:pt x="9840150" y="2020483"/>
                </a:moveTo>
                <a:cubicBezTo>
                  <a:pt x="9708579" y="1954664"/>
                  <a:pt x="9561449" y="1884602"/>
                  <a:pt x="9399143" y="1812259"/>
                </a:cubicBezTo>
                <a:cubicBezTo>
                  <a:pt x="9471914" y="1803814"/>
                  <a:pt x="9544875" y="1795706"/>
                  <a:pt x="9618091" y="1787933"/>
                </a:cubicBezTo>
                <a:cubicBezTo>
                  <a:pt x="9682988" y="1781218"/>
                  <a:pt x="9748075" y="1774883"/>
                  <a:pt x="9813354" y="1768929"/>
                </a:cubicBezTo>
                <a:cubicBezTo>
                  <a:pt x="9899586" y="1805968"/>
                  <a:pt x="9982136" y="1842412"/>
                  <a:pt x="10061004" y="1878267"/>
                </a:cubicBezTo>
                <a:cubicBezTo>
                  <a:pt x="10014458" y="1907027"/>
                  <a:pt x="9968294" y="1936312"/>
                  <a:pt x="9922637" y="1966130"/>
                </a:cubicBezTo>
                <a:cubicBezTo>
                  <a:pt x="9894633" y="1984330"/>
                  <a:pt x="9867202" y="2002555"/>
                  <a:pt x="9840214" y="2020799"/>
                </a:cubicBezTo>
                <a:close/>
                <a:moveTo>
                  <a:pt x="10799000" y="2583200"/>
                </a:moveTo>
                <a:cubicBezTo>
                  <a:pt x="10700068" y="2512568"/>
                  <a:pt x="10507282" y="2382515"/>
                  <a:pt x="10220706" y="2222118"/>
                </a:cubicBezTo>
                <a:cubicBezTo>
                  <a:pt x="10115550" y="2163205"/>
                  <a:pt x="9991725" y="2096880"/>
                  <a:pt x="9849675" y="2025740"/>
                </a:cubicBezTo>
                <a:cubicBezTo>
                  <a:pt x="9875075" y="2008637"/>
                  <a:pt x="9901047" y="1991488"/>
                  <a:pt x="9927590" y="1974302"/>
                </a:cubicBezTo>
                <a:cubicBezTo>
                  <a:pt x="9975088" y="1943388"/>
                  <a:pt x="10022904" y="1913064"/>
                  <a:pt x="10070973" y="1883335"/>
                </a:cubicBezTo>
                <a:cubicBezTo>
                  <a:pt x="10326433" y="1999515"/>
                  <a:pt x="10541698" y="2107269"/>
                  <a:pt x="10714037" y="2198617"/>
                </a:cubicBezTo>
                <a:cubicBezTo>
                  <a:pt x="10832592" y="2261457"/>
                  <a:pt x="10937494" y="2319927"/>
                  <a:pt x="11028617" y="2372633"/>
                </a:cubicBezTo>
                <a:cubicBezTo>
                  <a:pt x="10922445" y="2461636"/>
                  <a:pt x="10845102" y="2536450"/>
                  <a:pt x="10799318" y="2583200"/>
                </a:cubicBezTo>
                <a:close/>
                <a:moveTo>
                  <a:pt x="11122850" y="2295792"/>
                </a:moveTo>
                <a:cubicBezTo>
                  <a:pt x="11092244" y="2319864"/>
                  <a:pt x="11063415" y="2343220"/>
                  <a:pt x="11036427" y="2365854"/>
                </a:cubicBezTo>
                <a:cubicBezTo>
                  <a:pt x="10944606" y="2312706"/>
                  <a:pt x="10838688" y="2253602"/>
                  <a:pt x="10718927" y="2190128"/>
                </a:cubicBezTo>
                <a:cubicBezTo>
                  <a:pt x="10547477" y="2099351"/>
                  <a:pt x="10334117" y="1992356"/>
                  <a:pt x="10080752" y="1877000"/>
                </a:cubicBezTo>
                <a:cubicBezTo>
                  <a:pt x="10157460" y="1829616"/>
                  <a:pt x="10234740" y="1783708"/>
                  <a:pt x="10312527" y="1739282"/>
                </a:cubicBezTo>
                <a:cubicBezTo>
                  <a:pt x="10694289" y="1899679"/>
                  <a:pt x="11007916" y="2049686"/>
                  <a:pt x="11246421" y="2171820"/>
                </a:cubicBezTo>
                <a:lnTo>
                  <a:pt x="11271313" y="2184490"/>
                </a:lnTo>
                <a:cubicBezTo>
                  <a:pt x="11216704" y="2223512"/>
                  <a:pt x="11167110" y="2261521"/>
                  <a:pt x="11123105" y="2295792"/>
                </a:cubicBezTo>
                <a:close/>
                <a:moveTo>
                  <a:pt x="12123103" y="1715400"/>
                </a:moveTo>
                <a:cubicBezTo>
                  <a:pt x="11825160" y="1836838"/>
                  <a:pt x="11542205" y="1992198"/>
                  <a:pt x="11280013" y="2178409"/>
                </a:cubicBezTo>
                <a:lnTo>
                  <a:pt x="11251120" y="2163585"/>
                </a:lnTo>
                <a:cubicBezTo>
                  <a:pt x="11013757" y="2042021"/>
                  <a:pt x="10702099" y="1892900"/>
                  <a:pt x="10322941" y="1733391"/>
                </a:cubicBezTo>
                <a:lnTo>
                  <a:pt x="10329291" y="1729843"/>
                </a:lnTo>
                <a:cubicBezTo>
                  <a:pt x="10926699" y="1694343"/>
                  <a:pt x="11525504" y="1689522"/>
                  <a:pt x="12123357" y="1715400"/>
                </a:cubicBezTo>
                <a:close/>
                <a:moveTo>
                  <a:pt x="10914253" y="1420833"/>
                </a:moveTo>
                <a:cubicBezTo>
                  <a:pt x="10716450" y="1510533"/>
                  <a:pt x="10519855" y="1610876"/>
                  <a:pt x="10326307" y="1720531"/>
                </a:cubicBezTo>
                <a:lnTo>
                  <a:pt x="10296652" y="1722368"/>
                </a:lnTo>
                <a:cubicBezTo>
                  <a:pt x="10016490" y="1605112"/>
                  <a:pt x="9700133" y="1482534"/>
                  <a:pt x="9350502" y="1361286"/>
                </a:cubicBezTo>
                <a:cubicBezTo>
                  <a:pt x="9956292" y="1313142"/>
                  <a:pt x="10564178" y="1296228"/>
                  <a:pt x="11171682" y="1310608"/>
                </a:cubicBezTo>
                <a:cubicBezTo>
                  <a:pt x="11085703" y="1345367"/>
                  <a:pt x="10999978" y="1382109"/>
                  <a:pt x="10914507" y="1420833"/>
                </a:cubicBezTo>
                <a:close/>
                <a:moveTo>
                  <a:pt x="11945620" y="1051579"/>
                </a:moveTo>
                <a:cubicBezTo>
                  <a:pt x="11690096" y="1119273"/>
                  <a:pt x="11439017" y="1202759"/>
                  <a:pt x="11193907" y="1301549"/>
                </a:cubicBezTo>
                <a:cubicBezTo>
                  <a:pt x="10571544" y="1286168"/>
                  <a:pt x="9948735" y="1303570"/>
                  <a:pt x="9328213" y="1353685"/>
                </a:cubicBezTo>
                <a:lnTo>
                  <a:pt x="9320594" y="1351087"/>
                </a:lnTo>
                <a:cubicBezTo>
                  <a:pt x="9577197" y="1212723"/>
                  <a:pt x="9841547" y="1089227"/>
                  <a:pt x="10112375" y="981200"/>
                </a:cubicBezTo>
                <a:cubicBezTo>
                  <a:pt x="10717847" y="979109"/>
                  <a:pt x="11330115" y="1002548"/>
                  <a:pt x="11945620" y="1051579"/>
                </a:cubicBezTo>
                <a:close/>
                <a:moveTo>
                  <a:pt x="10896219" y="720587"/>
                </a:moveTo>
                <a:cubicBezTo>
                  <a:pt x="10754106" y="754668"/>
                  <a:pt x="10610152" y="795591"/>
                  <a:pt x="10464419" y="843355"/>
                </a:cubicBezTo>
                <a:cubicBezTo>
                  <a:pt x="10347516" y="881744"/>
                  <a:pt x="10229469" y="924523"/>
                  <a:pt x="10110407" y="971698"/>
                </a:cubicBezTo>
                <a:cubicBezTo>
                  <a:pt x="9521761" y="973807"/>
                  <a:pt x="8940356" y="1000014"/>
                  <a:pt x="8366189" y="1050312"/>
                </a:cubicBezTo>
                <a:cubicBezTo>
                  <a:pt x="8677783" y="927133"/>
                  <a:pt x="8996172" y="821804"/>
                  <a:pt x="9319832" y="734841"/>
                </a:cubicBezTo>
                <a:cubicBezTo>
                  <a:pt x="9381299" y="718243"/>
                  <a:pt x="9443212" y="702216"/>
                  <a:pt x="9505506" y="686760"/>
                </a:cubicBezTo>
                <a:cubicBezTo>
                  <a:pt x="9964547" y="685030"/>
                  <a:pt x="10428160" y="696306"/>
                  <a:pt x="10896219" y="720587"/>
                </a:cubicBezTo>
                <a:close/>
                <a:moveTo>
                  <a:pt x="9504362" y="677258"/>
                </a:moveTo>
                <a:cubicBezTo>
                  <a:pt x="8778431" y="679665"/>
                  <a:pt x="8064818" y="714126"/>
                  <a:pt x="7367588" y="780704"/>
                </a:cubicBezTo>
                <a:cubicBezTo>
                  <a:pt x="7726553" y="658177"/>
                  <a:pt x="8092313" y="556334"/>
                  <a:pt x="8463026" y="475685"/>
                </a:cubicBezTo>
                <a:cubicBezTo>
                  <a:pt x="8738997" y="415125"/>
                  <a:pt x="9024239" y="363750"/>
                  <a:pt x="9318816" y="321560"/>
                </a:cubicBezTo>
                <a:cubicBezTo>
                  <a:pt x="10015093" y="316492"/>
                  <a:pt x="10714609" y="338115"/>
                  <a:pt x="11417363" y="386428"/>
                </a:cubicBezTo>
                <a:cubicBezTo>
                  <a:pt x="10745978" y="430771"/>
                  <a:pt x="10105581" y="528010"/>
                  <a:pt x="9504362" y="677258"/>
                </a:cubicBezTo>
                <a:close/>
              </a:path>
            </a:pathLst>
          </a:custGeom>
          <a:gradFill rotWithShape="0">
            <a:gsLst>
              <a:gs pos="0">
                <a:srgbClr val="e3e8fb">
                  <a:alpha val="0"/>
                </a:srgbClr>
              </a:gs>
              <a:gs pos="100000">
                <a:srgbClr val="e3e8fb">
                  <a:alpha val="59000"/>
                </a:srgbClr>
              </a:gs>
            </a:gsLst>
            <a:lin ang="54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CA" sz="1800" strike="noStrike" u="none">
              <a:solidFill>
                <a:srgbClr val="000000"/>
              </a:solidFill>
              <a:uFillTx/>
              <a:latin typeface="Calibri"/>
              <a:ea typeface="Calibri"/>
            </a:endParaRPr>
          </a:p>
        </p:txBody>
      </p:sp>
      <p:sp>
        <p:nvSpPr>
          <p:cNvPr id="57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880" cy="85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trike="noStrike" u="none">
                <a:solidFill>
                  <a:srgbClr val="ffffff"/>
                </a:solidFill>
                <a:uFillTx/>
                <a:latin typeface="Arial"/>
              </a:rPr>
              <a:t>Click to edit the title text format</a:t>
            </a:r>
            <a:endParaRPr b="0" lang="en-CA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72" name="PlaceHolder 2"/>
          <p:cNvSpPr>
            <a:spLocks noGrp="1"/>
          </p:cNvSpPr>
          <p:nvPr>
            <p:ph type="sldNum" idx="3"/>
          </p:nvPr>
        </p:nvSpPr>
        <p:spPr>
          <a:xfrm>
            <a:off x="4297680" y="4749840"/>
            <a:ext cx="547920" cy="3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" sz="13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fld id="{FD935417-5C9D-4763-A83A-78724E382C43}" type="slidenum">
              <a:rPr b="0" lang="en" sz="13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1</a:t>
            </a:fld>
            <a:endParaRPr b="0" lang="en-CA" sz="13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80687"/>
            </a:gs>
            <a:gs pos="19000">
              <a:srgbClr val="271bc3"/>
            </a:gs>
            <a:gs pos="39000">
              <a:srgbClr val="9b0eaa"/>
            </a:gs>
            <a:gs pos="52999">
              <a:srgbClr val="ec0370"/>
            </a:gs>
            <a:gs pos="63000">
              <a:srgbClr val="fca11d"/>
            </a:gs>
            <a:gs pos="65000">
              <a:srgbClr val="ec0370"/>
            </a:gs>
            <a:gs pos="71000">
              <a:srgbClr val="9b0eaa"/>
            </a:gs>
            <a:gs pos="82000">
              <a:srgbClr val="271bc3"/>
            </a:gs>
            <a:gs pos="95000">
              <a:srgbClr val="026bd6"/>
            </a:gs>
            <a:gs pos="100000">
              <a:srgbClr val="026bd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5" name="Google Shape;6;p1"/>
          <p:cNvGrpSpPr/>
          <p:nvPr/>
        </p:nvGrpSpPr>
        <p:grpSpPr>
          <a:xfrm>
            <a:off x="-118080" y="-233640"/>
            <a:ext cx="9239040" cy="3010320"/>
            <a:chOff x="-118080" y="-233640"/>
            <a:chExt cx="9239040" cy="3010320"/>
          </a:xfrm>
        </p:grpSpPr>
        <p:grpSp>
          <p:nvGrpSpPr>
            <p:cNvPr id="576" name="Google Shape;7;p1"/>
            <p:cNvGrpSpPr/>
            <p:nvPr/>
          </p:nvGrpSpPr>
          <p:grpSpPr>
            <a:xfrm>
              <a:off x="1431360" y="-101160"/>
              <a:ext cx="1032120" cy="1032120"/>
              <a:chOff x="1431360" y="-101160"/>
              <a:chExt cx="1032120" cy="1032120"/>
            </a:xfrm>
          </p:grpSpPr>
          <p:sp>
            <p:nvSpPr>
              <p:cNvPr id="577" name="Google Shape;8;p1"/>
              <p:cNvSpPr/>
              <p:nvPr/>
            </p:nvSpPr>
            <p:spPr>
              <a:xfrm>
                <a:off x="1431360" y="-10116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578" name="Google Shape;9;p1"/>
              <p:cNvSpPr/>
              <p:nvPr/>
            </p:nvSpPr>
            <p:spPr>
              <a:xfrm>
                <a:off x="1926720" y="39420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579" name="Google Shape;10;p1"/>
            <p:cNvGrpSpPr/>
            <p:nvPr/>
          </p:nvGrpSpPr>
          <p:grpSpPr>
            <a:xfrm>
              <a:off x="50400" y="-233640"/>
              <a:ext cx="1032120" cy="1032120"/>
              <a:chOff x="50400" y="-233640"/>
              <a:chExt cx="1032120" cy="1032120"/>
            </a:xfrm>
          </p:grpSpPr>
          <p:sp>
            <p:nvSpPr>
              <p:cNvPr id="580" name="Google Shape;11;p1"/>
              <p:cNvSpPr/>
              <p:nvPr/>
            </p:nvSpPr>
            <p:spPr>
              <a:xfrm>
                <a:off x="50400" y="-23364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581" name="Google Shape;12;p1"/>
              <p:cNvSpPr/>
              <p:nvPr/>
            </p:nvSpPr>
            <p:spPr>
              <a:xfrm>
                <a:off x="545760" y="26172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582" name="Google Shape;13;p1"/>
            <p:cNvGrpSpPr/>
            <p:nvPr/>
          </p:nvGrpSpPr>
          <p:grpSpPr>
            <a:xfrm>
              <a:off x="7125480" y="371520"/>
              <a:ext cx="1032120" cy="1032120"/>
              <a:chOff x="7125480" y="371520"/>
              <a:chExt cx="1032120" cy="1032120"/>
            </a:xfrm>
          </p:grpSpPr>
          <p:sp>
            <p:nvSpPr>
              <p:cNvPr id="583" name="Google Shape;14;p1"/>
              <p:cNvSpPr/>
              <p:nvPr/>
            </p:nvSpPr>
            <p:spPr>
              <a:xfrm>
                <a:off x="7125480" y="37152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584" name="Google Shape;15;p1"/>
              <p:cNvSpPr/>
              <p:nvPr/>
            </p:nvSpPr>
            <p:spPr>
              <a:xfrm>
                <a:off x="7620840" y="86688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585" name="Google Shape;16;p1"/>
            <p:cNvGrpSpPr/>
            <p:nvPr/>
          </p:nvGrpSpPr>
          <p:grpSpPr>
            <a:xfrm>
              <a:off x="-118080" y="419040"/>
              <a:ext cx="802800" cy="802800"/>
              <a:chOff x="-118080" y="419040"/>
              <a:chExt cx="802800" cy="802800"/>
            </a:xfrm>
          </p:grpSpPr>
          <p:sp>
            <p:nvSpPr>
              <p:cNvPr id="586" name="Google Shape;17;p1"/>
              <p:cNvSpPr/>
              <p:nvPr/>
            </p:nvSpPr>
            <p:spPr>
              <a:xfrm>
                <a:off x="-118080" y="41904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587" name="Google Shape;18;p1"/>
              <p:cNvSpPr/>
              <p:nvPr/>
            </p:nvSpPr>
            <p:spPr>
              <a:xfrm>
                <a:off x="267120" y="80460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588" name="Google Shape;19;p1"/>
            <p:cNvGrpSpPr/>
            <p:nvPr/>
          </p:nvGrpSpPr>
          <p:grpSpPr>
            <a:xfrm>
              <a:off x="2717280" y="1008360"/>
              <a:ext cx="1032120" cy="1032120"/>
              <a:chOff x="2717280" y="1008360"/>
              <a:chExt cx="1032120" cy="1032120"/>
            </a:xfrm>
          </p:grpSpPr>
          <p:sp>
            <p:nvSpPr>
              <p:cNvPr id="589" name="Google Shape;20;p1"/>
              <p:cNvSpPr/>
              <p:nvPr/>
            </p:nvSpPr>
            <p:spPr>
              <a:xfrm>
                <a:off x="2717280" y="100836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590" name="Google Shape;21;p1"/>
              <p:cNvSpPr/>
              <p:nvPr/>
            </p:nvSpPr>
            <p:spPr>
              <a:xfrm>
                <a:off x="3212280" y="150372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591" name="Google Shape;22;p1"/>
            <p:cNvGrpSpPr/>
            <p:nvPr/>
          </p:nvGrpSpPr>
          <p:grpSpPr>
            <a:xfrm>
              <a:off x="6613560" y="128160"/>
              <a:ext cx="802800" cy="802800"/>
              <a:chOff x="6613560" y="128160"/>
              <a:chExt cx="802800" cy="802800"/>
            </a:xfrm>
          </p:grpSpPr>
          <p:sp>
            <p:nvSpPr>
              <p:cNvPr id="592" name="Google Shape;23;p1"/>
              <p:cNvSpPr/>
              <p:nvPr/>
            </p:nvSpPr>
            <p:spPr>
              <a:xfrm>
                <a:off x="6613560" y="12816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593" name="Google Shape;24;p1"/>
              <p:cNvSpPr/>
              <p:nvPr/>
            </p:nvSpPr>
            <p:spPr>
              <a:xfrm>
                <a:off x="6998760" y="51372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594" name="Google Shape;25;p1"/>
            <p:cNvGrpSpPr/>
            <p:nvPr/>
          </p:nvGrpSpPr>
          <p:grpSpPr>
            <a:xfrm>
              <a:off x="3610800" y="-101160"/>
              <a:ext cx="732240" cy="732240"/>
              <a:chOff x="3610800" y="-101160"/>
              <a:chExt cx="732240" cy="732240"/>
            </a:xfrm>
          </p:grpSpPr>
          <p:sp>
            <p:nvSpPr>
              <p:cNvPr id="595" name="Google Shape;26;p1"/>
              <p:cNvSpPr/>
              <p:nvPr/>
            </p:nvSpPr>
            <p:spPr>
              <a:xfrm>
                <a:off x="3610800" y="-101160"/>
                <a:ext cx="732240" cy="732240"/>
              </a:xfrm>
              <a:custGeom>
                <a:avLst/>
                <a:gdLst>
                  <a:gd name="textAreaLeft" fmla="*/ 0 w 732240"/>
                  <a:gd name="textAreaRight" fmla="*/ 732960 w 732240"/>
                  <a:gd name="textAreaTop" fmla="*/ 0 h 732240"/>
                  <a:gd name="textAreaBottom" fmla="*/ 732960 h 73224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596" name="Google Shape;27;p1"/>
              <p:cNvSpPr/>
              <p:nvPr/>
            </p:nvSpPr>
            <p:spPr>
              <a:xfrm>
                <a:off x="3962520" y="250560"/>
                <a:ext cx="29520" cy="29520"/>
              </a:xfrm>
              <a:custGeom>
                <a:avLst/>
                <a:gdLst>
                  <a:gd name="textAreaLeft" fmla="*/ 0 w 29520"/>
                  <a:gd name="textAreaRight" fmla="*/ 30240 w 29520"/>
                  <a:gd name="textAreaTop" fmla="*/ 0 h 29520"/>
                  <a:gd name="textAreaBottom" fmla="*/ 30240 h 2952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5120" bIns="1512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597" name="Google Shape;28;p1"/>
            <p:cNvGrpSpPr/>
            <p:nvPr/>
          </p:nvGrpSpPr>
          <p:grpSpPr>
            <a:xfrm>
              <a:off x="50400" y="1973880"/>
              <a:ext cx="802800" cy="802800"/>
              <a:chOff x="50400" y="1973880"/>
              <a:chExt cx="802800" cy="802800"/>
            </a:xfrm>
          </p:grpSpPr>
          <p:sp>
            <p:nvSpPr>
              <p:cNvPr id="598" name="Google Shape;29;p1"/>
              <p:cNvSpPr/>
              <p:nvPr/>
            </p:nvSpPr>
            <p:spPr>
              <a:xfrm>
                <a:off x="50400" y="197388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599" name="Google Shape;30;p1"/>
              <p:cNvSpPr/>
              <p:nvPr/>
            </p:nvSpPr>
            <p:spPr>
              <a:xfrm>
                <a:off x="435600" y="235944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sp>
          <p:nvSpPr>
            <p:cNvPr id="600" name="Google Shape;31;p1"/>
            <p:cNvSpPr/>
            <p:nvPr/>
          </p:nvSpPr>
          <p:spPr>
            <a:xfrm>
              <a:off x="491148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01" name="Google Shape;32;p1"/>
            <p:cNvSpPr/>
            <p:nvPr/>
          </p:nvSpPr>
          <p:spPr>
            <a:xfrm>
              <a:off x="536868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02" name="Google Shape;33;p1"/>
            <p:cNvSpPr/>
            <p:nvPr/>
          </p:nvSpPr>
          <p:spPr>
            <a:xfrm>
              <a:off x="552096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03" name="Google Shape;34;p1"/>
            <p:cNvSpPr/>
            <p:nvPr/>
          </p:nvSpPr>
          <p:spPr>
            <a:xfrm>
              <a:off x="6130800" y="10591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04" name="Google Shape;35;p1"/>
            <p:cNvSpPr/>
            <p:nvPr/>
          </p:nvSpPr>
          <p:spPr>
            <a:xfrm>
              <a:off x="582588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05" name="Google Shape;36;p1"/>
            <p:cNvSpPr/>
            <p:nvPr/>
          </p:nvSpPr>
          <p:spPr>
            <a:xfrm>
              <a:off x="4682880" y="1364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06" name="Google Shape;37;p1"/>
            <p:cNvSpPr/>
            <p:nvPr/>
          </p:nvSpPr>
          <p:spPr>
            <a:xfrm>
              <a:off x="4835160" y="221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07" name="Google Shape;38;p1"/>
            <p:cNvSpPr/>
            <p:nvPr/>
          </p:nvSpPr>
          <p:spPr>
            <a:xfrm>
              <a:off x="3844800" y="9068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08" name="Google Shape;39;p1"/>
            <p:cNvSpPr/>
            <p:nvPr/>
          </p:nvSpPr>
          <p:spPr>
            <a:xfrm>
              <a:off x="369216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09" name="Google Shape;40;p1"/>
            <p:cNvSpPr/>
            <p:nvPr/>
          </p:nvSpPr>
          <p:spPr>
            <a:xfrm>
              <a:off x="437796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10" name="Google Shape;41;p1"/>
            <p:cNvSpPr/>
            <p:nvPr/>
          </p:nvSpPr>
          <p:spPr>
            <a:xfrm>
              <a:off x="323496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11" name="Google Shape;42;p1"/>
            <p:cNvSpPr/>
            <p:nvPr/>
          </p:nvSpPr>
          <p:spPr>
            <a:xfrm>
              <a:off x="2701800" y="8305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12" name="Google Shape;43;p1"/>
            <p:cNvSpPr/>
            <p:nvPr/>
          </p:nvSpPr>
          <p:spPr>
            <a:xfrm>
              <a:off x="193968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13" name="Google Shape;44;p1"/>
            <p:cNvSpPr/>
            <p:nvPr/>
          </p:nvSpPr>
          <p:spPr>
            <a:xfrm>
              <a:off x="2244600" y="12877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14" name="Google Shape;45;p1"/>
            <p:cNvSpPr/>
            <p:nvPr/>
          </p:nvSpPr>
          <p:spPr>
            <a:xfrm>
              <a:off x="216828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15" name="Google Shape;46;p1"/>
            <p:cNvSpPr/>
            <p:nvPr/>
          </p:nvSpPr>
          <p:spPr>
            <a:xfrm>
              <a:off x="117756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16" name="Google Shape;47;p1"/>
            <p:cNvSpPr/>
            <p:nvPr/>
          </p:nvSpPr>
          <p:spPr>
            <a:xfrm>
              <a:off x="148248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17" name="Google Shape;48;p1"/>
            <p:cNvSpPr/>
            <p:nvPr/>
          </p:nvSpPr>
          <p:spPr>
            <a:xfrm>
              <a:off x="102528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18" name="Google Shape;49;p1"/>
            <p:cNvSpPr/>
            <p:nvPr/>
          </p:nvSpPr>
          <p:spPr>
            <a:xfrm>
              <a:off x="1101600" y="10591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19" name="Google Shape;50;p1"/>
            <p:cNvSpPr/>
            <p:nvPr/>
          </p:nvSpPr>
          <p:spPr>
            <a:xfrm>
              <a:off x="1253880" y="1821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20" name="Google Shape;51;p1"/>
            <p:cNvSpPr/>
            <p:nvPr/>
          </p:nvSpPr>
          <p:spPr>
            <a:xfrm>
              <a:off x="41580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21" name="Google Shape;52;p1"/>
            <p:cNvSpPr/>
            <p:nvPr/>
          </p:nvSpPr>
          <p:spPr>
            <a:xfrm>
              <a:off x="4225680" y="1668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22" name="Google Shape;53;p1"/>
            <p:cNvSpPr/>
            <p:nvPr/>
          </p:nvSpPr>
          <p:spPr>
            <a:xfrm>
              <a:off x="597816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23" name="Google Shape;54;p1"/>
            <p:cNvSpPr/>
            <p:nvPr/>
          </p:nvSpPr>
          <p:spPr>
            <a:xfrm>
              <a:off x="658800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24" name="Google Shape;55;p1"/>
            <p:cNvSpPr/>
            <p:nvPr/>
          </p:nvSpPr>
          <p:spPr>
            <a:xfrm>
              <a:off x="658800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25" name="Google Shape;56;p1"/>
            <p:cNvSpPr/>
            <p:nvPr/>
          </p:nvSpPr>
          <p:spPr>
            <a:xfrm>
              <a:off x="5978160" y="297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26" name="Google Shape;57;p1"/>
            <p:cNvSpPr/>
            <p:nvPr/>
          </p:nvSpPr>
          <p:spPr>
            <a:xfrm>
              <a:off x="590220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27" name="Google Shape;58;p1"/>
            <p:cNvSpPr/>
            <p:nvPr/>
          </p:nvSpPr>
          <p:spPr>
            <a:xfrm>
              <a:off x="742608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28" name="Google Shape;59;p1"/>
            <p:cNvSpPr/>
            <p:nvPr/>
          </p:nvSpPr>
          <p:spPr>
            <a:xfrm>
              <a:off x="7578360" y="684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29" name="Google Shape;60;p1"/>
            <p:cNvSpPr/>
            <p:nvPr/>
          </p:nvSpPr>
          <p:spPr>
            <a:xfrm>
              <a:off x="7731000" y="1364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30" name="Google Shape;61;p1"/>
            <p:cNvSpPr/>
            <p:nvPr/>
          </p:nvSpPr>
          <p:spPr>
            <a:xfrm>
              <a:off x="704520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31" name="Google Shape;62;p1"/>
            <p:cNvSpPr/>
            <p:nvPr/>
          </p:nvSpPr>
          <p:spPr>
            <a:xfrm>
              <a:off x="8264160" y="12877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32" name="Google Shape;63;p1"/>
            <p:cNvSpPr/>
            <p:nvPr/>
          </p:nvSpPr>
          <p:spPr>
            <a:xfrm>
              <a:off x="841680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33" name="Google Shape;64;p1"/>
            <p:cNvSpPr/>
            <p:nvPr/>
          </p:nvSpPr>
          <p:spPr>
            <a:xfrm>
              <a:off x="8569080" y="1821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34" name="Google Shape;65;p1"/>
            <p:cNvSpPr/>
            <p:nvPr/>
          </p:nvSpPr>
          <p:spPr>
            <a:xfrm>
              <a:off x="887400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35" name="Google Shape;66;p1"/>
            <p:cNvSpPr/>
            <p:nvPr/>
          </p:nvSpPr>
          <p:spPr>
            <a:xfrm>
              <a:off x="8645400" y="678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36" name="Google Shape;67;p1"/>
            <p:cNvSpPr/>
            <p:nvPr/>
          </p:nvSpPr>
          <p:spPr>
            <a:xfrm>
              <a:off x="8416800" y="8305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37" name="Google Shape;68;p1"/>
            <p:cNvSpPr/>
            <p:nvPr/>
          </p:nvSpPr>
          <p:spPr>
            <a:xfrm>
              <a:off x="811188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38" name="Google Shape;69;p1"/>
            <p:cNvSpPr/>
            <p:nvPr/>
          </p:nvSpPr>
          <p:spPr>
            <a:xfrm>
              <a:off x="8188200" y="221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39" name="Google Shape;70;p1"/>
            <p:cNvSpPr/>
            <p:nvPr/>
          </p:nvSpPr>
          <p:spPr>
            <a:xfrm>
              <a:off x="8721360" y="297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40" name="Google Shape;71;p1"/>
            <p:cNvSpPr/>
            <p:nvPr/>
          </p:nvSpPr>
          <p:spPr>
            <a:xfrm>
              <a:off x="910260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41" name="Google Shape;72;p1"/>
            <p:cNvSpPr/>
            <p:nvPr/>
          </p:nvSpPr>
          <p:spPr>
            <a:xfrm>
              <a:off x="8035560" y="754200"/>
              <a:ext cx="18360" cy="18360"/>
            </a:xfrm>
            <a:prstGeom prst="ellipse">
              <a:avLst/>
            </a:prstGeom>
            <a:solidFill>
              <a:srgbClr val="ffffff">
                <a:alpha val="55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42" name="Google Shape;73;p1"/>
            <p:cNvSpPr/>
            <p:nvPr/>
          </p:nvSpPr>
          <p:spPr>
            <a:xfrm>
              <a:off x="6968880" y="10591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43" name="Google Shape;74;p1"/>
            <p:cNvSpPr/>
            <p:nvPr/>
          </p:nvSpPr>
          <p:spPr>
            <a:xfrm>
              <a:off x="635940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44" name="Google Shape;75;p1"/>
            <p:cNvSpPr/>
            <p:nvPr/>
          </p:nvSpPr>
          <p:spPr>
            <a:xfrm>
              <a:off x="6359400" y="449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45" name="Google Shape;76;p1"/>
            <p:cNvSpPr/>
            <p:nvPr/>
          </p:nvSpPr>
          <p:spPr>
            <a:xfrm>
              <a:off x="6054480" y="6782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46" name="Google Shape;77;p1"/>
            <p:cNvSpPr/>
            <p:nvPr/>
          </p:nvSpPr>
          <p:spPr>
            <a:xfrm>
              <a:off x="5292360" y="8305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47" name="Google Shape;78;p1"/>
            <p:cNvSpPr/>
            <p:nvPr/>
          </p:nvSpPr>
          <p:spPr>
            <a:xfrm>
              <a:off x="483516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48" name="Google Shape;79;p1"/>
            <p:cNvSpPr/>
            <p:nvPr/>
          </p:nvSpPr>
          <p:spPr>
            <a:xfrm>
              <a:off x="4987800" y="449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49" name="Google Shape;80;p1"/>
            <p:cNvSpPr/>
            <p:nvPr/>
          </p:nvSpPr>
          <p:spPr>
            <a:xfrm>
              <a:off x="4302000" y="601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50" name="Google Shape;81;p1"/>
            <p:cNvSpPr/>
            <p:nvPr/>
          </p:nvSpPr>
          <p:spPr>
            <a:xfrm>
              <a:off x="4682880" y="144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51" name="Google Shape;82;p1"/>
            <p:cNvSpPr/>
            <p:nvPr/>
          </p:nvSpPr>
          <p:spPr>
            <a:xfrm>
              <a:off x="2701800" y="2970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52" name="Google Shape;83;p1"/>
            <p:cNvSpPr/>
            <p:nvPr/>
          </p:nvSpPr>
          <p:spPr>
            <a:xfrm>
              <a:off x="2854080" y="9068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53" name="Google Shape;84;p1"/>
            <p:cNvSpPr/>
            <p:nvPr/>
          </p:nvSpPr>
          <p:spPr>
            <a:xfrm>
              <a:off x="3311280" y="12114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54" name="Google Shape;85;p1"/>
            <p:cNvSpPr/>
            <p:nvPr/>
          </p:nvSpPr>
          <p:spPr>
            <a:xfrm>
              <a:off x="3387600" y="144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55" name="Google Shape;86;p1"/>
            <p:cNvSpPr/>
            <p:nvPr/>
          </p:nvSpPr>
          <p:spPr>
            <a:xfrm>
              <a:off x="1863360" y="2210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56" name="Google Shape;87;p1"/>
            <p:cNvSpPr/>
            <p:nvPr/>
          </p:nvSpPr>
          <p:spPr>
            <a:xfrm>
              <a:off x="2091960" y="9828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57" name="Google Shape;88;p1"/>
            <p:cNvSpPr/>
            <p:nvPr/>
          </p:nvSpPr>
          <p:spPr>
            <a:xfrm>
              <a:off x="2549160" y="1744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58" name="Google Shape;89;p1"/>
            <p:cNvSpPr/>
            <p:nvPr/>
          </p:nvSpPr>
          <p:spPr>
            <a:xfrm>
              <a:off x="1634760" y="14400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59" name="Google Shape;90;p1"/>
            <p:cNvSpPr/>
            <p:nvPr/>
          </p:nvSpPr>
          <p:spPr>
            <a:xfrm>
              <a:off x="948960" y="11354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60" name="Google Shape;91;p1"/>
            <p:cNvSpPr/>
            <p:nvPr/>
          </p:nvSpPr>
          <p:spPr>
            <a:xfrm>
              <a:off x="720360" y="601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61" name="Google Shape;92;p1"/>
            <p:cNvSpPr/>
            <p:nvPr/>
          </p:nvSpPr>
          <p:spPr>
            <a:xfrm>
              <a:off x="49176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62" name="Google Shape;93;p1"/>
            <p:cNvSpPr/>
            <p:nvPr/>
          </p:nvSpPr>
          <p:spPr>
            <a:xfrm>
              <a:off x="796680" y="1592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63" name="Google Shape;94;p1"/>
            <p:cNvSpPr/>
            <p:nvPr/>
          </p:nvSpPr>
          <p:spPr>
            <a:xfrm>
              <a:off x="110880" y="1592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</p:grpSp>
      <p:sp>
        <p:nvSpPr>
          <p:cNvPr id="664" name="Google Shape;95;p1"/>
          <p:cNvSpPr/>
          <p:nvPr/>
        </p:nvSpPr>
        <p:spPr>
          <a:xfrm>
            <a:off x="0" y="3000600"/>
            <a:ext cx="9143280" cy="2139120"/>
          </a:xfrm>
          <a:custGeom>
            <a:avLst/>
            <a:gdLst>
              <a:gd name="textAreaLeft" fmla="*/ 0 w 9143280"/>
              <a:gd name="textAreaRight" fmla="*/ 9144000 w 9143280"/>
              <a:gd name="textAreaTop" fmla="*/ 0 h 2139120"/>
              <a:gd name="textAreaBottom" fmla="*/ 2139840 h 2139120"/>
            </a:gdLst>
            <a:ahLst/>
            <a:rect l="textAreaLeft" t="textAreaTop" r="textAreaRight" b="textAreaBottom"/>
            <a:pathLst>
              <a:path w="12192063" h="2641923">
                <a:moveTo>
                  <a:pt x="12192063" y="451106"/>
                </a:moveTo>
                <a:lnTo>
                  <a:pt x="12192063" y="441541"/>
                </a:lnTo>
                <a:cubicBezTo>
                  <a:pt x="11982259" y="421143"/>
                  <a:pt x="11772456" y="403152"/>
                  <a:pt x="11562715" y="387568"/>
                </a:cubicBezTo>
                <a:cubicBezTo>
                  <a:pt x="11768709" y="376419"/>
                  <a:pt x="11977433" y="370232"/>
                  <a:pt x="12188888" y="369007"/>
                </a:cubicBezTo>
                <a:lnTo>
                  <a:pt x="12188888" y="359505"/>
                </a:lnTo>
                <a:cubicBezTo>
                  <a:pt x="11952097" y="360815"/>
                  <a:pt x="11718671" y="368395"/>
                  <a:pt x="11488610" y="382247"/>
                </a:cubicBezTo>
                <a:cubicBezTo>
                  <a:pt x="10787126" y="331949"/>
                  <a:pt x="10087610" y="308426"/>
                  <a:pt x="9390062" y="311678"/>
                </a:cubicBezTo>
                <a:cubicBezTo>
                  <a:pt x="10252075" y="193091"/>
                  <a:pt x="11189398" y="152675"/>
                  <a:pt x="12188698" y="191317"/>
                </a:cubicBezTo>
                <a:lnTo>
                  <a:pt x="12189079" y="181815"/>
                </a:lnTo>
                <a:cubicBezTo>
                  <a:pt x="11161840" y="141716"/>
                  <a:pt x="10200005" y="185426"/>
                  <a:pt x="9318117" y="311741"/>
                </a:cubicBezTo>
                <a:cubicBezTo>
                  <a:pt x="8591868" y="317062"/>
                  <a:pt x="7870317" y="351460"/>
                  <a:pt x="7157212" y="415061"/>
                </a:cubicBezTo>
                <a:cubicBezTo>
                  <a:pt x="6968617" y="431954"/>
                  <a:pt x="6780594" y="450810"/>
                  <a:pt x="6593142" y="471631"/>
                </a:cubicBezTo>
                <a:cubicBezTo>
                  <a:pt x="7049707" y="331118"/>
                  <a:pt x="7514971" y="220531"/>
                  <a:pt x="7986014" y="140576"/>
                </a:cubicBezTo>
                <a:lnTo>
                  <a:pt x="7984363" y="131200"/>
                </a:lnTo>
                <a:cubicBezTo>
                  <a:pt x="7497001" y="213886"/>
                  <a:pt x="7015798" y="329444"/>
                  <a:pt x="6544057" y="477079"/>
                </a:cubicBezTo>
                <a:cubicBezTo>
                  <a:pt x="6349321" y="499208"/>
                  <a:pt x="6155074" y="523492"/>
                  <a:pt x="5961317" y="549929"/>
                </a:cubicBezTo>
                <a:cubicBezTo>
                  <a:pt x="5671376" y="508499"/>
                  <a:pt x="5379276" y="473405"/>
                  <a:pt x="5085017" y="444645"/>
                </a:cubicBezTo>
                <a:cubicBezTo>
                  <a:pt x="5051870" y="441414"/>
                  <a:pt x="5018596" y="438310"/>
                  <a:pt x="4985449" y="435333"/>
                </a:cubicBezTo>
                <a:cubicBezTo>
                  <a:pt x="5201984" y="366199"/>
                  <a:pt x="5422945" y="305554"/>
                  <a:pt x="5648325" y="253398"/>
                </a:cubicBezTo>
                <a:cubicBezTo>
                  <a:pt x="6088126" y="215389"/>
                  <a:pt x="6489573" y="203290"/>
                  <a:pt x="6848475" y="216720"/>
                </a:cubicBezTo>
                <a:lnTo>
                  <a:pt x="6848857" y="207217"/>
                </a:lnTo>
                <a:cubicBezTo>
                  <a:pt x="6508115" y="194548"/>
                  <a:pt x="6128957" y="204937"/>
                  <a:pt x="5715127" y="238258"/>
                </a:cubicBezTo>
                <a:cubicBezTo>
                  <a:pt x="5883701" y="200798"/>
                  <a:pt x="6054363" y="168259"/>
                  <a:pt x="6227128" y="140639"/>
                </a:cubicBezTo>
                <a:lnTo>
                  <a:pt x="6225604" y="131263"/>
                </a:lnTo>
                <a:cubicBezTo>
                  <a:pt x="6030233" y="162431"/>
                  <a:pt x="5837384" y="199996"/>
                  <a:pt x="5647055" y="243959"/>
                </a:cubicBezTo>
                <a:cubicBezTo>
                  <a:pt x="5329047" y="271368"/>
                  <a:pt x="4991481" y="311952"/>
                  <a:pt x="4634357" y="365713"/>
                </a:cubicBezTo>
                <a:cubicBezTo>
                  <a:pt x="4575093" y="374582"/>
                  <a:pt x="4515466" y="383852"/>
                  <a:pt x="4455478" y="393523"/>
                </a:cubicBezTo>
                <a:cubicBezTo>
                  <a:pt x="4140517" y="372703"/>
                  <a:pt x="3823481" y="359062"/>
                  <a:pt x="3504375" y="352600"/>
                </a:cubicBezTo>
                <a:cubicBezTo>
                  <a:pt x="3837305" y="244197"/>
                  <a:pt x="4176059" y="154461"/>
                  <a:pt x="4519041" y="83816"/>
                </a:cubicBezTo>
                <a:lnTo>
                  <a:pt x="4517136" y="74567"/>
                </a:lnTo>
                <a:cubicBezTo>
                  <a:pt x="4164851" y="147083"/>
                  <a:pt x="3817042" y="239745"/>
                  <a:pt x="3475419" y="352094"/>
                </a:cubicBezTo>
                <a:cubicBezTo>
                  <a:pt x="3181033" y="346519"/>
                  <a:pt x="2885142" y="347047"/>
                  <a:pt x="2587752" y="353677"/>
                </a:cubicBezTo>
                <a:cubicBezTo>
                  <a:pt x="2806256" y="318646"/>
                  <a:pt x="3033586" y="285072"/>
                  <a:pt x="3267773" y="254918"/>
                </a:cubicBezTo>
                <a:lnTo>
                  <a:pt x="3266504" y="245543"/>
                </a:lnTo>
                <a:cubicBezTo>
                  <a:pt x="3007487" y="279117"/>
                  <a:pt x="2756789" y="316365"/>
                  <a:pt x="2517204" y="355451"/>
                </a:cubicBezTo>
                <a:cubicBezTo>
                  <a:pt x="2220405" y="363053"/>
                  <a:pt x="1922399" y="376693"/>
                  <a:pt x="1623187" y="396374"/>
                </a:cubicBezTo>
                <a:cubicBezTo>
                  <a:pt x="1883759" y="305486"/>
                  <a:pt x="2148891" y="228161"/>
                  <a:pt x="2417509" y="164711"/>
                </a:cubicBezTo>
                <a:cubicBezTo>
                  <a:pt x="2903665" y="51255"/>
                  <a:pt x="3361436" y="-436"/>
                  <a:pt x="3778314" y="11093"/>
                </a:cubicBezTo>
                <a:lnTo>
                  <a:pt x="3778314" y="1591"/>
                </a:lnTo>
                <a:cubicBezTo>
                  <a:pt x="3360928" y="-10002"/>
                  <a:pt x="2902014" y="41816"/>
                  <a:pt x="2415350" y="155526"/>
                </a:cubicBezTo>
                <a:cubicBezTo>
                  <a:pt x="2135054" y="221849"/>
                  <a:pt x="1858537" y="303157"/>
                  <a:pt x="1586992" y="399098"/>
                </a:cubicBezTo>
                <a:cubicBezTo>
                  <a:pt x="1060704" y="434488"/>
                  <a:pt x="531728" y="488714"/>
                  <a:pt x="64" y="561775"/>
                </a:cubicBezTo>
                <a:lnTo>
                  <a:pt x="64" y="571340"/>
                </a:lnTo>
                <a:cubicBezTo>
                  <a:pt x="520086" y="499757"/>
                  <a:pt x="1037927" y="446207"/>
                  <a:pt x="1553591" y="410690"/>
                </a:cubicBezTo>
                <a:cubicBezTo>
                  <a:pt x="1498810" y="430159"/>
                  <a:pt x="1443780" y="450262"/>
                  <a:pt x="1388491" y="470997"/>
                </a:cubicBezTo>
                <a:cubicBezTo>
                  <a:pt x="928922" y="501658"/>
                  <a:pt x="466111" y="546698"/>
                  <a:pt x="64" y="606118"/>
                </a:cubicBezTo>
                <a:lnTo>
                  <a:pt x="64" y="615684"/>
                </a:lnTo>
                <a:cubicBezTo>
                  <a:pt x="455316" y="557615"/>
                  <a:pt x="907796" y="513271"/>
                  <a:pt x="1357503" y="482653"/>
                </a:cubicBezTo>
                <a:cubicBezTo>
                  <a:pt x="1305687" y="502375"/>
                  <a:pt x="1253725" y="522647"/>
                  <a:pt x="1201611" y="543467"/>
                </a:cubicBezTo>
                <a:lnTo>
                  <a:pt x="1184783" y="550245"/>
                </a:lnTo>
                <a:cubicBezTo>
                  <a:pt x="794004" y="572206"/>
                  <a:pt x="399098" y="603542"/>
                  <a:pt x="64" y="644253"/>
                </a:cubicBezTo>
                <a:lnTo>
                  <a:pt x="64" y="653755"/>
                </a:lnTo>
                <a:cubicBezTo>
                  <a:pt x="389530" y="613889"/>
                  <a:pt x="775316" y="583102"/>
                  <a:pt x="1157415" y="561395"/>
                </a:cubicBezTo>
                <a:cubicBezTo>
                  <a:pt x="1093534" y="587325"/>
                  <a:pt x="1031602" y="613213"/>
                  <a:pt x="971614" y="639059"/>
                </a:cubicBezTo>
                <a:cubicBezTo>
                  <a:pt x="651701" y="648308"/>
                  <a:pt x="327851" y="662751"/>
                  <a:pt x="64" y="682389"/>
                </a:cubicBezTo>
                <a:lnTo>
                  <a:pt x="64" y="691891"/>
                </a:lnTo>
                <a:cubicBezTo>
                  <a:pt x="319723" y="672677"/>
                  <a:pt x="635718" y="658443"/>
                  <a:pt x="948055" y="649194"/>
                </a:cubicBezTo>
                <a:cubicBezTo>
                  <a:pt x="924433" y="659457"/>
                  <a:pt x="901148" y="669656"/>
                  <a:pt x="878205" y="679791"/>
                </a:cubicBezTo>
                <a:cubicBezTo>
                  <a:pt x="336614" y="805980"/>
                  <a:pt x="8636" y="902522"/>
                  <a:pt x="1905" y="904486"/>
                </a:cubicBezTo>
                <a:lnTo>
                  <a:pt x="4572" y="913608"/>
                </a:lnTo>
                <a:cubicBezTo>
                  <a:pt x="10922" y="911644"/>
                  <a:pt x="319723" y="820930"/>
                  <a:pt x="831787" y="700379"/>
                </a:cubicBezTo>
                <a:cubicBezTo>
                  <a:pt x="599631" y="804523"/>
                  <a:pt x="405067" y="901888"/>
                  <a:pt x="262446" y="977019"/>
                </a:cubicBezTo>
                <a:cubicBezTo>
                  <a:pt x="175154" y="972667"/>
                  <a:pt x="87694" y="968891"/>
                  <a:pt x="64" y="965680"/>
                </a:cubicBezTo>
                <a:lnTo>
                  <a:pt x="64" y="975182"/>
                </a:lnTo>
                <a:cubicBezTo>
                  <a:pt x="82190" y="978305"/>
                  <a:pt x="164168" y="981814"/>
                  <a:pt x="245999" y="985698"/>
                </a:cubicBezTo>
                <a:cubicBezTo>
                  <a:pt x="197612" y="1011353"/>
                  <a:pt x="155639" y="1034159"/>
                  <a:pt x="120650" y="1053480"/>
                </a:cubicBezTo>
                <a:cubicBezTo>
                  <a:pt x="80518" y="1051244"/>
                  <a:pt x="40301" y="1049128"/>
                  <a:pt x="0" y="1047145"/>
                </a:cubicBezTo>
                <a:lnTo>
                  <a:pt x="0" y="1056647"/>
                </a:lnTo>
                <a:cubicBezTo>
                  <a:pt x="35052" y="1058376"/>
                  <a:pt x="70041" y="1060195"/>
                  <a:pt x="104966" y="1062095"/>
                </a:cubicBezTo>
                <a:cubicBezTo>
                  <a:pt x="45593" y="1095099"/>
                  <a:pt x="9716" y="1116447"/>
                  <a:pt x="0" y="1122022"/>
                </a:cubicBezTo>
                <a:lnTo>
                  <a:pt x="0" y="1127596"/>
                </a:lnTo>
                <a:lnTo>
                  <a:pt x="2477" y="1131651"/>
                </a:lnTo>
                <a:cubicBezTo>
                  <a:pt x="3874" y="1130827"/>
                  <a:pt x="46228" y="1105488"/>
                  <a:pt x="123126" y="1063109"/>
                </a:cubicBezTo>
                <a:cubicBezTo>
                  <a:pt x="467254" y="1082195"/>
                  <a:pt x="808038" y="1109859"/>
                  <a:pt x="1145477" y="1146094"/>
                </a:cubicBezTo>
                <a:cubicBezTo>
                  <a:pt x="1051370" y="1172827"/>
                  <a:pt x="961943" y="1198609"/>
                  <a:pt x="877189" y="1223442"/>
                </a:cubicBezTo>
                <a:cubicBezTo>
                  <a:pt x="588772" y="1193035"/>
                  <a:pt x="296397" y="1168753"/>
                  <a:pt x="64" y="1150592"/>
                </a:cubicBezTo>
                <a:lnTo>
                  <a:pt x="64" y="1159967"/>
                </a:lnTo>
                <a:cubicBezTo>
                  <a:pt x="287930" y="1177749"/>
                  <a:pt x="572114" y="1201270"/>
                  <a:pt x="852614" y="1230537"/>
                </a:cubicBezTo>
                <a:cubicBezTo>
                  <a:pt x="711264" y="1272029"/>
                  <a:pt x="584264" y="1310291"/>
                  <a:pt x="474155" y="1343992"/>
                </a:cubicBezTo>
                <a:cubicBezTo>
                  <a:pt x="429916" y="1339431"/>
                  <a:pt x="385466" y="1334997"/>
                  <a:pt x="340805" y="1330689"/>
                </a:cubicBezTo>
                <a:cubicBezTo>
                  <a:pt x="227944" y="1294879"/>
                  <a:pt x="114364" y="1260183"/>
                  <a:pt x="64" y="1226609"/>
                </a:cubicBezTo>
                <a:lnTo>
                  <a:pt x="64" y="1236428"/>
                </a:lnTo>
                <a:cubicBezTo>
                  <a:pt x="98997" y="1265612"/>
                  <a:pt x="197464" y="1295550"/>
                  <a:pt x="295466" y="1326255"/>
                </a:cubicBezTo>
                <a:cubicBezTo>
                  <a:pt x="197591" y="1316924"/>
                  <a:pt x="99124" y="1308264"/>
                  <a:pt x="64" y="1300282"/>
                </a:cubicBezTo>
                <a:lnTo>
                  <a:pt x="64" y="1309721"/>
                </a:lnTo>
                <a:cubicBezTo>
                  <a:pt x="113856" y="1319014"/>
                  <a:pt x="226865" y="1329106"/>
                  <a:pt x="339090" y="1340001"/>
                </a:cubicBezTo>
                <a:cubicBezTo>
                  <a:pt x="363347" y="1347730"/>
                  <a:pt x="387541" y="1355395"/>
                  <a:pt x="411734" y="1363187"/>
                </a:cubicBezTo>
                <a:cubicBezTo>
                  <a:pt x="308356" y="1394861"/>
                  <a:pt x="222441" y="1422227"/>
                  <a:pt x="156401" y="1443385"/>
                </a:cubicBezTo>
                <a:cubicBezTo>
                  <a:pt x="104458" y="1425901"/>
                  <a:pt x="52345" y="1408689"/>
                  <a:pt x="64" y="1391756"/>
                </a:cubicBezTo>
                <a:lnTo>
                  <a:pt x="64" y="1401765"/>
                </a:lnTo>
                <a:cubicBezTo>
                  <a:pt x="47181" y="1417096"/>
                  <a:pt x="94191" y="1432597"/>
                  <a:pt x="141097" y="1448263"/>
                </a:cubicBezTo>
                <a:cubicBezTo>
                  <a:pt x="52642" y="1476642"/>
                  <a:pt x="3937" y="1492606"/>
                  <a:pt x="1714" y="1493683"/>
                </a:cubicBezTo>
                <a:lnTo>
                  <a:pt x="4763" y="1502678"/>
                </a:lnTo>
                <a:cubicBezTo>
                  <a:pt x="7049" y="1501918"/>
                  <a:pt x="60198" y="1484181"/>
                  <a:pt x="156337" y="1453394"/>
                </a:cubicBezTo>
                <a:cubicBezTo>
                  <a:pt x="233002" y="1479157"/>
                  <a:pt x="309202" y="1505466"/>
                  <a:pt x="384937" y="1532325"/>
                </a:cubicBezTo>
                <a:cubicBezTo>
                  <a:pt x="574421" y="1599303"/>
                  <a:pt x="754634" y="1666876"/>
                  <a:pt x="925576" y="1735038"/>
                </a:cubicBezTo>
                <a:cubicBezTo>
                  <a:pt x="871601" y="1779888"/>
                  <a:pt x="820312" y="1823896"/>
                  <a:pt x="771716" y="1867055"/>
                </a:cubicBezTo>
                <a:cubicBezTo>
                  <a:pt x="566230" y="1779508"/>
                  <a:pt x="342964" y="1690758"/>
                  <a:pt x="102362" y="1603338"/>
                </a:cubicBezTo>
                <a:cubicBezTo>
                  <a:pt x="68390" y="1590985"/>
                  <a:pt x="34227" y="1578886"/>
                  <a:pt x="64" y="1566723"/>
                </a:cubicBezTo>
                <a:lnTo>
                  <a:pt x="64" y="1576859"/>
                </a:lnTo>
                <a:cubicBezTo>
                  <a:pt x="32957" y="1588514"/>
                  <a:pt x="65850" y="1600171"/>
                  <a:pt x="98489" y="1612017"/>
                </a:cubicBezTo>
                <a:cubicBezTo>
                  <a:pt x="337693" y="1698930"/>
                  <a:pt x="559499" y="1787046"/>
                  <a:pt x="763842" y="1874086"/>
                </a:cubicBezTo>
                <a:lnTo>
                  <a:pt x="751777" y="1884792"/>
                </a:lnTo>
                <a:cubicBezTo>
                  <a:pt x="659702" y="1922123"/>
                  <a:pt x="575670" y="1957116"/>
                  <a:pt x="499682" y="1989759"/>
                </a:cubicBezTo>
                <a:cubicBezTo>
                  <a:pt x="345504" y="1923307"/>
                  <a:pt x="178943" y="1855652"/>
                  <a:pt x="64" y="1787996"/>
                </a:cubicBezTo>
                <a:lnTo>
                  <a:pt x="64" y="1798132"/>
                </a:lnTo>
                <a:cubicBezTo>
                  <a:pt x="174371" y="1864077"/>
                  <a:pt x="336614" y="1930085"/>
                  <a:pt x="487617" y="1994954"/>
                </a:cubicBezTo>
                <a:cubicBezTo>
                  <a:pt x="198374" y="2119115"/>
                  <a:pt x="31306" y="2203621"/>
                  <a:pt x="64" y="2219711"/>
                </a:cubicBezTo>
                <a:lnTo>
                  <a:pt x="64" y="2230417"/>
                </a:lnTo>
                <a:cubicBezTo>
                  <a:pt x="14034" y="2223132"/>
                  <a:pt x="186182" y="2134445"/>
                  <a:pt x="499618" y="2000085"/>
                </a:cubicBezTo>
                <a:cubicBezTo>
                  <a:pt x="528998" y="2012754"/>
                  <a:pt x="557932" y="2025424"/>
                  <a:pt x="586423" y="2038093"/>
                </a:cubicBezTo>
                <a:cubicBezTo>
                  <a:pt x="227203" y="2383465"/>
                  <a:pt x="58738" y="2632485"/>
                  <a:pt x="56452" y="2635906"/>
                </a:cubicBezTo>
                <a:lnTo>
                  <a:pt x="64326" y="2641227"/>
                </a:lnTo>
                <a:cubicBezTo>
                  <a:pt x="65151" y="2640023"/>
                  <a:pt x="145606" y="2520359"/>
                  <a:pt x="312420" y="2334181"/>
                </a:cubicBezTo>
                <a:cubicBezTo>
                  <a:pt x="383794" y="2254616"/>
                  <a:pt x="478219" y="2154907"/>
                  <a:pt x="595694" y="2042211"/>
                </a:cubicBezTo>
                <a:cubicBezTo>
                  <a:pt x="876999" y="2166816"/>
                  <a:pt x="1114362" y="2286226"/>
                  <a:pt x="1308608" y="2392207"/>
                </a:cubicBezTo>
                <a:cubicBezTo>
                  <a:pt x="1021461" y="2538350"/>
                  <a:pt x="872553" y="2633372"/>
                  <a:pt x="870458" y="2634576"/>
                </a:cubicBezTo>
                <a:lnTo>
                  <a:pt x="875094" y="2641734"/>
                </a:lnTo>
                <a:lnTo>
                  <a:pt x="876935" y="2641734"/>
                </a:lnTo>
                <a:cubicBezTo>
                  <a:pt x="891731" y="2632358"/>
                  <a:pt x="1041464" y="2538477"/>
                  <a:pt x="1318578" y="2397718"/>
                </a:cubicBezTo>
                <a:cubicBezTo>
                  <a:pt x="1428433" y="2457899"/>
                  <a:pt x="1524064" y="2513328"/>
                  <a:pt x="1606233" y="2563056"/>
                </a:cubicBezTo>
                <a:cubicBezTo>
                  <a:pt x="1627949" y="2576232"/>
                  <a:pt x="1648905" y="2589092"/>
                  <a:pt x="1669288" y="2601761"/>
                </a:cubicBezTo>
                <a:cubicBezTo>
                  <a:pt x="1652968" y="2623109"/>
                  <a:pt x="1644523" y="2634956"/>
                  <a:pt x="1643888" y="2635716"/>
                </a:cubicBezTo>
                <a:lnTo>
                  <a:pt x="1651635" y="2641164"/>
                </a:lnTo>
                <a:cubicBezTo>
                  <a:pt x="1651953" y="2640784"/>
                  <a:pt x="1660462" y="2628494"/>
                  <a:pt x="1677035" y="2606829"/>
                </a:cubicBezTo>
                <a:cubicBezTo>
                  <a:pt x="1696041" y="2618694"/>
                  <a:pt x="1714417" y="2630287"/>
                  <a:pt x="1732153" y="2641607"/>
                </a:cubicBezTo>
                <a:lnTo>
                  <a:pt x="1749806" y="2641607"/>
                </a:lnTo>
                <a:cubicBezTo>
                  <a:pt x="1728280" y="2627797"/>
                  <a:pt x="1706055" y="2613734"/>
                  <a:pt x="1682877" y="2599227"/>
                </a:cubicBezTo>
                <a:cubicBezTo>
                  <a:pt x="1714056" y="2558685"/>
                  <a:pt x="1768729" y="2490460"/>
                  <a:pt x="1847024" y="2402279"/>
                </a:cubicBezTo>
                <a:cubicBezTo>
                  <a:pt x="1929530" y="2448441"/>
                  <a:pt x="2004358" y="2491707"/>
                  <a:pt x="2071497" y="2532079"/>
                </a:cubicBezTo>
                <a:cubicBezTo>
                  <a:pt x="2135632" y="2570385"/>
                  <a:pt x="2194897" y="2606892"/>
                  <a:pt x="2249297" y="2641607"/>
                </a:cubicBezTo>
                <a:lnTo>
                  <a:pt x="2267014" y="2641607"/>
                </a:lnTo>
                <a:cubicBezTo>
                  <a:pt x="2209102" y="2604739"/>
                  <a:pt x="2145602" y="2565590"/>
                  <a:pt x="2076514" y="2524160"/>
                </a:cubicBezTo>
                <a:cubicBezTo>
                  <a:pt x="2009712" y="2484188"/>
                  <a:pt x="1935226" y="2440922"/>
                  <a:pt x="1853184" y="2395058"/>
                </a:cubicBezTo>
                <a:cubicBezTo>
                  <a:pt x="1873841" y="2371873"/>
                  <a:pt x="1896091" y="2347420"/>
                  <a:pt x="1919923" y="2321701"/>
                </a:cubicBezTo>
                <a:cubicBezTo>
                  <a:pt x="1948688" y="2290787"/>
                  <a:pt x="1980946" y="2256896"/>
                  <a:pt x="2016506" y="2220345"/>
                </a:cubicBezTo>
                <a:cubicBezTo>
                  <a:pt x="2233676" y="2328543"/>
                  <a:pt x="2418906" y="2428442"/>
                  <a:pt x="2570353" y="2514278"/>
                </a:cubicBezTo>
                <a:cubicBezTo>
                  <a:pt x="2589530" y="2525174"/>
                  <a:pt x="2608371" y="2535943"/>
                  <a:pt x="2626868" y="2546586"/>
                </a:cubicBezTo>
                <a:cubicBezTo>
                  <a:pt x="2520569" y="2601191"/>
                  <a:pt x="2465197" y="2633435"/>
                  <a:pt x="2464054" y="2634069"/>
                </a:cubicBezTo>
                <a:lnTo>
                  <a:pt x="2468309" y="2641354"/>
                </a:lnTo>
                <a:lnTo>
                  <a:pt x="2470468" y="2641354"/>
                </a:lnTo>
                <a:cubicBezTo>
                  <a:pt x="2480056" y="2635842"/>
                  <a:pt x="2536190" y="2603725"/>
                  <a:pt x="2636647" y="2552224"/>
                </a:cubicBezTo>
                <a:cubicBezTo>
                  <a:pt x="2690794" y="2583308"/>
                  <a:pt x="2741467" y="2613101"/>
                  <a:pt x="2788666" y="2641607"/>
                </a:cubicBezTo>
                <a:lnTo>
                  <a:pt x="2807081" y="2641607"/>
                </a:lnTo>
                <a:cubicBezTo>
                  <a:pt x="2757380" y="2611580"/>
                  <a:pt x="2704129" y="2580160"/>
                  <a:pt x="2647315" y="2547346"/>
                </a:cubicBezTo>
                <a:cubicBezTo>
                  <a:pt x="2720086" y="2510161"/>
                  <a:pt x="2814701" y="2463537"/>
                  <a:pt x="2930398" y="2410008"/>
                </a:cubicBezTo>
                <a:cubicBezTo>
                  <a:pt x="2991993" y="2442486"/>
                  <a:pt x="3049778" y="2473546"/>
                  <a:pt x="3103753" y="2503192"/>
                </a:cubicBezTo>
                <a:cubicBezTo>
                  <a:pt x="3132709" y="2519112"/>
                  <a:pt x="3160903" y="2534721"/>
                  <a:pt x="3188335" y="2550006"/>
                </a:cubicBezTo>
                <a:cubicBezTo>
                  <a:pt x="3145346" y="2603915"/>
                  <a:pt x="3124264" y="2634576"/>
                  <a:pt x="3123502" y="2635779"/>
                </a:cubicBezTo>
                <a:lnTo>
                  <a:pt x="3131376" y="2641100"/>
                </a:lnTo>
                <a:cubicBezTo>
                  <a:pt x="3131820" y="2640467"/>
                  <a:pt x="3153029" y="2609427"/>
                  <a:pt x="3196590" y="2554631"/>
                </a:cubicBezTo>
                <a:cubicBezTo>
                  <a:pt x="3250394" y="2584784"/>
                  <a:pt x="3301194" y="2613778"/>
                  <a:pt x="3348990" y="2641607"/>
                </a:cubicBezTo>
                <a:lnTo>
                  <a:pt x="3368040" y="2641607"/>
                </a:lnTo>
                <a:cubicBezTo>
                  <a:pt x="3316478" y="2611536"/>
                  <a:pt x="3261443" y="2580033"/>
                  <a:pt x="3202940" y="2547092"/>
                </a:cubicBezTo>
                <a:cubicBezTo>
                  <a:pt x="3244850" y="2494894"/>
                  <a:pt x="3305747" y="2422994"/>
                  <a:pt x="3387090" y="2336778"/>
                </a:cubicBezTo>
                <a:cubicBezTo>
                  <a:pt x="3442907" y="2277484"/>
                  <a:pt x="3512693" y="2206915"/>
                  <a:pt x="3596640" y="2128174"/>
                </a:cubicBezTo>
                <a:cubicBezTo>
                  <a:pt x="3686810" y="2093161"/>
                  <a:pt x="3783184" y="2056971"/>
                  <a:pt x="3885756" y="2019596"/>
                </a:cubicBezTo>
                <a:cubicBezTo>
                  <a:pt x="4023887" y="2061830"/>
                  <a:pt x="4159714" y="2105812"/>
                  <a:pt x="4293235" y="2151549"/>
                </a:cubicBezTo>
                <a:cubicBezTo>
                  <a:pt x="4470610" y="2212192"/>
                  <a:pt x="4636815" y="2273006"/>
                  <a:pt x="4791837" y="2333991"/>
                </a:cubicBezTo>
                <a:cubicBezTo>
                  <a:pt x="4778502" y="2348624"/>
                  <a:pt x="4765866" y="2362814"/>
                  <a:pt x="4753737" y="2376560"/>
                </a:cubicBezTo>
                <a:lnTo>
                  <a:pt x="4745673" y="2379728"/>
                </a:lnTo>
                <a:cubicBezTo>
                  <a:pt x="4369372" y="2528278"/>
                  <a:pt x="4162870" y="2633119"/>
                  <a:pt x="4160838" y="2634195"/>
                </a:cubicBezTo>
                <a:lnTo>
                  <a:pt x="4164648" y="2641607"/>
                </a:lnTo>
                <a:lnTo>
                  <a:pt x="4167251" y="2641607"/>
                </a:lnTo>
                <a:cubicBezTo>
                  <a:pt x="4189095" y="2630648"/>
                  <a:pt x="4389501" y="2530875"/>
                  <a:pt x="4740085" y="2392207"/>
                </a:cubicBezTo>
                <a:cubicBezTo>
                  <a:pt x="4610164" y="2540947"/>
                  <a:pt x="4553014" y="2634766"/>
                  <a:pt x="4552125" y="2635969"/>
                </a:cubicBezTo>
                <a:lnTo>
                  <a:pt x="4560253" y="2640910"/>
                </a:lnTo>
                <a:cubicBezTo>
                  <a:pt x="4561015" y="2639643"/>
                  <a:pt x="4621657" y="2540631"/>
                  <a:pt x="4758817" y="2384542"/>
                </a:cubicBezTo>
                <a:cubicBezTo>
                  <a:pt x="4784598" y="2374406"/>
                  <a:pt x="4811567" y="2363846"/>
                  <a:pt x="4839716" y="2352868"/>
                </a:cubicBezTo>
                <a:cubicBezTo>
                  <a:pt x="5090097" y="2452197"/>
                  <a:pt x="5310632" y="2549816"/>
                  <a:pt x="5502021" y="2641417"/>
                </a:cubicBezTo>
                <a:lnTo>
                  <a:pt x="5523992" y="2641417"/>
                </a:lnTo>
                <a:cubicBezTo>
                  <a:pt x="5330762" y="2548423"/>
                  <a:pt x="5107242" y="2449030"/>
                  <a:pt x="4852797" y="2347864"/>
                </a:cubicBezTo>
                <a:cubicBezTo>
                  <a:pt x="4939729" y="2314543"/>
                  <a:pt x="5037519" y="2278181"/>
                  <a:pt x="5145278" y="2240173"/>
                </a:cubicBezTo>
                <a:cubicBezTo>
                  <a:pt x="5467604" y="2368008"/>
                  <a:pt x="5748528" y="2494640"/>
                  <a:pt x="5987796" y="2611644"/>
                </a:cubicBezTo>
                <a:cubicBezTo>
                  <a:pt x="5975096" y="2626910"/>
                  <a:pt x="5968746" y="2635272"/>
                  <a:pt x="5968429" y="2635652"/>
                </a:cubicBezTo>
                <a:lnTo>
                  <a:pt x="5976049" y="2641354"/>
                </a:lnTo>
                <a:cubicBezTo>
                  <a:pt x="5976049" y="2641037"/>
                  <a:pt x="5983097" y="2632168"/>
                  <a:pt x="5996559" y="2616015"/>
                </a:cubicBezTo>
                <a:lnTo>
                  <a:pt x="6033707" y="2634322"/>
                </a:lnTo>
                <a:lnTo>
                  <a:pt x="6037263" y="2641734"/>
                </a:lnTo>
                <a:lnTo>
                  <a:pt x="6040184" y="2641734"/>
                </a:lnTo>
                <a:lnTo>
                  <a:pt x="6044565" y="2639707"/>
                </a:lnTo>
                <a:lnTo>
                  <a:pt x="6048629" y="2641734"/>
                </a:lnTo>
                <a:lnTo>
                  <a:pt x="6069902" y="2641734"/>
                </a:lnTo>
                <a:lnTo>
                  <a:pt x="6055614" y="2634576"/>
                </a:lnTo>
                <a:cubicBezTo>
                  <a:pt x="6117400" y="2606259"/>
                  <a:pt x="6209411" y="2567807"/>
                  <a:pt x="6328093" y="2522767"/>
                </a:cubicBezTo>
                <a:cubicBezTo>
                  <a:pt x="6416612" y="2563480"/>
                  <a:pt x="6500495" y="2603136"/>
                  <a:pt x="6579807" y="2641734"/>
                </a:cubicBezTo>
                <a:lnTo>
                  <a:pt x="6601524" y="2641734"/>
                </a:lnTo>
                <a:cubicBezTo>
                  <a:pt x="6519482" y="2601742"/>
                  <a:pt x="6432487" y="2560522"/>
                  <a:pt x="6340539" y="2518079"/>
                </a:cubicBezTo>
                <a:cubicBezTo>
                  <a:pt x="6426391" y="2485708"/>
                  <a:pt x="6525705" y="2450107"/>
                  <a:pt x="6637211" y="2412542"/>
                </a:cubicBezTo>
                <a:cubicBezTo>
                  <a:pt x="6821805" y="2492170"/>
                  <a:pt x="6990398" y="2569201"/>
                  <a:pt x="7142353" y="2641734"/>
                </a:cubicBezTo>
                <a:lnTo>
                  <a:pt x="7164388" y="2641734"/>
                </a:lnTo>
                <a:cubicBezTo>
                  <a:pt x="7010337" y="2567934"/>
                  <a:pt x="6838887" y="2489319"/>
                  <a:pt x="6650673" y="2407981"/>
                </a:cubicBezTo>
                <a:cubicBezTo>
                  <a:pt x="6927342" y="2315240"/>
                  <a:pt x="7277545" y="2210843"/>
                  <a:pt x="7682611" y="2114174"/>
                </a:cubicBezTo>
                <a:cubicBezTo>
                  <a:pt x="7880732" y="2066834"/>
                  <a:pt x="8082280" y="2023441"/>
                  <a:pt x="8287321" y="1983994"/>
                </a:cubicBezTo>
                <a:cubicBezTo>
                  <a:pt x="7784592" y="2341592"/>
                  <a:pt x="7471855" y="2630965"/>
                  <a:pt x="7467664" y="2635272"/>
                </a:cubicBezTo>
                <a:lnTo>
                  <a:pt x="7474014" y="2641924"/>
                </a:lnTo>
                <a:lnTo>
                  <a:pt x="7474585" y="2641924"/>
                </a:lnTo>
                <a:cubicBezTo>
                  <a:pt x="7486206" y="2631155"/>
                  <a:pt x="7803960" y="2338488"/>
                  <a:pt x="8309991" y="1979940"/>
                </a:cubicBezTo>
                <a:cubicBezTo>
                  <a:pt x="8517636" y="1940284"/>
                  <a:pt x="8728202" y="1904702"/>
                  <a:pt x="8941753" y="1873199"/>
                </a:cubicBezTo>
                <a:cubicBezTo>
                  <a:pt x="9204706" y="1987732"/>
                  <a:pt x="9423336" y="2096056"/>
                  <a:pt x="9598216" y="2189938"/>
                </a:cubicBezTo>
                <a:cubicBezTo>
                  <a:pt x="9326880" y="2387139"/>
                  <a:pt x="9130220" y="2557355"/>
                  <a:pt x="9048877" y="2635462"/>
                </a:cubicBezTo>
                <a:lnTo>
                  <a:pt x="9055227" y="2641797"/>
                </a:lnTo>
                <a:lnTo>
                  <a:pt x="9055735" y="2641797"/>
                </a:lnTo>
                <a:cubicBezTo>
                  <a:pt x="9137523" y="2563119"/>
                  <a:pt x="9335135" y="2392461"/>
                  <a:pt x="9607550" y="2194689"/>
                </a:cubicBezTo>
                <a:cubicBezTo>
                  <a:pt x="9659493" y="2222606"/>
                  <a:pt x="9707562" y="2249168"/>
                  <a:pt x="9751695" y="2274380"/>
                </a:cubicBezTo>
                <a:cubicBezTo>
                  <a:pt x="10121202" y="2484441"/>
                  <a:pt x="10301795" y="2633119"/>
                  <a:pt x="10312209" y="2641797"/>
                </a:cubicBezTo>
                <a:lnTo>
                  <a:pt x="10313162" y="2641797"/>
                </a:lnTo>
                <a:lnTo>
                  <a:pt x="10318877" y="2635019"/>
                </a:lnTo>
                <a:cubicBezTo>
                  <a:pt x="10317099" y="2633499"/>
                  <a:pt x="10136378" y="2482161"/>
                  <a:pt x="9756902" y="2266398"/>
                </a:cubicBezTo>
                <a:cubicBezTo>
                  <a:pt x="9713722" y="2241820"/>
                  <a:pt x="9666795" y="2215847"/>
                  <a:pt x="9616059" y="2188481"/>
                </a:cubicBezTo>
                <a:cubicBezTo>
                  <a:pt x="9686417" y="2137803"/>
                  <a:pt x="9761665" y="2084971"/>
                  <a:pt x="9841103" y="2031695"/>
                </a:cubicBezTo>
                <a:cubicBezTo>
                  <a:pt x="9984867" y="2103722"/>
                  <a:pt x="10110025" y="2170744"/>
                  <a:pt x="10216134" y="2230164"/>
                </a:cubicBezTo>
                <a:cubicBezTo>
                  <a:pt x="10501503" y="2390053"/>
                  <a:pt x="10693781" y="2519663"/>
                  <a:pt x="10792778" y="2590295"/>
                </a:cubicBezTo>
                <a:cubicBezTo>
                  <a:pt x="10765219" y="2618675"/>
                  <a:pt x="10750804" y="2635019"/>
                  <a:pt x="10750359" y="2635526"/>
                </a:cubicBezTo>
                <a:lnTo>
                  <a:pt x="10757598" y="2641861"/>
                </a:lnTo>
                <a:cubicBezTo>
                  <a:pt x="10757980" y="2641417"/>
                  <a:pt x="10772584" y="2624757"/>
                  <a:pt x="10800588" y="2595997"/>
                </a:cubicBezTo>
                <a:cubicBezTo>
                  <a:pt x="10831258" y="2617978"/>
                  <a:pt x="10851959" y="2633625"/>
                  <a:pt x="10862818" y="2641924"/>
                </a:cubicBezTo>
                <a:lnTo>
                  <a:pt x="10877169" y="2641924"/>
                </a:lnTo>
                <a:lnTo>
                  <a:pt x="10877613" y="2641354"/>
                </a:lnTo>
                <a:cubicBezTo>
                  <a:pt x="10876915" y="2640847"/>
                  <a:pt x="10853357" y="2622349"/>
                  <a:pt x="10807319" y="2589155"/>
                </a:cubicBezTo>
                <a:cubicBezTo>
                  <a:pt x="10853420" y="2542151"/>
                  <a:pt x="10931081" y="2467147"/>
                  <a:pt x="11037824" y="2377700"/>
                </a:cubicBezTo>
                <a:cubicBezTo>
                  <a:pt x="11279569" y="2517889"/>
                  <a:pt x="11421808" y="2615825"/>
                  <a:pt x="11458893" y="2641924"/>
                </a:cubicBezTo>
                <a:lnTo>
                  <a:pt x="11473879" y="2641924"/>
                </a:lnTo>
                <a:lnTo>
                  <a:pt x="11474323" y="2641227"/>
                </a:lnTo>
                <a:cubicBezTo>
                  <a:pt x="11472418" y="2639833"/>
                  <a:pt x="11326432" y="2534169"/>
                  <a:pt x="11045634" y="2371239"/>
                </a:cubicBezTo>
                <a:cubicBezTo>
                  <a:pt x="11071860" y="2349403"/>
                  <a:pt x="11099736" y="2326788"/>
                  <a:pt x="11129391" y="2303394"/>
                </a:cubicBezTo>
                <a:cubicBezTo>
                  <a:pt x="11174285" y="2268109"/>
                  <a:pt x="11225022" y="2229910"/>
                  <a:pt x="11281283" y="2189875"/>
                </a:cubicBezTo>
                <a:cubicBezTo>
                  <a:pt x="11775567" y="2444912"/>
                  <a:pt x="12045632" y="2628874"/>
                  <a:pt x="12064619" y="2641924"/>
                </a:cubicBezTo>
                <a:lnTo>
                  <a:pt x="12066207" y="2641924"/>
                </a:lnTo>
                <a:lnTo>
                  <a:pt x="12071159" y="2634892"/>
                </a:lnTo>
                <a:cubicBezTo>
                  <a:pt x="12068429" y="2632992"/>
                  <a:pt x="11798109" y="2446179"/>
                  <a:pt x="11290109" y="2183666"/>
                </a:cubicBezTo>
                <a:cubicBezTo>
                  <a:pt x="11556111" y="1995106"/>
                  <a:pt x="11843448" y="1838383"/>
                  <a:pt x="12146153" y="1716730"/>
                </a:cubicBezTo>
                <a:lnTo>
                  <a:pt x="12188634" y="1718631"/>
                </a:lnTo>
                <a:lnTo>
                  <a:pt x="12189143" y="1709128"/>
                </a:lnTo>
                <a:lnTo>
                  <a:pt x="12167933" y="1708178"/>
                </a:lnTo>
                <a:cubicBezTo>
                  <a:pt x="12175490" y="1705264"/>
                  <a:pt x="12182983" y="1702224"/>
                  <a:pt x="12190603" y="1699310"/>
                </a:cubicBezTo>
                <a:lnTo>
                  <a:pt x="12187174" y="1690441"/>
                </a:lnTo>
                <a:cubicBezTo>
                  <a:pt x="12172886" y="1695971"/>
                  <a:pt x="12158726" y="1701546"/>
                  <a:pt x="12144566" y="1707165"/>
                </a:cubicBezTo>
                <a:cubicBezTo>
                  <a:pt x="11545887" y="1680679"/>
                  <a:pt x="10946257" y="1684904"/>
                  <a:pt x="10348023" y="1719834"/>
                </a:cubicBezTo>
                <a:cubicBezTo>
                  <a:pt x="10535920" y="1613980"/>
                  <a:pt x="10726737" y="1517122"/>
                  <a:pt x="10918634" y="1429955"/>
                </a:cubicBezTo>
                <a:cubicBezTo>
                  <a:pt x="11010646" y="1388228"/>
                  <a:pt x="11102975" y="1348807"/>
                  <a:pt x="11195621" y="1311685"/>
                </a:cubicBezTo>
                <a:cubicBezTo>
                  <a:pt x="11527092" y="1320129"/>
                  <a:pt x="11858054" y="1337613"/>
                  <a:pt x="12188507" y="1364137"/>
                </a:cubicBezTo>
                <a:lnTo>
                  <a:pt x="12189270" y="1354635"/>
                </a:lnTo>
                <a:cubicBezTo>
                  <a:pt x="11866245" y="1328491"/>
                  <a:pt x="11542395" y="1311197"/>
                  <a:pt x="11217720" y="1302753"/>
                </a:cubicBezTo>
                <a:cubicBezTo>
                  <a:pt x="11464481" y="1204285"/>
                  <a:pt x="11717210" y="1121369"/>
                  <a:pt x="11974385" y="1054493"/>
                </a:cubicBezTo>
                <a:cubicBezTo>
                  <a:pt x="12045632" y="1060277"/>
                  <a:pt x="12116943" y="1066358"/>
                  <a:pt x="12188317" y="1072737"/>
                </a:cubicBezTo>
                <a:lnTo>
                  <a:pt x="12189206" y="1063235"/>
                </a:lnTo>
                <a:cubicBezTo>
                  <a:pt x="12126976" y="1057661"/>
                  <a:pt x="12064809" y="1052339"/>
                  <a:pt x="12002643" y="1047272"/>
                </a:cubicBezTo>
                <a:cubicBezTo>
                  <a:pt x="12065127" y="1031435"/>
                  <a:pt x="12127484" y="1016656"/>
                  <a:pt x="12189778" y="1002928"/>
                </a:cubicBezTo>
                <a:lnTo>
                  <a:pt x="12187745" y="993679"/>
                </a:lnTo>
                <a:cubicBezTo>
                  <a:pt x="12116498" y="1009263"/>
                  <a:pt x="12045124" y="1026322"/>
                  <a:pt x="11973560" y="1044864"/>
                </a:cubicBezTo>
                <a:cubicBezTo>
                  <a:pt x="11356848" y="995010"/>
                  <a:pt x="10743311" y="970811"/>
                  <a:pt x="10136251" y="972204"/>
                </a:cubicBezTo>
                <a:cubicBezTo>
                  <a:pt x="10247503" y="928621"/>
                  <a:pt x="10357866" y="888858"/>
                  <a:pt x="10467340" y="852921"/>
                </a:cubicBezTo>
                <a:cubicBezTo>
                  <a:pt x="10623677" y="801609"/>
                  <a:pt x="10777919" y="758260"/>
                  <a:pt x="10930065" y="722868"/>
                </a:cubicBezTo>
                <a:cubicBezTo>
                  <a:pt x="11346688" y="744831"/>
                  <a:pt x="11766106" y="776986"/>
                  <a:pt x="12188254" y="819346"/>
                </a:cubicBezTo>
                <a:lnTo>
                  <a:pt x="12189270" y="809844"/>
                </a:lnTo>
                <a:cubicBezTo>
                  <a:pt x="11778297" y="768668"/>
                  <a:pt x="11369802" y="736994"/>
                  <a:pt x="10963720" y="714823"/>
                </a:cubicBezTo>
                <a:cubicBezTo>
                  <a:pt x="11392408" y="618091"/>
                  <a:pt x="11802682" y="584960"/>
                  <a:pt x="12188444" y="616317"/>
                </a:cubicBezTo>
                <a:lnTo>
                  <a:pt x="12189206" y="606815"/>
                </a:lnTo>
                <a:cubicBezTo>
                  <a:pt x="11792839" y="574571"/>
                  <a:pt x="11370628" y="610299"/>
                  <a:pt x="10929239" y="712986"/>
                </a:cubicBezTo>
                <a:cubicBezTo>
                  <a:pt x="10463594" y="688407"/>
                  <a:pt x="10002139" y="676516"/>
                  <a:pt x="9544939" y="677321"/>
                </a:cubicBezTo>
                <a:cubicBezTo>
                  <a:pt x="10155619" y="528390"/>
                  <a:pt x="10806367" y="432925"/>
                  <a:pt x="11488674" y="392256"/>
                </a:cubicBezTo>
                <a:cubicBezTo>
                  <a:pt x="11723053" y="408769"/>
                  <a:pt x="11957495" y="428385"/>
                  <a:pt x="12192063" y="451106"/>
                </a:cubicBezTo>
                <a:close/>
                <a:moveTo>
                  <a:pt x="6546088" y="486771"/>
                </a:moveTo>
                <a:cubicBezTo>
                  <a:pt x="6749288" y="463712"/>
                  <a:pt x="6953377" y="443061"/>
                  <a:pt x="7158292" y="424817"/>
                </a:cubicBezTo>
                <a:cubicBezTo>
                  <a:pt x="7848346" y="363243"/>
                  <a:pt x="8545385" y="329035"/>
                  <a:pt x="9249410" y="322194"/>
                </a:cubicBezTo>
                <a:cubicBezTo>
                  <a:pt x="8978900" y="362483"/>
                  <a:pt x="8716073" y="410564"/>
                  <a:pt x="8460994" y="466436"/>
                </a:cubicBezTo>
                <a:cubicBezTo>
                  <a:pt x="8077327" y="549851"/>
                  <a:pt x="7698931" y="656042"/>
                  <a:pt x="7327964" y="784442"/>
                </a:cubicBezTo>
                <a:cubicBezTo>
                  <a:pt x="7315835" y="785645"/>
                  <a:pt x="7303770" y="786912"/>
                  <a:pt x="7291642" y="788053"/>
                </a:cubicBezTo>
                <a:cubicBezTo>
                  <a:pt x="6943345" y="712922"/>
                  <a:pt x="6590602" y="647275"/>
                  <a:pt x="6233414" y="591105"/>
                </a:cubicBezTo>
                <a:cubicBezTo>
                  <a:pt x="6336284" y="554827"/>
                  <a:pt x="6440488" y="520049"/>
                  <a:pt x="6546088" y="486771"/>
                </a:cubicBezTo>
                <a:close/>
                <a:moveTo>
                  <a:pt x="9814941" y="1759237"/>
                </a:moveTo>
                <a:cubicBezTo>
                  <a:pt x="9599041" y="1666496"/>
                  <a:pt x="9359836" y="1570270"/>
                  <a:pt x="9098597" y="1474172"/>
                </a:cubicBezTo>
                <a:cubicBezTo>
                  <a:pt x="9163241" y="1437050"/>
                  <a:pt x="9227757" y="1401151"/>
                  <a:pt x="9292209" y="1366481"/>
                </a:cubicBezTo>
                <a:lnTo>
                  <a:pt x="9326817" y="1363567"/>
                </a:lnTo>
                <a:cubicBezTo>
                  <a:pt x="9677273" y="1484371"/>
                  <a:pt x="9994392" y="1606759"/>
                  <a:pt x="10275507" y="1723952"/>
                </a:cubicBezTo>
                <a:cubicBezTo>
                  <a:pt x="10121138" y="1733537"/>
                  <a:pt x="9967595" y="1745300"/>
                  <a:pt x="9814941" y="1759237"/>
                </a:cubicBezTo>
                <a:close/>
                <a:moveTo>
                  <a:pt x="10295255" y="1731997"/>
                </a:moveTo>
                <a:lnTo>
                  <a:pt x="10301605" y="1734658"/>
                </a:lnTo>
                <a:cubicBezTo>
                  <a:pt x="10224008" y="1779001"/>
                  <a:pt x="10146982" y="1824865"/>
                  <a:pt x="10070529" y="1872249"/>
                </a:cubicBezTo>
                <a:cubicBezTo>
                  <a:pt x="9994773" y="1837832"/>
                  <a:pt x="9915652" y="1802883"/>
                  <a:pt x="9833229" y="1767408"/>
                </a:cubicBezTo>
                <a:cubicBezTo>
                  <a:pt x="9986391" y="1753428"/>
                  <a:pt x="10140379" y="1741626"/>
                  <a:pt x="10295255" y="1731997"/>
                </a:cubicBezTo>
                <a:close/>
                <a:moveTo>
                  <a:pt x="2138045" y="2013831"/>
                </a:moveTo>
                <a:cubicBezTo>
                  <a:pt x="1894205" y="1904176"/>
                  <a:pt x="1622933" y="1789834"/>
                  <a:pt x="1325944" y="1675428"/>
                </a:cubicBezTo>
                <a:cubicBezTo>
                  <a:pt x="1458024" y="1627619"/>
                  <a:pt x="1601641" y="1577619"/>
                  <a:pt x="1756791" y="1525420"/>
                </a:cubicBezTo>
                <a:cubicBezTo>
                  <a:pt x="2043729" y="1573311"/>
                  <a:pt x="2324208" y="1626821"/>
                  <a:pt x="2598230" y="1685943"/>
                </a:cubicBezTo>
                <a:cubicBezTo>
                  <a:pt x="2480501" y="1779571"/>
                  <a:pt x="2373884" y="1870602"/>
                  <a:pt x="2278380" y="1957008"/>
                </a:cubicBezTo>
                <a:cubicBezTo>
                  <a:pt x="2230203" y="1976184"/>
                  <a:pt x="2183429" y="1995124"/>
                  <a:pt x="2138045" y="2013831"/>
                </a:cubicBezTo>
                <a:close/>
                <a:moveTo>
                  <a:pt x="2258187" y="1975316"/>
                </a:moveTo>
                <a:cubicBezTo>
                  <a:pt x="2235073" y="1996430"/>
                  <a:pt x="2212613" y="2017208"/>
                  <a:pt x="2190814" y="2037650"/>
                </a:cubicBezTo>
                <a:lnTo>
                  <a:pt x="2149983" y="2019216"/>
                </a:lnTo>
                <a:cubicBezTo>
                  <a:pt x="2185245" y="2004690"/>
                  <a:pt x="2221313" y="1990057"/>
                  <a:pt x="2258187" y="1975316"/>
                </a:cubicBezTo>
                <a:close/>
                <a:moveTo>
                  <a:pt x="5040694" y="1641663"/>
                </a:moveTo>
                <a:cubicBezTo>
                  <a:pt x="4941716" y="1669112"/>
                  <a:pt x="4845495" y="1696712"/>
                  <a:pt x="4752023" y="1724459"/>
                </a:cubicBezTo>
                <a:cubicBezTo>
                  <a:pt x="4590396" y="1676866"/>
                  <a:pt x="4427411" y="1631464"/>
                  <a:pt x="4263073" y="1588261"/>
                </a:cubicBezTo>
                <a:cubicBezTo>
                  <a:pt x="4482465" y="1434440"/>
                  <a:pt x="4710157" y="1292750"/>
                  <a:pt x="4945126" y="1163831"/>
                </a:cubicBezTo>
                <a:cubicBezTo>
                  <a:pt x="5259026" y="1095752"/>
                  <a:pt x="5577923" y="1034792"/>
                  <a:pt x="5901817" y="980947"/>
                </a:cubicBezTo>
                <a:cubicBezTo>
                  <a:pt x="6115476" y="1020222"/>
                  <a:pt x="6325299" y="1062747"/>
                  <a:pt x="6531293" y="1108529"/>
                </a:cubicBezTo>
                <a:cubicBezTo>
                  <a:pt x="6388862" y="1175804"/>
                  <a:pt x="6250877" y="1246456"/>
                  <a:pt x="6117273" y="1320490"/>
                </a:cubicBezTo>
                <a:cubicBezTo>
                  <a:pt x="6059697" y="1352500"/>
                  <a:pt x="6003989" y="1384490"/>
                  <a:pt x="5950141" y="1416462"/>
                </a:cubicBezTo>
                <a:cubicBezTo>
                  <a:pt x="5642039" y="1484162"/>
                  <a:pt x="5338890" y="1559229"/>
                  <a:pt x="5040694" y="1641663"/>
                </a:cubicBezTo>
                <a:close/>
                <a:moveTo>
                  <a:pt x="5924614" y="1432046"/>
                </a:moveTo>
                <a:cubicBezTo>
                  <a:pt x="5696801" y="1568205"/>
                  <a:pt x="5478685" y="1719904"/>
                  <a:pt x="5271834" y="1886059"/>
                </a:cubicBezTo>
                <a:lnTo>
                  <a:pt x="5218494" y="1868765"/>
                </a:lnTo>
                <a:cubicBezTo>
                  <a:pt x="5069777" y="1820412"/>
                  <a:pt x="4919917" y="1773952"/>
                  <a:pt x="4768914" y="1729400"/>
                </a:cubicBezTo>
                <a:cubicBezTo>
                  <a:pt x="4857814" y="1703091"/>
                  <a:pt x="4949273" y="1676929"/>
                  <a:pt x="5043297" y="1650912"/>
                </a:cubicBezTo>
                <a:cubicBezTo>
                  <a:pt x="5332051" y="1570923"/>
                  <a:pt x="5625827" y="1497972"/>
                  <a:pt x="5924614" y="1432046"/>
                </a:cubicBezTo>
                <a:close/>
                <a:moveTo>
                  <a:pt x="2143379" y="1400372"/>
                </a:moveTo>
                <a:cubicBezTo>
                  <a:pt x="2225212" y="1374779"/>
                  <a:pt x="2309432" y="1349016"/>
                  <a:pt x="2396046" y="1323088"/>
                </a:cubicBezTo>
                <a:cubicBezTo>
                  <a:pt x="2580113" y="1355522"/>
                  <a:pt x="2762822" y="1390616"/>
                  <a:pt x="2944178" y="1428371"/>
                </a:cubicBezTo>
                <a:cubicBezTo>
                  <a:pt x="2896851" y="1461439"/>
                  <a:pt x="2850007" y="1495013"/>
                  <a:pt x="2803652" y="1529094"/>
                </a:cubicBezTo>
                <a:cubicBezTo>
                  <a:pt x="2586736" y="1482261"/>
                  <a:pt x="2366709" y="1439223"/>
                  <a:pt x="2143570" y="1399992"/>
                </a:cubicBezTo>
                <a:close/>
                <a:moveTo>
                  <a:pt x="2793492" y="1536633"/>
                </a:moveTo>
                <a:cubicBezTo>
                  <a:pt x="2776728" y="1548922"/>
                  <a:pt x="2759964" y="1561212"/>
                  <a:pt x="2743391" y="1573691"/>
                </a:cubicBezTo>
                <a:cubicBezTo>
                  <a:pt x="2696572" y="1608830"/>
                  <a:pt x="2651335" y="1643735"/>
                  <a:pt x="2607691" y="1678405"/>
                </a:cubicBezTo>
                <a:cubicBezTo>
                  <a:pt x="2336756" y="1619872"/>
                  <a:pt x="2059476" y="1566786"/>
                  <a:pt x="1775841" y="1519149"/>
                </a:cubicBezTo>
                <a:cubicBezTo>
                  <a:pt x="1886248" y="1482280"/>
                  <a:pt x="2002199" y="1444760"/>
                  <a:pt x="2123694" y="1406580"/>
                </a:cubicBezTo>
                <a:cubicBezTo>
                  <a:pt x="2350091" y="1445900"/>
                  <a:pt x="2573420" y="1489204"/>
                  <a:pt x="2793683" y="1536506"/>
                </a:cubicBezTo>
                <a:close/>
                <a:moveTo>
                  <a:pt x="3638614" y="549802"/>
                </a:moveTo>
                <a:cubicBezTo>
                  <a:pt x="3919665" y="564118"/>
                  <a:pt x="4197395" y="583925"/>
                  <a:pt x="4471797" y="609222"/>
                </a:cubicBezTo>
                <a:cubicBezTo>
                  <a:pt x="4371893" y="648878"/>
                  <a:pt x="4273125" y="690478"/>
                  <a:pt x="4175506" y="734017"/>
                </a:cubicBezTo>
                <a:cubicBezTo>
                  <a:pt x="3830276" y="701285"/>
                  <a:pt x="3477749" y="676054"/>
                  <a:pt x="3117914" y="658317"/>
                </a:cubicBezTo>
                <a:cubicBezTo>
                  <a:pt x="3294317" y="619759"/>
                  <a:pt x="3467881" y="583587"/>
                  <a:pt x="3638614" y="549802"/>
                </a:cubicBezTo>
                <a:close/>
                <a:moveTo>
                  <a:pt x="3081592" y="656479"/>
                </a:moveTo>
                <a:cubicBezTo>
                  <a:pt x="2968352" y="651032"/>
                  <a:pt x="2854408" y="646344"/>
                  <a:pt x="2739771" y="642416"/>
                </a:cubicBezTo>
                <a:cubicBezTo>
                  <a:pt x="2831338" y="602634"/>
                  <a:pt x="2924048" y="564266"/>
                  <a:pt x="3017901" y="527313"/>
                </a:cubicBezTo>
                <a:cubicBezTo>
                  <a:pt x="3213227" y="531537"/>
                  <a:pt x="3407092" y="538399"/>
                  <a:pt x="3599498" y="547901"/>
                </a:cubicBezTo>
                <a:cubicBezTo>
                  <a:pt x="3429870" y="581729"/>
                  <a:pt x="3257214" y="617922"/>
                  <a:pt x="3081528" y="656479"/>
                </a:cubicBezTo>
                <a:close/>
                <a:moveTo>
                  <a:pt x="6837236" y="972521"/>
                </a:moveTo>
                <a:cubicBezTo>
                  <a:pt x="6717856" y="945155"/>
                  <a:pt x="6597460" y="918973"/>
                  <a:pt x="6476111" y="893970"/>
                </a:cubicBezTo>
                <a:cubicBezTo>
                  <a:pt x="6606033" y="876106"/>
                  <a:pt x="6736588" y="859363"/>
                  <a:pt x="6867779" y="843735"/>
                </a:cubicBezTo>
                <a:cubicBezTo>
                  <a:pt x="6930327" y="857121"/>
                  <a:pt x="6992620" y="870804"/>
                  <a:pt x="7054723" y="884785"/>
                </a:cubicBezTo>
                <a:cubicBezTo>
                  <a:pt x="6981254" y="913247"/>
                  <a:pt x="6908737" y="942494"/>
                  <a:pt x="6837172" y="972521"/>
                </a:cubicBezTo>
                <a:close/>
                <a:moveTo>
                  <a:pt x="7071424" y="888522"/>
                </a:moveTo>
                <a:cubicBezTo>
                  <a:pt x="7350570" y="951616"/>
                  <a:pt x="7625906" y="1021109"/>
                  <a:pt x="7897369" y="1097000"/>
                </a:cubicBezTo>
                <a:cubicBezTo>
                  <a:pt x="7769543" y="1111316"/>
                  <a:pt x="7642225" y="1126817"/>
                  <a:pt x="7515416" y="1143497"/>
                </a:cubicBezTo>
                <a:cubicBezTo>
                  <a:pt x="7298309" y="1083525"/>
                  <a:pt x="7077520" y="1027741"/>
                  <a:pt x="6853047" y="976132"/>
                </a:cubicBezTo>
                <a:cubicBezTo>
                  <a:pt x="6924866" y="946188"/>
                  <a:pt x="6997637" y="916984"/>
                  <a:pt x="7071360" y="888522"/>
                </a:cubicBezTo>
                <a:close/>
                <a:moveTo>
                  <a:pt x="6822313" y="978793"/>
                </a:moveTo>
                <a:cubicBezTo>
                  <a:pt x="6728396" y="1018531"/>
                  <a:pt x="6636258" y="1059624"/>
                  <a:pt x="6545770" y="1102067"/>
                </a:cubicBezTo>
                <a:cubicBezTo>
                  <a:pt x="6344222" y="1057090"/>
                  <a:pt x="6138907" y="1015237"/>
                  <a:pt x="5929821" y="976512"/>
                </a:cubicBezTo>
                <a:cubicBezTo>
                  <a:pt x="6101188" y="948259"/>
                  <a:pt x="6273781" y="922052"/>
                  <a:pt x="6447600" y="897898"/>
                </a:cubicBezTo>
                <a:cubicBezTo>
                  <a:pt x="6573520" y="923617"/>
                  <a:pt x="6698425" y="950584"/>
                  <a:pt x="6822250" y="978793"/>
                </a:cubicBezTo>
                <a:close/>
                <a:moveTo>
                  <a:pt x="5902262" y="971444"/>
                </a:moveTo>
                <a:cubicBezTo>
                  <a:pt x="5761209" y="945516"/>
                  <a:pt x="5618525" y="921039"/>
                  <a:pt x="5474208" y="898024"/>
                </a:cubicBezTo>
                <a:cubicBezTo>
                  <a:pt x="5554263" y="861283"/>
                  <a:pt x="5635371" y="825491"/>
                  <a:pt x="5717540" y="790650"/>
                </a:cubicBezTo>
                <a:lnTo>
                  <a:pt x="5761228" y="772342"/>
                </a:lnTo>
                <a:cubicBezTo>
                  <a:pt x="5983523" y="808495"/>
                  <a:pt x="6202953" y="848442"/>
                  <a:pt x="6419533" y="892196"/>
                </a:cubicBezTo>
                <a:cubicBezTo>
                  <a:pt x="6245841" y="916604"/>
                  <a:pt x="6073394" y="943020"/>
                  <a:pt x="5902198" y="971444"/>
                </a:cubicBezTo>
                <a:close/>
                <a:moveTo>
                  <a:pt x="5874576" y="976069"/>
                </a:moveTo>
                <a:cubicBezTo>
                  <a:pt x="5570538" y="1027000"/>
                  <a:pt x="5270691" y="1084267"/>
                  <a:pt x="4975035" y="1147868"/>
                </a:cubicBezTo>
                <a:cubicBezTo>
                  <a:pt x="5131372" y="1062811"/>
                  <a:pt x="5292598" y="981916"/>
                  <a:pt x="5458714" y="905183"/>
                </a:cubicBezTo>
                <a:cubicBezTo>
                  <a:pt x="5598751" y="927481"/>
                  <a:pt x="5737352" y="951110"/>
                  <a:pt x="5874512" y="976069"/>
                </a:cubicBezTo>
                <a:close/>
                <a:moveTo>
                  <a:pt x="5713476" y="782035"/>
                </a:moveTo>
                <a:cubicBezTo>
                  <a:pt x="5626862" y="818650"/>
                  <a:pt x="5541474" y="856424"/>
                  <a:pt x="5457317" y="895364"/>
                </a:cubicBezTo>
                <a:cubicBezTo>
                  <a:pt x="5229651" y="859255"/>
                  <a:pt x="4998066" y="826714"/>
                  <a:pt x="4762564" y="797745"/>
                </a:cubicBezTo>
                <a:cubicBezTo>
                  <a:pt x="4714767" y="791835"/>
                  <a:pt x="4666787" y="786108"/>
                  <a:pt x="4618609" y="780578"/>
                </a:cubicBezTo>
                <a:cubicBezTo>
                  <a:pt x="4795393" y="746497"/>
                  <a:pt x="4973193" y="714272"/>
                  <a:pt x="5152009" y="683909"/>
                </a:cubicBezTo>
                <a:cubicBezTo>
                  <a:pt x="5351190" y="709248"/>
                  <a:pt x="5548332" y="737774"/>
                  <a:pt x="5743448" y="769492"/>
                </a:cubicBezTo>
                <a:cubicBezTo>
                  <a:pt x="5733479" y="773673"/>
                  <a:pt x="5723382" y="777790"/>
                  <a:pt x="5713413" y="782035"/>
                </a:cubicBezTo>
                <a:close/>
                <a:moveTo>
                  <a:pt x="4587304" y="777030"/>
                </a:moveTo>
                <a:cubicBezTo>
                  <a:pt x="4457637" y="762207"/>
                  <a:pt x="4326846" y="748460"/>
                  <a:pt x="4194937" y="735791"/>
                </a:cubicBezTo>
                <a:cubicBezTo>
                  <a:pt x="4293026" y="692334"/>
                  <a:pt x="4392340" y="650778"/>
                  <a:pt x="4492879" y="611122"/>
                </a:cubicBezTo>
                <a:cubicBezTo>
                  <a:pt x="4604893" y="621596"/>
                  <a:pt x="4716355" y="632914"/>
                  <a:pt x="4827270" y="645077"/>
                </a:cubicBezTo>
                <a:cubicBezTo>
                  <a:pt x="4925143" y="655928"/>
                  <a:pt x="5022514" y="667502"/>
                  <a:pt x="5119370" y="679791"/>
                </a:cubicBezTo>
                <a:cubicBezTo>
                  <a:pt x="4941189" y="710407"/>
                  <a:pt x="4763815" y="742822"/>
                  <a:pt x="4587240" y="777030"/>
                </a:cubicBezTo>
                <a:close/>
                <a:moveTo>
                  <a:pt x="4177094" y="743709"/>
                </a:moveTo>
                <a:cubicBezTo>
                  <a:pt x="4304557" y="755790"/>
                  <a:pt x="4430986" y="768922"/>
                  <a:pt x="4556379" y="783112"/>
                </a:cubicBezTo>
                <a:cubicBezTo>
                  <a:pt x="4279900" y="837166"/>
                  <a:pt x="4005917" y="895725"/>
                  <a:pt x="3734435" y="958775"/>
                </a:cubicBezTo>
                <a:cubicBezTo>
                  <a:pt x="3877945" y="883264"/>
                  <a:pt x="4024357" y="812080"/>
                  <a:pt x="4173665" y="745230"/>
                </a:cubicBezTo>
                <a:close/>
                <a:moveTo>
                  <a:pt x="4587685" y="786596"/>
                </a:moveTo>
                <a:cubicBezTo>
                  <a:pt x="4645724" y="793266"/>
                  <a:pt x="4703553" y="800108"/>
                  <a:pt x="4761167" y="807120"/>
                </a:cubicBezTo>
                <a:cubicBezTo>
                  <a:pt x="4991627" y="835373"/>
                  <a:pt x="5218576" y="867174"/>
                  <a:pt x="5442014" y="902522"/>
                </a:cubicBezTo>
                <a:cubicBezTo>
                  <a:pt x="5270310" y="982087"/>
                  <a:pt x="5103749" y="1066232"/>
                  <a:pt x="4942332" y="1154963"/>
                </a:cubicBezTo>
                <a:cubicBezTo>
                  <a:pt x="4546937" y="1240818"/>
                  <a:pt x="4160158" y="1337955"/>
                  <a:pt x="3781997" y="1446362"/>
                </a:cubicBezTo>
                <a:lnTo>
                  <a:pt x="3739579" y="1458588"/>
                </a:lnTo>
                <a:cubicBezTo>
                  <a:pt x="3533032" y="1410571"/>
                  <a:pt x="3324816" y="1365892"/>
                  <a:pt x="3114929" y="1324545"/>
                </a:cubicBezTo>
                <a:cubicBezTo>
                  <a:pt x="3303607" y="1200383"/>
                  <a:pt x="3499041" y="1084393"/>
                  <a:pt x="3701225" y="976576"/>
                </a:cubicBezTo>
                <a:cubicBezTo>
                  <a:pt x="3993534" y="907989"/>
                  <a:pt x="4289000" y="844667"/>
                  <a:pt x="4587621" y="786596"/>
                </a:cubicBezTo>
                <a:close/>
                <a:moveTo>
                  <a:pt x="4912741" y="1171180"/>
                </a:moveTo>
                <a:cubicBezTo>
                  <a:pt x="4685049" y="1297305"/>
                  <a:pt x="4464279" y="1435498"/>
                  <a:pt x="4251389" y="1585157"/>
                </a:cubicBezTo>
                <a:cubicBezTo>
                  <a:pt x="4088194" y="1542207"/>
                  <a:pt x="3923837" y="1501411"/>
                  <a:pt x="3758311" y="1462769"/>
                </a:cubicBezTo>
                <a:lnTo>
                  <a:pt x="3784473" y="1455231"/>
                </a:lnTo>
                <a:cubicBezTo>
                  <a:pt x="4151840" y="1350029"/>
                  <a:pt x="4527912" y="1255350"/>
                  <a:pt x="4912678" y="1171180"/>
                </a:cubicBezTo>
                <a:close/>
                <a:moveTo>
                  <a:pt x="3101277" y="1321694"/>
                </a:moveTo>
                <a:cubicBezTo>
                  <a:pt x="2958910" y="1293739"/>
                  <a:pt x="2815844" y="1267342"/>
                  <a:pt x="2672080" y="1242509"/>
                </a:cubicBezTo>
                <a:cubicBezTo>
                  <a:pt x="2874982" y="1184819"/>
                  <a:pt x="3088913" y="1127514"/>
                  <a:pt x="3313875" y="1070584"/>
                </a:cubicBezTo>
                <a:cubicBezTo>
                  <a:pt x="3430632" y="1041019"/>
                  <a:pt x="3547955" y="1012411"/>
                  <a:pt x="3665855" y="984747"/>
                </a:cubicBezTo>
                <a:cubicBezTo>
                  <a:pt x="3471628" y="1089227"/>
                  <a:pt x="3283439" y="1201542"/>
                  <a:pt x="3101277" y="1321694"/>
                </a:cubicBezTo>
                <a:close/>
                <a:moveTo>
                  <a:pt x="3089910" y="1329169"/>
                </a:moveTo>
                <a:cubicBezTo>
                  <a:pt x="3044527" y="1359196"/>
                  <a:pt x="2999594" y="1389729"/>
                  <a:pt x="2955100" y="1420770"/>
                </a:cubicBezTo>
                <a:cubicBezTo>
                  <a:pt x="2776963" y="1383648"/>
                  <a:pt x="2597487" y="1349016"/>
                  <a:pt x="2416683" y="1316880"/>
                </a:cubicBezTo>
                <a:cubicBezTo>
                  <a:pt x="2492883" y="1294157"/>
                  <a:pt x="2571033" y="1271377"/>
                  <a:pt x="2651125" y="1248527"/>
                </a:cubicBezTo>
                <a:cubicBezTo>
                  <a:pt x="2798064" y="1273740"/>
                  <a:pt x="2944324" y="1300618"/>
                  <a:pt x="3089910" y="1329169"/>
                </a:cubicBezTo>
                <a:close/>
                <a:moveTo>
                  <a:pt x="2395665" y="1313269"/>
                </a:moveTo>
                <a:cubicBezTo>
                  <a:pt x="2158937" y="1271586"/>
                  <a:pt x="1920094" y="1234337"/>
                  <a:pt x="1679131" y="1201523"/>
                </a:cubicBezTo>
                <a:cubicBezTo>
                  <a:pt x="1721466" y="1174873"/>
                  <a:pt x="1764201" y="1148565"/>
                  <a:pt x="1807337" y="1122592"/>
                </a:cubicBezTo>
                <a:cubicBezTo>
                  <a:pt x="2083435" y="1157687"/>
                  <a:pt x="2357438" y="1198438"/>
                  <a:pt x="2629345" y="1244853"/>
                </a:cubicBezTo>
                <a:cubicBezTo>
                  <a:pt x="2549671" y="1267658"/>
                  <a:pt x="2471782" y="1290464"/>
                  <a:pt x="2395665" y="1313269"/>
                </a:cubicBezTo>
                <a:close/>
                <a:moveTo>
                  <a:pt x="2957195" y="1430905"/>
                </a:moveTo>
                <a:cubicBezTo>
                  <a:pt x="3124918" y="1465956"/>
                  <a:pt x="3291351" y="1503267"/>
                  <a:pt x="3456496" y="1542841"/>
                </a:cubicBezTo>
                <a:cubicBezTo>
                  <a:pt x="3371831" y="1568940"/>
                  <a:pt x="3289173" y="1595122"/>
                  <a:pt x="3208528" y="1621392"/>
                </a:cubicBezTo>
                <a:cubicBezTo>
                  <a:pt x="3078944" y="1590098"/>
                  <a:pt x="2948178" y="1560154"/>
                  <a:pt x="2816225" y="1531565"/>
                </a:cubicBezTo>
                <a:cubicBezTo>
                  <a:pt x="2862707" y="1497484"/>
                  <a:pt x="2909697" y="1463929"/>
                  <a:pt x="2957195" y="1430905"/>
                </a:cubicBezTo>
                <a:close/>
                <a:moveTo>
                  <a:pt x="2967927" y="1423430"/>
                </a:moveTo>
                <a:cubicBezTo>
                  <a:pt x="3012631" y="1392472"/>
                  <a:pt x="3057735" y="1361920"/>
                  <a:pt x="3103245" y="1331766"/>
                </a:cubicBezTo>
                <a:cubicBezTo>
                  <a:pt x="3310681" y="1372518"/>
                  <a:pt x="3516522" y="1416506"/>
                  <a:pt x="3720783" y="1463719"/>
                </a:cubicBezTo>
                <a:cubicBezTo>
                  <a:pt x="3636753" y="1488089"/>
                  <a:pt x="3554584" y="1512624"/>
                  <a:pt x="3474276" y="1537329"/>
                </a:cubicBezTo>
                <a:cubicBezTo>
                  <a:pt x="3306845" y="1497040"/>
                  <a:pt x="3138062" y="1459076"/>
                  <a:pt x="2967927" y="1423430"/>
                </a:cubicBezTo>
                <a:close/>
                <a:moveTo>
                  <a:pt x="3739579" y="1468154"/>
                </a:moveTo>
                <a:cubicBezTo>
                  <a:pt x="3907898" y="1507303"/>
                  <a:pt x="4075113" y="1548688"/>
                  <a:pt x="4241229" y="1592315"/>
                </a:cubicBezTo>
                <a:cubicBezTo>
                  <a:pt x="4231069" y="1599474"/>
                  <a:pt x="4220718" y="1606632"/>
                  <a:pt x="4210558" y="1613917"/>
                </a:cubicBezTo>
                <a:cubicBezTo>
                  <a:pt x="4170763" y="1642341"/>
                  <a:pt x="4132155" y="1670613"/>
                  <a:pt x="4094734" y="1698740"/>
                </a:cubicBezTo>
                <a:cubicBezTo>
                  <a:pt x="3896151" y="1643165"/>
                  <a:pt x="3695427" y="1590814"/>
                  <a:pt x="3492564" y="1541701"/>
                </a:cubicBezTo>
                <a:cubicBezTo>
                  <a:pt x="3572999" y="1517039"/>
                  <a:pt x="3655333" y="1492524"/>
                  <a:pt x="3739579" y="1468154"/>
                </a:cubicBezTo>
                <a:close/>
                <a:moveTo>
                  <a:pt x="4216464" y="1621265"/>
                </a:moveTo>
                <a:cubicBezTo>
                  <a:pt x="4228592" y="1612587"/>
                  <a:pt x="4240911" y="1604098"/>
                  <a:pt x="4253167" y="1595419"/>
                </a:cubicBezTo>
                <a:cubicBezTo>
                  <a:pt x="4414965" y="1638071"/>
                  <a:pt x="4575639" y="1682732"/>
                  <a:pt x="4735195" y="1729400"/>
                </a:cubicBezTo>
                <a:cubicBezTo>
                  <a:pt x="4645197" y="1756215"/>
                  <a:pt x="4557859" y="1783036"/>
                  <a:pt x="4473194" y="1809852"/>
                </a:cubicBezTo>
                <a:cubicBezTo>
                  <a:pt x="4351700" y="1772603"/>
                  <a:pt x="4229354" y="1736704"/>
                  <a:pt x="4106164" y="1702160"/>
                </a:cubicBezTo>
                <a:cubicBezTo>
                  <a:pt x="4141851" y="1675428"/>
                  <a:pt x="4178617" y="1648460"/>
                  <a:pt x="4216464" y="1621265"/>
                </a:cubicBezTo>
                <a:close/>
                <a:moveTo>
                  <a:pt x="6122099" y="1328916"/>
                </a:moveTo>
                <a:cubicBezTo>
                  <a:pt x="6258878" y="1252898"/>
                  <a:pt x="6400419" y="1180618"/>
                  <a:pt x="6546723" y="1112076"/>
                </a:cubicBezTo>
                <a:cubicBezTo>
                  <a:pt x="6698615" y="1145860"/>
                  <a:pt x="6848285" y="1181550"/>
                  <a:pt x="6995669" y="1219134"/>
                </a:cubicBezTo>
                <a:cubicBezTo>
                  <a:pt x="6652324" y="1274037"/>
                  <a:pt x="6313824" y="1337702"/>
                  <a:pt x="5980240" y="1410127"/>
                </a:cubicBezTo>
                <a:cubicBezTo>
                  <a:pt x="6029960" y="1380987"/>
                  <a:pt x="6077458" y="1353748"/>
                  <a:pt x="6122162" y="1328916"/>
                </a:cubicBezTo>
                <a:close/>
                <a:moveTo>
                  <a:pt x="6560694" y="1105488"/>
                </a:moveTo>
                <a:cubicBezTo>
                  <a:pt x="6651371" y="1063254"/>
                  <a:pt x="6743827" y="1022249"/>
                  <a:pt x="6837998" y="982467"/>
                </a:cubicBezTo>
                <a:cubicBezTo>
                  <a:pt x="7059169" y="1033145"/>
                  <a:pt x="7276846" y="1087896"/>
                  <a:pt x="7490969" y="1146728"/>
                </a:cubicBezTo>
                <a:cubicBezTo>
                  <a:pt x="7332917" y="1167841"/>
                  <a:pt x="7175691" y="1190710"/>
                  <a:pt x="7019417" y="1215333"/>
                </a:cubicBezTo>
                <a:cubicBezTo>
                  <a:pt x="6868922" y="1176900"/>
                  <a:pt x="6716014" y="1140285"/>
                  <a:pt x="6560757" y="1105488"/>
                </a:cubicBezTo>
                <a:close/>
                <a:moveTo>
                  <a:pt x="7514654" y="1152936"/>
                </a:moveTo>
                <a:cubicBezTo>
                  <a:pt x="7634288" y="1186003"/>
                  <a:pt x="7752715" y="1220338"/>
                  <a:pt x="7869936" y="1255939"/>
                </a:cubicBezTo>
                <a:cubicBezTo>
                  <a:pt x="7784846" y="1296564"/>
                  <a:pt x="7701026" y="1338437"/>
                  <a:pt x="7618540" y="1381557"/>
                </a:cubicBezTo>
                <a:cubicBezTo>
                  <a:pt x="7430770" y="1324969"/>
                  <a:pt x="7238873" y="1271459"/>
                  <a:pt x="7042785" y="1221034"/>
                </a:cubicBezTo>
                <a:cubicBezTo>
                  <a:pt x="7199058" y="1196753"/>
                  <a:pt x="7356348" y="1174049"/>
                  <a:pt x="7514654" y="1152936"/>
                </a:cubicBezTo>
                <a:close/>
                <a:moveTo>
                  <a:pt x="7538847" y="1149768"/>
                </a:moveTo>
                <a:cubicBezTo>
                  <a:pt x="7665847" y="1133171"/>
                  <a:pt x="7793483" y="1117797"/>
                  <a:pt x="7921816" y="1103651"/>
                </a:cubicBezTo>
                <a:cubicBezTo>
                  <a:pt x="7979601" y="1119868"/>
                  <a:pt x="8037195" y="1136383"/>
                  <a:pt x="8094536" y="1153189"/>
                </a:cubicBezTo>
                <a:cubicBezTo>
                  <a:pt x="8023035" y="1184527"/>
                  <a:pt x="7952423" y="1216746"/>
                  <a:pt x="7882636" y="1249858"/>
                </a:cubicBezTo>
                <a:cubicBezTo>
                  <a:pt x="7769098" y="1215479"/>
                  <a:pt x="7654481" y="1182202"/>
                  <a:pt x="7538847" y="1150022"/>
                </a:cubicBezTo>
                <a:close/>
                <a:moveTo>
                  <a:pt x="8108696" y="1157370"/>
                </a:moveTo>
                <a:cubicBezTo>
                  <a:pt x="8240649" y="1196139"/>
                  <a:pt x="8371586" y="1236428"/>
                  <a:pt x="8501570" y="1278237"/>
                </a:cubicBezTo>
                <a:cubicBezTo>
                  <a:pt x="8624316" y="1317722"/>
                  <a:pt x="8743252" y="1357612"/>
                  <a:pt x="8858377" y="1397901"/>
                </a:cubicBezTo>
                <a:cubicBezTo>
                  <a:pt x="8729917" y="1411755"/>
                  <a:pt x="8601710" y="1427060"/>
                  <a:pt x="8473821" y="1443828"/>
                </a:cubicBezTo>
                <a:cubicBezTo>
                  <a:pt x="8391716" y="1414815"/>
                  <a:pt x="8307388" y="1385948"/>
                  <a:pt x="8220837" y="1357232"/>
                </a:cubicBezTo>
                <a:cubicBezTo>
                  <a:pt x="8113649" y="1321713"/>
                  <a:pt x="8005382" y="1287296"/>
                  <a:pt x="7896098" y="1253975"/>
                </a:cubicBezTo>
                <a:cubicBezTo>
                  <a:pt x="7966075" y="1221034"/>
                  <a:pt x="8037069" y="1188917"/>
                  <a:pt x="8109014" y="1157623"/>
                </a:cubicBezTo>
                <a:close/>
                <a:moveTo>
                  <a:pt x="8108061" y="1147234"/>
                </a:moveTo>
                <a:cubicBezTo>
                  <a:pt x="8054595" y="1131524"/>
                  <a:pt x="8000937" y="1116067"/>
                  <a:pt x="7947152" y="1100864"/>
                </a:cubicBezTo>
                <a:cubicBezTo>
                  <a:pt x="7997571" y="1095333"/>
                  <a:pt x="8048054" y="1089987"/>
                  <a:pt x="8098600" y="1084837"/>
                </a:cubicBezTo>
                <a:cubicBezTo>
                  <a:pt x="8166354" y="1077995"/>
                  <a:pt x="8234299" y="1071489"/>
                  <a:pt x="8302562" y="1065326"/>
                </a:cubicBezTo>
                <a:cubicBezTo>
                  <a:pt x="8237030" y="1092103"/>
                  <a:pt x="8172196" y="1119488"/>
                  <a:pt x="8108061" y="1147488"/>
                </a:cubicBezTo>
                <a:close/>
                <a:moveTo>
                  <a:pt x="8097647" y="1075398"/>
                </a:moveTo>
                <a:cubicBezTo>
                  <a:pt x="8039164" y="1081353"/>
                  <a:pt x="7980808" y="1087542"/>
                  <a:pt x="7922641" y="1093959"/>
                </a:cubicBezTo>
                <a:cubicBezTo>
                  <a:pt x="7648321" y="1016928"/>
                  <a:pt x="7369937" y="946314"/>
                  <a:pt x="7087489" y="882124"/>
                </a:cubicBezTo>
                <a:cubicBezTo>
                  <a:pt x="7160133" y="854333"/>
                  <a:pt x="7233730" y="827347"/>
                  <a:pt x="7308215" y="801166"/>
                </a:cubicBezTo>
                <a:cubicBezTo>
                  <a:pt x="7653338" y="875960"/>
                  <a:pt x="7993698" y="959997"/>
                  <a:pt x="8329358" y="1053290"/>
                </a:cubicBezTo>
                <a:cubicBezTo>
                  <a:pt x="8251952" y="1060594"/>
                  <a:pt x="8174736" y="1068050"/>
                  <a:pt x="8097647" y="1075651"/>
                </a:cubicBezTo>
                <a:close/>
                <a:moveTo>
                  <a:pt x="7070662" y="878387"/>
                </a:moveTo>
                <a:cubicBezTo>
                  <a:pt x="7012877" y="865337"/>
                  <a:pt x="6954965" y="852667"/>
                  <a:pt x="6896926" y="840378"/>
                </a:cubicBezTo>
                <a:cubicBezTo>
                  <a:pt x="7027291" y="825130"/>
                  <a:pt x="7158228" y="810966"/>
                  <a:pt x="7289673" y="797872"/>
                </a:cubicBezTo>
                <a:cubicBezTo>
                  <a:pt x="7215759" y="824015"/>
                  <a:pt x="7142734" y="850938"/>
                  <a:pt x="7070662" y="878640"/>
                </a:cubicBezTo>
                <a:close/>
                <a:moveTo>
                  <a:pt x="6868224" y="834043"/>
                </a:moveTo>
                <a:cubicBezTo>
                  <a:pt x="6585839" y="773736"/>
                  <a:pt x="6300108" y="719998"/>
                  <a:pt x="6010974" y="672823"/>
                </a:cubicBezTo>
                <a:cubicBezTo>
                  <a:pt x="6078284" y="647104"/>
                  <a:pt x="6146273" y="622061"/>
                  <a:pt x="6214936" y="597693"/>
                </a:cubicBezTo>
                <a:cubicBezTo>
                  <a:pt x="6567678" y="652850"/>
                  <a:pt x="6916483" y="717312"/>
                  <a:pt x="7261225" y="791093"/>
                </a:cubicBezTo>
                <a:cubicBezTo>
                  <a:pt x="7129590" y="804270"/>
                  <a:pt x="6998589" y="818605"/>
                  <a:pt x="6868224" y="834106"/>
                </a:cubicBezTo>
                <a:close/>
                <a:moveTo>
                  <a:pt x="6838950" y="837591"/>
                </a:moveTo>
                <a:cubicBezTo>
                  <a:pt x="6707950" y="853301"/>
                  <a:pt x="6577584" y="870196"/>
                  <a:pt x="6447917" y="888269"/>
                </a:cubicBezTo>
                <a:cubicBezTo>
                  <a:pt x="6227782" y="843336"/>
                  <a:pt x="6004389" y="802388"/>
                  <a:pt x="5777738" y="765438"/>
                </a:cubicBezTo>
                <a:cubicBezTo>
                  <a:pt x="5848731" y="736127"/>
                  <a:pt x="5920486" y="707538"/>
                  <a:pt x="5993003" y="679665"/>
                </a:cubicBezTo>
                <a:cubicBezTo>
                  <a:pt x="6278245" y="725991"/>
                  <a:pt x="6560249" y="778658"/>
                  <a:pt x="6839014" y="837654"/>
                </a:cubicBezTo>
                <a:close/>
                <a:moveTo>
                  <a:pt x="5760022" y="762524"/>
                </a:moveTo>
                <a:cubicBezTo>
                  <a:pt x="5569947" y="731737"/>
                  <a:pt x="5377923" y="703718"/>
                  <a:pt x="5183950" y="678461"/>
                </a:cubicBezTo>
                <a:cubicBezTo>
                  <a:pt x="5312728" y="656752"/>
                  <a:pt x="5441842" y="635999"/>
                  <a:pt x="5571300" y="616190"/>
                </a:cubicBezTo>
                <a:cubicBezTo>
                  <a:pt x="5706256" y="634941"/>
                  <a:pt x="5840559" y="655086"/>
                  <a:pt x="5974207" y="676624"/>
                </a:cubicBezTo>
                <a:cubicBezTo>
                  <a:pt x="5902071" y="704497"/>
                  <a:pt x="5830678" y="733130"/>
                  <a:pt x="5760022" y="762524"/>
                </a:cubicBezTo>
                <a:close/>
                <a:moveTo>
                  <a:pt x="5151755" y="674280"/>
                </a:moveTo>
                <a:cubicBezTo>
                  <a:pt x="5044612" y="660597"/>
                  <a:pt x="4936916" y="647737"/>
                  <a:pt x="4828667" y="635701"/>
                </a:cubicBezTo>
                <a:cubicBezTo>
                  <a:pt x="4723848" y="624088"/>
                  <a:pt x="4618482" y="613319"/>
                  <a:pt x="4512564" y="603394"/>
                </a:cubicBezTo>
                <a:cubicBezTo>
                  <a:pt x="4587113" y="574254"/>
                  <a:pt x="4662253" y="546191"/>
                  <a:pt x="4737989" y="519205"/>
                </a:cubicBezTo>
                <a:cubicBezTo>
                  <a:pt x="4793615" y="524399"/>
                  <a:pt x="4849114" y="529847"/>
                  <a:pt x="4904486" y="535549"/>
                </a:cubicBezTo>
                <a:cubicBezTo>
                  <a:pt x="5117256" y="557467"/>
                  <a:pt x="5328622" y="582806"/>
                  <a:pt x="5538597" y="611566"/>
                </a:cubicBezTo>
                <a:cubicBezTo>
                  <a:pt x="5409267" y="631584"/>
                  <a:pt x="5280324" y="652489"/>
                  <a:pt x="5151755" y="674280"/>
                </a:cubicBezTo>
                <a:close/>
                <a:moveTo>
                  <a:pt x="4491482" y="601810"/>
                </a:moveTo>
                <a:cubicBezTo>
                  <a:pt x="4223468" y="576471"/>
                  <a:pt x="3952050" y="556601"/>
                  <a:pt x="3677222" y="542200"/>
                </a:cubicBezTo>
                <a:cubicBezTo>
                  <a:pt x="3810953" y="515974"/>
                  <a:pt x="3942715" y="491269"/>
                  <a:pt x="4072509" y="468083"/>
                </a:cubicBezTo>
                <a:cubicBezTo>
                  <a:pt x="4288155" y="481217"/>
                  <a:pt x="4502468" y="497561"/>
                  <a:pt x="4715447" y="517114"/>
                </a:cubicBezTo>
                <a:cubicBezTo>
                  <a:pt x="4640218" y="544016"/>
                  <a:pt x="4565568" y="572248"/>
                  <a:pt x="4491482" y="601810"/>
                </a:cubicBezTo>
                <a:close/>
                <a:moveTo>
                  <a:pt x="3637852" y="540300"/>
                </a:moveTo>
                <a:cubicBezTo>
                  <a:pt x="3440411" y="530207"/>
                  <a:pt x="3241440" y="522879"/>
                  <a:pt x="3040952" y="518318"/>
                </a:cubicBezTo>
                <a:cubicBezTo>
                  <a:pt x="3113932" y="489896"/>
                  <a:pt x="3187529" y="462445"/>
                  <a:pt x="3261741" y="435966"/>
                </a:cubicBezTo>
                <a:cubicBezTo>
                  <a:pt x="3520269" y="440950"/>
                  <a:pt x="3777126" y="450853"/>
                  <a:pt x="4032314" y="465676"/>
                </a:cubicBezTo>
                <a:cubicBezTo>
                  <a:pt x="3902818" y="488861"/>
                  <a:pt x="3771329" y="513736"/>
                  <a:pt x="3637852" y="540300"/>
                </a:cubicBezTo>
                <a:close/>
                <a:moveTo>
                  <a:pt x="3016314" y="517748"/>
                </a:moveTo>
                <a:cubicBezTo>
                  <a:pt x="2556066" y="507655"/>
                  <a:pt x="2088280" y="511877"/>
                  <a:pt x="1612964" y="530417"/>
                </a:cubicBezTo>
                <a:cubicBezTo>
                  <a:pt x="1751565" y="502460"/>
                  <a:pt x="1896764" y="474524"/>
                  <a:pt x="2048574" y="446608"/>
                </a:cubicBezTo>
                <a:cubicBezTo>
                  <a:pt x="2447227" y="431828"/>
                  <a:pt x="2842724" y="428027"/>
                  <a:pt x="3235071" y="435206"/>
                </a:cubicBezTo>
                <a:cubicBezTo>
                  <a:pt x="3161494" y="461812"/>
                  <a:pt x="3088577" y="489326"/>
                  <a:pt x="3016314" y="517748"/>
                </a:cubicBezTo>
                <a:close/>
                <a:moveTo>
                  <a:pt x="2993581" y="526807"/>
                </a:moveTo>
                <a:cubicBezTo>
                  <a:pt x="2900445" y="563675"/>
                  <a:pt x="2808478" y="601980"/>
                  <a:pt x="2717673" y="641719"/>
                </a:cubicBezTo>
                <a:cubicBezTo>
                  <a:pt x="2197227" y="624235"/>
                  <a:pt x="1663637" y="622124"/>
                  <a:pt x="1116902" y="635385"/>
                </a:cubicBezTo>
                <a:cubicBezTo>
                  <a:pt x="1253046" y="605041"/>
                  <a:pt x="1399477" y="573684"/>
                  <a:pt x="1555052" y="542010"/>
                </a:cubicBezTo>
                <a:cubicBezTo>
                  <a:pt x="2041970" y="521908"/>
                  <a:pt x="2521414" y="516840"/>
                  <a:pt x="2993390" y="526807"/>
                </a:cubicBezTo>
                <a:close/>
                <a:moveTo>
                  <a:pt x="2719515" y="651285"/>
                </a:moveTo>
                <a:cubicBezTo>
                  <a:pt x="2828989" y="654959"/>
                  <a:pt x="2937891" y="659311"/>
                  <a:pt x="3046222" y="664335"/>
                </a:cubicBezTo>
                <a:cubicBezTo>
                  <a:pt x="2837307" y="710452"/>
                  <a:pt x="2624626" y="759863"/>
                  <a:pt x="2408174" y="812568"/>
                </a:cubicBezTo>
                <a:lnTo>
                  <a:pt x="2340928" y="829039"/>
                </a:lnTo>
                <a:cubicBezTo>
                  <a:pt x="2386775" y="806024"/>
                  <a:pt x="2432895" y="783384"/>
                  <a:pt x="2479294" y="761130"/>
                </a:cubicBezTo>
                <a:cubicBezTo>
                  <a:pt x="2558288" y="723375"/>
                  <a:pt x="2638298" y="686760"/>
                  <a:pt x="2719324" y="651285"/>
                </a:cubicBezTo>
                <a:close/>
                <a:moveTo>
                  <a:pt x="2410524" y="821817"/>
                </a:moveTo>
                <a:cubicBezTo>
                  <a:pt x="2638616" y="766280"/>
                  <a:pt x="2862625" y="714360"/>
                  <a:pt x="3082544" y="666045"/>
                </a:cubicBezTo>
                <a:cubicBezTo>
                  <a:pt x="3448387" y="683573"/>
                  <a:pt x="3806889" y="708912"/>
                  <a:pt x="4158044" y="742062"/>
                </a:cubicBezTo>
                <a:cubicBezTo>
                  <a:pt x="4001408" y="812296"/>
                  <a:pt x="3847973" y="887445"/>
                  <a:pt x="3697732" y="967517"/>
                </a:cubicBezTo>
                <a:cubicBezTo>
                  <a:pt x="3568319" y="997797"/>
                  <a:pt x="3439541" y="1029072"/>
                  <a:pt x="3311398" y="1061335"/>
                </a:cubicBezTo>
                <a:cubicBezTo>
                  <a:pt x="3079623" y="1119824"/>
                  <a:pt x="2859488" y="1178952"/>
                  <a:pt x="2650998" y="1238708"/>
                </a:cubicBezTo>
                <a:cubicBezTo>
                  <a:pt x="2376253" y="1191704"/>
                  <a:pt x="2099393" y="1150446"/>
                  <a:pt x="1820418" y="1114927"/>
                </a:cubicBezTo>
                <a:cubicBezTo>
                  <a:pt x="1976419" y="1021299"/>
                  <a:pt x="2137048" y="932504"/>
                  <a:pt x="2302320" y="848550"/>
                </a:cubicBezTo>
                <a:cubicBezTo>
                  <a:pt x="2338051" y="839510"/>
                  <a:pt x="2374056" y="830603"/>
                  <a:pt x="2410333" y="821817"/>
                </a:cubicBezTo>
                <a:close/>
                <a:moveTo>
                  <a:pt x="1805432" y="1112710"/>
                </a:moveTo>
                <a:cubicBezTo>
                  <a:pt x="1687278" y="1097760"/>
                  <a:pt x="1568749" y="1083804"/>
                  <a:pt x="1449832" y="1070837"/>
                </a:cubicBezTo>
                <a:cubicBezTo>
                  <a:pt x="1699514" y="1002295"/>
                  <a:pt x="1972691" y="930205"/>
                  <a:pt x="2262188" y="858242"/>
                </a:cubicBezTo>
                <a:cubicBezTo>
                  <a:pt x="2105768" y="938611"/>
                  <a:pt x="1953451" y="1023434"/>
                  <a:pt x="1805242" y="1112710"/>
                </a:cubicBezTo>
                <a:close/>
                <a:moveTo>
                  <a:pt x="1792351" y="1120692"/>
                </a:moveTo>
                <a:cubicBezTo>
                  <a:pt x="1749425" y="1146664"/>
                  <a:pt x="1706753" y="1172827"/>
                  <a:pt x="1664526" y="1199559"/>
                </a:cubicBezTo>
                <a:cubicBezTo>
                  <a:pt x="1527620" y="1180980"/>
                  <a:pt x="1390034" y="1163850"/>
                  <a:pt x="1251776" y="1148184"/>
                </a:cubicBezTo>
                <a:cubicBezTo>
                  <a:pt x="1232726" y="1146031"/>
                  <a:pt x="1213676" y="1144067"/>
                  <a:pt x="1194626" y="1141850"/>
                </a:cubicBezTo>
                <a:cubicBezTo>
                  <a:pt x="1268794" y="1120736"/>
                  <a:pt x="1345546" y="1099324"/>
                  <a:pt x="1424877" y="1077615"/>
                </a:cubicBezTo>
                <a:lnTo>
                  <a:pt x="1430401" y="1078185"/>
                </a:lnTo>
                <a:cubicBezTo>
                  <a:pt x="1551349" y="1091279"/>
                  <a:pt x="1671936" y="1105444"/>
                  <a:pt x="1792161" y="1120692"/>
                </a:cubicBezTo>
                <a:close/>
                <a:moveTo>
                  <a:pt x="1666748" y="1209378"/>
                </a:moveTo>
                <a:cubicBezTo>
                  <a:pt x="1905000" y="1241686"/>
                  <a:pt x="2141239" y="1278320"/>
                  <a:pt x="2375472" y="1319287"/>
                </a:cubicBezTo>
                <a:cubicBezTo>
                  <a:pt x="2289029" y="1345215"/>
                  <a:pt x="2204974" y="1370997"/>
                  <a:pt x="2123313" y="1396634"/>
                </a:cubicBezTo>
                <a:cubicBezTo>
                  <a:pt x="1925574" y="1362255"/>
                  <a:pt x="1725613" y="1330898"/>
                  <a:pt x="1523429" y="1302563"/>
                </a:cubicBezTo>
                <a:cubicBezTo>
                  <a:pt x="1570419" y="1271142"/>
                  <a:pt x="1618126" y="1240102"/>
                  <a:pt x="1666558" y="1209442"/>
                </a:cubicBezTo>
                <a:close/>
                <a:moveTo>
                  <a:pt x="2103565" y="1402842"/>
                </a:moveTo>
                <a:cubicBezTo>
                  <a:pt x="1982280" y="1440851"/>
                  <a:pt x="1866500" y="1478435"/>
                  <a:pt x="1756220" y="1515601"/>
                </a:cubicBezTo>
                <a:cubicBezTo>
                  <a:pt x="1610424" y="1491320"/>
                  <a:pt x="1463186" y="1468515"/>
                  <a:pt x="1314514" y="1447186"/>
                </a:cubicBezTo>
                <a:cubicBezTo>
                  <a:pt x="1379157" y="1400733"/>
                  <a:pt x="1444771" y="1355186"/>
                  <a:pt x="1511364" y="1310545"/>
                </a:cubicBezTo>
                <a:cubicBezTo>
                  <a:pt x="1710754" y="1338291"/>
                  <a:pt x="1908092" y="1369078"/>
                  <a:pt x="2103374" y="1402906"/>
                </a:cubicBezTo>
                <a:close/>
                <a:moveTo>
                  <a:pt x="1736789" y="1522126"/>
                </a:moveTo>
                <a:cubicBezTo>
                  <a:pt x="1584389" y="1573393"/>
                  <a:pt x="1442930" y="1622767"/>
                  <a:pt x="1312418" y="1670233"/>
                </a:cubicBezTo>
                <a:cubicBezTo>
                  <a:pt x="1247775" y="1645318"/>
                  <a:pt x="1181926" y="1620486"/>
                  <a:pt x="1114870" y="1595736"/>
                </a:cubicBezTo>
                <a:cubicBezTo>
                  <a:pt x="1176509" y="1548054"/>
                  <a:pt x="1239266" y="1501202"/>
                  <a:pt x="1303147" y="1455168"/>
                </a:cubicBezTo>
                <a:cubicBezTo>
                  <a:pt x="1449280" y="1476072"/>
                  <a:pt x="1593831" y="1498390"/>
                  <a:pt x="1736789" y="1522126"/>
                </a:cubicBezTo>
                <a:close/>
                <a:moveTo>
                  <a:pt x="1298639" y="1675174"/>
                </a:moveTo>
                <a:cubicBezTo>
                  <a:pt x="1206989" y="1708451"/>
                  <a:pt x="1121175" y="1740403"/>
                  <a:pt x="1041210" y="1771019"/>
                </a:cubicBezTo>
                <a:cubicBezTo>
                  <a:pt x="1009206" y="1758052"/>
                  <a:pt x="976865" y="1745047"/>
                  <a:pt x="944181" y="1731997"/>
                </a:cubicBezTo>
                <a:cubicBezTo>
                  <a:pt x="992905" y="1691708"/>
                  <a:pt x="1043857" y="1650830"/>
                  <a:pt x="1097026" y="1609356"/>
                </a:cubicBezTo>
                <a:lnTo>
                  <a:pt x="1105853" y="1602578"/>
                </a:lnTo>
                <a:cubicBezTo>
                  <a:pt x="1171340" y="1626732"/>
                  <a:pt x="1235647" y="1650931"/>
                  <a:pt x="1298766" y="1675174"/>
                </a:cubicBezTo>
                <a:close/>
                <a:moveTo>
                  <a:pt x="1847152" y="2137613"/>
                </a:moveTo>
                <a:cubicBezTo>
                  <a:pt x="1760157" y="2175919"/>
                  <a:pt x="1680655" y="2211983"/>
                  <a:pt x="1608646" y="2245810"/>
                </a:cubicBezTo>
                <a:lnTo>
                  <a:pt x="1591691" y="2253729"/>
                </a:lnTo>
                <a:cubicBezTo>
                  <a:pt x="1366838" y="2136409"/>
                  <a:pt x="1101154" y="2008130"/>
                  <a:pt x="795719" y="1877317"/>
                </a:cubicBezTo>
                <a:lnTo>
                  <a:pt x="861060" y="1851281"/>
                </a:lnTo>
                <a:cubicBezTo>
                  <a:pt x="917194" y="1829154"/>
                  <a:pt x="977328" y="1805797"/>
                  <a:pt x="1041464" y="1781218"/>
                </a:cubicBezTo>
                <a:cubicBezTo>
                  <a:pt x="1341374" y="1903099"/>
                  <a:pt x="1610614" y="2023903"/>
                  <a:pt x="1847279" y="2137549"/>
                </a:cubicBezTo>
                <a:close/>
                <a:moveTo>
                  <a:pt x="1054164" y="1776277"/>
                </a:moveTo>
                <a:cubicBezTo>
                  <a:pt x="1134345" y="1745743"/>
                  <a:pt x="1220362" y="1713772"/>
                  <a:pt x="1312228" y="1680369"/>
                </a:cubicBezTo>
                <a:cubicBezTo>
                  <a:pt x="1609725" y="1794711"/>
                  <a:pt x="1881505" y="1909054"/>
                  <a:pt x="2125917" y="2018836"/>
                </a:cubicBezTo>
                <a:cubicBezTo>
                  <a:pt x="2030413" y="2058156"/>
                  <a:pt x="1941341" y="2096056"/>
                  <a:pt x="1858709" y="2132545"/>
                </a:cubicBezTo>
                <a:cubicBezTo>
                  <a:pt x="1622616" y="2018899"/>
                  <a:pt x="1353884" y="1898221"/>
                  <a:pt x="1054164" y="1776277"/>
                </a:cubicBezTo>
                <a:close/>
                <a:moveTo>
                  <a:pt x="2609914" y="1688540"/>
                </a:moveTo>
                <a:cubicBezTo>
                  <a:pt x="2690730" y="1706025"/>
                  <a:pt x="2770969" y="1723996"/>
                  <a:pt x="2850642" y="1742449"/>
                </a:cubicBezTo>
                <a:cubicBezTo>
                  <a:pt x="2652141" y="1812132"/>
                  <a:pt x="2469642" y="1881118"/>
                  <a:pt x="2303272" y="1946999"/>
                </a:cubicBezTo>
                <a:cubicBezTo>
                  <a:pt x="2394966" y="1865154"/>
                  <a:pt x="2497201" y="1778178"/>
                  <a:pt x="2610231" y="1688540"/>
                </a:cubicBezTo>
                <a:close/>
                <a:moveTo>
                  <a:pt x="2619566" y="1680939"/>
                </a:moveTo>
                <a:cubicBezTo>
                  <a:pt x="2661431" y="1647871"/>
                  <a:pt x="2704700" y="1614531"/>
                  <a:pt x="2749360" y="1580913"/>
                </a:cubicBezTo>
                <a:cubicBezTo>
                  <a:pt x="2768029" y="1566850"/>
                  <a:pt x="2786888" y="1552976"/>
                  <a:pt x="2805748" y="1539103"/>
                </a:cubicBezTo>
                <a:cubicBezTo>
                  <a:pt x="2935288" y="1567021"/>
                  <a:pt x="3063685" y="1596325"/>
                  <a:pt x="3190939" y="1627030"/>
                </a:cubicBezTo>
                <a:cubicBezTo>
                  <a:pt x="3078925" y="1663645"/>
                  <a:pt x="2971083" y="1700152"/>
                  <a:pt x="2867406" y="1736558"/>
                </a:cubicBezTo>
                <a:cubicBezTo>
                  <a:pt x="2785663" y="1717509"/>
                  <a:pt x="2703151" y="1698974"/>
                  <a:pt x="2619883" y="1680939"/>
                </a:cubicBezTo>
                <a:close/>
                <a:moveTo>
                  <a:pt x="3208592" y="1631274"/>
                </a:moveTo>
                <a:cubicBezTo>
                  <a:pt x="3454127" y="1690694"/>
                  <a:pt x="3695275" y="1755100"/>
                  <a:pt x="3932047" y="1824485"/>
                </a:cubicBezTo>
                <a:cubicBezTo>
                  <a:pt x="3869608" y="1874529"/>
                  <a:pt x="3811060" y="1923307"/>
                  <a:pt x="3756406" y="1970818"/>
                </a:cubicBezTo>
                <a:cubicBezTo>
                  <a:pt x="3474847" y="1887408"/>
                  <a:pt x="3184271" y="1810675"/>
                  <a:pt x="2884678" y="1740612"/>
                </a:cubicBezTo>
                <a:cubicBezTo>
                  <a:pt x="2988647" y="1704333"/>
                  <a:pt x="3096724" y="1667889"/>
                  <a:pt x="3208909" y="1631274"/>
                </a:cubicBezTo>
                <a:close/>
                <a:moveTo>
                  <a:pt x="3225864" y="1625636"/>
                </a:moveTo>
                <a:cubicBezTo>
                  <a:pt x="3306553" y="1599493"/>
                  <a:pt x="3389357" y="1573355"/>
                  <a:pt x="3474276" y="1547212"/>
                </a:cubicBezTo>
                <a:cubicBezTo>
                  <a:pt x="3680098" y="1596876"/>
                  <a:pt x="3883704" y="1649791"/>
                  <a:pt x="4085082" y="1705961"/>
                </a:cubicBezTo>
                <a:cubicBezTo>
                  <a:pt x="4035127" y="1743545"/>
                  <a:pt x="3987248" y="1780648"/>
                  <a:pt x="3941445" y="1817263"/>
                </a:cubicBezTo>
                <a:cubicBezTo>
                  <a:pt x="3707467" y="1748512"/>
                  <a:pt x="3469050" y="1684632"/>
                  <a:pt x="3226181" y="1625636"/>
                </a:cubicBezTo>
                <a:close/>
                <a:moveTo>
                  <a:pt x="4096322" y="1709192"/>
                </a:moveTo>
                <a:cubicBezTo>
                  <a:pt x="4217353" y="1743229"/>
                  <a:pt x="4337577" y="1778494"/>
                  <a:pt x="4457002" y="1814983"/>
                </a:cubicBezTo>
                <a:cubicBezTo>
                  <a:pt x="4370134" y="1842602"/>
                  <a:pt x="4286168" y="1870051"/>
                  <a:pt x="4205097" y="1897335"/>
                </a:cubicBezTo>
                <a:cubicBezTo>
                  <a:pt x="4121487" y="1871064"/>
                  <a:pt x="4037222" y="1845408"/>
                  <a:pt x="3952304" y="1820367"/>
                </a:cubicBezTo>
                <a:cubicBezTo>
                  <a:pt x="3998278" y="1783961"/>
                  <a:pt x="4046391" y="1746903"/>
                  <a:pt x="4096639" y="1709192"/>
                </a:cubicBezTo>
                <a:close/>
                <a:moveTo>
                  <a:pt x="4472940" y="1819924"/>
                </a:moveTo>
                <a:cubicBezTo>
                  <a:pt x="4596003" y="1857679"/>
                  <a:pt x="4718177" y="1896720"/>
                  <a:pt x="4839462" y="1937054"/>
                </a:cubicBezTo>
                <a:cubicBezTo>
                  <a:pt x="4929588" y="1967080"/>
                  <a:pt x="5017624" y="1997297"/>
                  <a:pt x="5103559" y="2027704"/>
                </a:cubicBezTo>
                <a:cubicBezTo>
                  <a:pt x="5051533" y="2073777"/>
                  <a:pt x="5004308" y="2117468"/>
                  <a:pt x="4961890" y="2158771"/>
                </a:cubicBezTo>
                <a:cubicBezTo>
                  <a:pt x="4833239" y="2110075"/>
                  <a:pt x="4698683" y="2061513"/>
                  <a:pt x="4558221" y="2013071"/>
                </a:cubicBezTo>
                <a:cubicBezTo>
                  <a:pt x="4446969" y="1975062"/>
                  <a:pt x="4334510" y="1938112"/>
                  <a:pt x="4220845" y="1902212"/>
                </a:cubicBezTo>
                <a:cubicBezTo>
                  <a:pt x="4302081" y="1875017"/>
                  <a:pt x="4386218" y="1847588"/>
                  <a:pt x="4473258" y="1819924"/>
                </a:cubicBezTo>
                <a:close/>
                <a:moveTo>
                  <a:pt x="4842891" y="1928185"/>
                </a:moveTo>
                <a:cubicBezTo>
                  <a:pt x="4725842" y="1889163"/>
                  <a:pt x="4608049" y="1851388"/>
                  <a:pt x="4489514" y="1814856"/>
                </a:cubicBezTo>
                <a:cubicBezTo>
                  <a:pt x="4574432" y="1787996"/>
                  <a:pt x="4662024" y="1761156"/>
                  <a:pt x="4752277" y="1734341"/>
                </a:cubicBezTo>
                <a:cubicBezTo>
                  <a:pt x="4907852" y="1780160"/>
                  <a:pt x="5062220" y="1827887"/>
                  <a:pt x="5215382" y="1877507"/>
                </a:cubicBezTo>
                <a:lnTo>
                  <a:pt x="5263261" y="1893154"/>
                </a:lnTo>
                <a:cubicBezTo>
                  <a:pt x="5208861" y="1937117"/>
                  <a:pt x="5158486" y="1979668"/>
                  <a:pt x="5112131" y="2020799"/>
                </a:cubicBezTo>
                <a:cubicBezTo>
                  <a:pt x="5024628" y="1989677"/>
                  <a:pt x="4934985" y="1958801"/>
                  <a:pt x="4843209" y="1928185"/>
                </a:cubicBezTo>
                <a:close/>
                <a:moveTo>
                  <a:pt x="5273294" y="1896511"/>
                </a:moveTo>
                <a:cubicBezTo>
                  <a:pt x="5421884" y="1945371"/>
                  <a:pt x="5565267" y="1994637"/>
                  <a:pt x="5703443" y="2044301"/>
                </a:cubicBezTo>
                <a:cubicBezTo>
                  <a:pt x="5605272" y="2074791"/>
                  <a:pt x="5511800" y="2104799"/>
                  <a:pt x="5423027" y="2134319"/>
                </a:cubicBezTo>
                <a:cubicBezTo>
                  <a:pt x="5325663" y="2097533"/>
                  <a:pt x="5225288" y="2060753"/>
                  <a:pt x="5121910" y="2023967"/>
                </a:cubicBezTo>
                <a:cubicBezTo>
                  <a:pt x="5172285" y="1980086"/>
                  <a:pt x="5222856" y="1937643"/>
                  <a:pt x="5273612" y="1896638"/>
                </a:cubicBezTo>
                <a:close/>
                <a:moveTo>
                  <a:pt x="5718302" y="2049686"/>
                </a:moveTo>
                <a:cubicBezTo>
                  <a:pt x="5929376" y="2125703"/>
                  <a:pt x="6127941" y="2201720"/>
                  <a:pt x="6313488" y="2277104"/>
                </a:cubicBezTo>
                <a:lnTo>
                  <a:pt x="6307138" y="2283059"/>
                </a:lnTo>
                <a:cubicBezTo>
                  <a:pt x="6247003" y="2337982"/>
                  <a:pt x="6195251" y="2388216"/>
                  <a:pt x="6151499" y="2432560"/>
                </a:cubicBezTo>
                <a:cubicBezTo>
                  <a:pt x="5936361" y="2337538"/>
                  <a:pt x="5697919" y="2238652"/>
                  <a:pt x="5437315" y="2139703"/>
                </a:cubicBezTo>
                <a:cubicBezTo>
                  <a:pt x="5526297" y="2110310"/>
                  <a:pt x="5620068" y="2080346"/>
                  <a:pt x="5718620" y="2049813"/>
                </a:cubicBezTo>
                <a:close/>
                <a:moveTo>
                  <a:pt x="5733415" y="2044998"/>
                </a:moveTo>
                <a:cubicBezTo>
                  <a:pt x="5934139" y="1983171"/>
                  <a:pt x="6153912" y="1919950"/>
                  <a:pt x="6390958" y="1858122"/>
                </a:cubicBezTo>
                <a:cubicBezTo>
                  <a:pt x="6618224" y="1799000"/>
                  <a:pt x="6847904" y="1744331"/>
                  <a:pt x="7080123" y="1694115"/>
                </a:cubicBezTo>
                <a:cubicBezTo>
                  <a:pt x="6739383" y="1913298"/>
                  <a:pt x="6487224" y="2119622"/>
                  <a:pt x="6321298" y="2270009"/>
                </a:cubicBezTo>
                <a:cubicBezTo>
                  <a:pt x="6138228" y="2195829"/>
                  <a:pt x="5942140" y="2120319"/>
                  <a:pt x="5733733" y="2045125"/>
                </a:cubicBezTo>
                <a:close/>
                <a:moveTo>
                  <a:pt x="6388227" y="1849000"/>
                </a:moveTo>
                <a:cubicBezTo>
                  <a:pt x="6146864" y="1912221"/>
                  <a:pt x="5922899" y="1976456"/>
                  <a:pt x="5718874" y="2039804"/>
                </a:cubicBezTo>
                <a:cubicBezTo>
                  <a:pt x="5578793" y="1989379"/>
                  <a:pt x="5433314" y="1939290"/>
                  <a:pt x="5282438" y="1889543"/>
                </a:cubicBezTo>
                <a:cubicBezTo>
                  <a:pt x="5495290" y="1719442"/>
                  <a:pt x="5719756" y="1564328"/>
                  <a:pt x="5954205" y="1425331"/>
                </a:cubicBezTo>
                <a:cubicBezTo>
                  <a:pt x="6303410" y="1348807"/>
                  <a:pt x="6658357" y="1281975"/>
                  <a:pt x="7019036" y="1224835"/>
                </a:cubicBezTo>
                <a:cubicBezTo>
                  <a:pt x="7219125" y="1275938"/>
                  <a:pt x="7414895" y="1330290"/>
                  <a:pt x="7606475" y="1387892"/>
                </a:cubicBezTo>
                <a:cubicBezTo>
                  <a:pt x="7533195" y="1426452"/>
                  <a:pt x="7460996" y="1466000"/>
                  <a:pt x="7389876" y="1506543"/>
                </a:cubicBezTo>
                <a:cubicBezTo>
                  <a:pt x="7288276" y="1564442"/>
                  <a:pt x="7193026" y="1622342"/>
                  <a:pt x="7103301" y="1679418"/>
                </a:cubicBezTo>
                <a:cubicBezTo>
                  <a:pt x="6862636" y="1731028"/>
                  <a:pt x="6624383" y="1787597"/>
                  <a:pt x="6388545" y="1849127"/>
                </a:cubicBezTo>
                <a:close/>
                <a:moveTo>
                  <a:pt x="7394829" y="1514524"/>
                </a:moveTo>
                <a:cubicBezTo>
                  <a:pt x="7468426" y="1472588"/>
                  <a:pt x="7543229" y="1431710"/>
                  <a:pt x="7619175" y="1391883"/>
                </a:cubicBezTo>
                <a:cubicBezTo>
                  <a:pt x="7733158" y="1426262"/>
                  <a:pt x="7845552" y="1461756"/>
                  <a:pt x="7956423" y="1498371"/>
                </a:cubicBezTo>
                <a:lnTo>
                  <a:pt x="7999349" y="1512624"/>
                </a:lnTo>
                <a:cubicBezTo>
                  <a:pt x="7706995" y="1559077"/>
                  <a:pt x="7417182" y="1612796"/>
                  <a:pt x="7129844" y="1673781"/>
                </a:cubicBezTo>
                <a:cubicBezTo>
                  <a:pt x="7226364" y="1612967"/>
                  <a:pt x="7316089" y="1559755"/>
                  <a:pt x="7395146" y="1514651"/>
                </a:cubicBezTo>
                <a:close/>
                <a:moveTo>
                  <a:pt x="7959979" y="1489565"/>
                </a:moveTo>
                <a:cubicBezTo>
                  <a:pt x="7851902" y="1453837"/>
                  <a:pt x="7742238" y="1419186"/>
                  <a:pt x="7631049" y="1385612"/>
                </a:cubicBezTo>
                <a:cubicBezTo>
                  <a:pt x="7713663" y="1342535"/>
                  <a:pt x="7797610" y="1300726"/>
                  <a:pt x="7882890" y="1260183"/>
                </a:cubicBezTo>
                <a:cubicBezTo>
                  <a:pt x="7995285" y="1294391"/>
                  <a:pt x="8106601" y="1329720"/>
                  <a:pt x="8216773" y="1366164"/>
                </a:cubicBezTo>
                <a:cubicBezTo>
                  <a:pt x="8297228" y="1392814"/>
                  <a:pt x="8375777" y="1419648"/>
                  <a:pt x="8452421" y="1446679"/>
                </a:cubicBezTo>
                <a:cubicBezTo>
                  <a:pt x="8307642" y="1465810"/>
                  <a:pt x="8163307" y="1486715"/>
                  <a:pt x="8019415" y="1509393"/>
                </a:cubicBezTo>
                <a:close/>
                <a:moveTo>
                  <a:pt x="8472297" y="1453711"/>
                </a:moveTo>
                <a:cubicBezTo>
                  <a:pt x="8609965" y="1502406"/>
                  <a:pt x="8741346" y="1551266"/>
                  <a:pt x="8866505" y="1600297"/>
                </a:cubicBezTo>
                <a:cubicBezTo>
                  <a:pt x="8790686" y="1646750"/>
                  <a:pt x="8717217" y="1693102"/>
                  <a:pt x="8646096" y="1739345"/>
                </a:cubicBezTo>
                <a:cubicBezTo>
                  <a:pt x="8461248" y="1665482"/>
                  <a:pt x="8258746" y="1590288"/>
                  <a:pt x="8038846" y="1515918"/>
                </a:cubicBezTo>
                <a:cubicBezTo>
                  <a:pt x="8182991" y="1493537"/>
                  <a:pt x="8327645" y="1472842"/>
                  <a:pt x="8472805" y="1453837"/>
                </a:cubicBezTo>
                <a:close/>
                <a:moveTo>
                  <a:pt x="8493061" y="1450987"/>
                </a:moveTo>
                <a:cubicBezTo>
                  <a:pt x="8621332" y="1434345"/>
                  <a:pt x="8749919" y="1419123"/>
                  <a:pt x="8878760" y="1405313"/>
                </a:cubicBezTo>
                <a:cubicBezTo>
                  <a:pt x="8945753" y="1428796"/>
                  <a:pt x="9011412" y="1452336"/>
                  <a:pt x="9075610" y="1475946"/>
                </a:cubicBezTo>
                <a:cubicBezTo>
                  <a:pt x="9033955" y="1500018"/>
                  <a:pt x="8992235" y="1524514"/>
                  <a:pt x="8950452" y="1549429"/>
                </a:cubicBezTo>
                <a:cubicBezTo>
                  <a:pt x="8925623" y="1564252"/>
                  <a:pt x="8901049" y="1579031"/>
                  <a:pt x="8876602" y="1593772"/>
                </a:cubicBezTo>
                <a:cubicBezTo>
                  <a:pt x="8755126" y="1546388"/>
                  <a:pt x="8627428" y="1498833"/>
                  <a:pt x="8493570" y="1451113"/>
                </a:cubicBezTo>
                <a:close/>
                <a:moveTo>
                  <a:pt x="8900732" y="1402969"/>
                </a:moveTo>
                <a:lnTo>
                  <a:pt x="8926132" y="1400308"/>
                </a:lnTo>
                <a:cubicBezTo>
                  <a:pt x="9040050" y="1388399"/>
                  <a:pt x="9154160" y="1377649"/>
                  <a:pt x="9268523" y="1368064"/>
                </a:cubicBezTo>
                <a:cubicBezTo>
                  <a:pt x="9208198" y="1401050"/>
                  <a:pt x="9147683" y="1434915"/>
                  <a:pt x="9086913" y="1469674"/>
                </a:cubicBezTo>
                <a:cubicBezTo>
                  <a:pt x="9026271" y="1447502"/>
                  <a:pt x="8964358" y="1425312"/>
                  <a:pt x="8901240" y="1403096"/>
                </a:cubicBezTo>
                <a:close/>
                <a:moveTo>
                  <a:pt x="8955659" y="1557474"/>
                </a:moveTo>
                <a:cubicBezTo>
                  <a:pt x="8999665" y="1531166"/>
                  <a:pt x="9043543" y="1505402"/>
                  <a:pt x="9087421" y="1480190"/>
                </a:cubicBezTo>
                <a:cubicBezTo>
                  <a:pt x="9344850" y="1574768"/>
                  <a:pt x="9580944" y="1669473"/>
                  <a:pt x="9794557" y="1760947"/>
                </a:cubicBezTo>
                <a:cubicBezTo>
                  <a:pt x="9735058" y="1766477"/>
                  <a:pt x="9675812" y="1772286"/>
                  <a:pt x="9616757" y="1778368"/>
                </a:cubicBezTo>
                <a:cubicBezTo>
                  <a:pt x="9538271" y="1786559"/>
                  <a:pt x="9459976" y="1795281"/>
                  <a:pt x="9381807" y="1804530"/>
                </a:cubicBezTo>
                <a:cubicBezTo>
                  <a:pt x="9230233" y="1737255"/>
                  <a:pt x="9065514" y="1668079"/>
                  <a:pt x="8887968" y="1598460"/>
                </a:cubicBezTo>
                <a:cubicBezTo>
                  <a:pt x="8910510" y="1584859"/>
                  <a:pt x="8933244" y="1571240"/>
                  <a:pt x="8956167" y="1557601"/>
                </a:cubicBezTo>
                <a:close/>
                <a:moveTo>
                  <a:pt x="8875776" y="1215016"/>
                </a:moveTo>
                <a:cubicBezTo>
                  <a:pt x="9020746" y="1260456"/>
                  <a:pt x="9160891" y="1306408"/>
                  <a:pt x="9296209" y="1352861"/>
                </a:cubicBezTo>
                <a:lnTo>
                  <a:pt x="9288907" y="1356788"/>
                </a:lnTo>
                <a:cubicBezTo>
                  <a:pt x="9167241" y="1366924"/>
                  <a:pt x="9045829" y="1378282"/>
                  <a:pt x="8924607" y="1390870"/>
                </a:cubicBezTo>
                <a:lnTo>
                  <a:pt x="8880157" y="1395684"/>
                </a:lnTo>
                <a:cubicBezTo>
                  <a:pt x="8759254" y="1353241"/>
                  <a:pt x="8634095" y="1311159"/>
                  <a:pt x="8504745" y="1269432"/>
                </a:cubicBezTo>
                <a:cubicBezTo>
                  <a:pt x="8378127" y="1228680"/>
                  <a:pt x="8250555" y="1189380"/>
                  <a:pt x="8121968" y="1151542"/>
                </a:cubicBezTo>
                <a:cubicBezTo>
                  <a:pt x="8192262" y="1121008"/>
                  <a:pt x="8263383" y="1091298"/>
                  <a:pt x="8335328" y="1062412"/>
                </a:cubicBezTo>
                <a:lnTo>
                  <a:pt x="8354886" y="1060638"/>
                </a:lnTo>
                <a:cubicBezTo>
                  <a:pt x="8530272" y="1109751"/>
                  <a:pt x="8704072" y="1161253"/>
                  <a:pt x="8876284" y="1215143"/>
                </a:cubicBezTo>
                <a:close/>
                <a:moveTo>
                  <a:pt x="8382064" y="1058484"/>
                </a:moveTo>
                <a:cubicBezTo>
                  <a:pt x="8942197" y="1009789"/>
                  <a:pt x="9510205" y="984070"/>
                  <a:pt x="10085959" y="981327"/>
                </a:cubicBezTo>
                <a:cubicBezTo>
                  <a:pt x="9820021" y="1088555"/>
                  <a:pt x="9560306" y="1210582"/>
                  <a:pt x="9308084" y="1346843"/>
                </a:cubicBezTo>
                <a:cubicBezTo>
                  <a:pt x="9170289" y="1299586"/>
                  <a:pt x="9027414" y="1252708"/>
                  <a:pt x="8879522" y="1206211"/>
                </a:cubicBezTo>
                <a:cubicBezTo>
                  <a:pt x="8715184" y="1154646"/>
                  <a:pt x="8549386" y="1105406"/>
                  <a:pt x="8382064" y="1058484"/>
                </a:cubicBezTo>
                <a:close/>
                <a:moveTo>
                  <a:pt x="8345615" y="1048285"/>
                </a:moveTo>
                <a:cubicBezTo>
                  <a:pt x="8010525" y="954784"/>
                  <a:pt x="7670420" y="870487"/>
                  <a:pt x="7325296" y="795401"/>
                </a:cubicBezTo>
                <a:lnTo>
                  <a:pt x="7329995" y="793817"/>
                </a:lnTo>
                <a:cubicBezTo>
                  <a:pt x="8026718" y="726035"/>
                  <a:pt x="8740077" y="690497"/>
                  <a:pt x="9465691" y="686886"/>
                </a:cubicBezTo>
                <a:cubicBezTo>
                  <a:pt x="9415844" y="699556"/>
                  <a:pt x="9366250" y="712498"/>
                  <a:pt x="9316910" y="725718"/>
                </a:cubicBezTo>
                <a:cubicBezTo>
                  <a:pt x="8987155" y="814348"/>
                  <a:pt x="8662860" y="922052"/>
                  <a:pt x="8345678" y="1048285"/>
                </a:cubicBezTo>
                <a:close/>
                <a:moveTo>
                  <a:pt x="6496812" y="492409"/>
                </a:moveTo>
                <a:cubicBezTo>
                  <a:pt x="6401308" y="523112"/>
                  <a:pt x="6306966" y="554975"/>
                  <a:pt x="6213793" y="588001"/>
                </a:cubicBezTo>
                <a:cubicBezTo>
                  <a:pt x="6141149" y="576682"/>
                  <a:pt x="6068397" y="565745"/>
                  <a:pt x="5995543" y="555186"/>
                </a:cubicBezTo>
                <a:cubicBezTo>
                  <a:pt x="6162040" y="532719"/>
                  <a:pt x="6329128" y="511793"/>
                  <a:pt x="6496812" y="492409"/>
                </a:cubicBezTo>
                <a:close/>
                <a:moveTo>
                  <a:pt x="6194997" y="594652"/>
                </a:moveTo>
                <a:cubicBezTo>
                  <a:pt x="6126753" y="619020"/>
                  <a:pt x="6059024" y="644082"/>
                  <a:pt x="5991797" y="669846"/>
                </a:cubicBezTo>
                <a:cubicBezTo>
                  <a:pt x="5863317" y="649023"/>
                  <a:pt x="5734196" y="629472"/>
                  <a:pt x="5604447" y="611186"/>
                </a:cubicBezTo>
                <a:cubicBezTo>
                  <a:pt x="5722982" y="593279"/>
                  <a:pt x="5841810" y="576175"/>
                  <a:pt x="5960936" y="559874"/>
                </a:cubicBezTo>
                <a:cubicBezTo>
                  <a:pt x="6039250" y="570939"/>
                  <a:pt x="6117273" y="582532"/>
                  <a:pt x="6194997" y="594652"/>
                </a:cubicBezTo>
                <a:close/>
                <a:moveTo>
                  <a:pt x="5083747" y="454400"/>
                </a:moveTo>
                <a:cubicBezTo>
                  <a:pt x="5366785" y="482020"/>
                  <a:pt x="5647881" y="515531"/>
                  <a:pt x="5927027" y="554933"/>
                </a:cubicBezTo>
                <a:cubicBezTo>
                  <a:pt x="5808199" y="571361"/>
                  <a:pt x="5689664" y="588571"/>
                  <a:pt x="5571427" y="606561"/>
                </a:cubicBezTo>
                <a:cubicBezTo>
                  <a:pt x="5351291" y="576028"/>
                  <a:pt x="5129422" y="549211"/>
                  <a:pt x="4905820" y="526110"/>
                </a:cubicBezTo>
                <a:cubicBezTo>
                  <a:pt x="4857134" y="521126"/>
                  <a:pt x="4808455" y="516291"/>
                  <a:pt x="4759770" y="511603"/>
                </a:cubicBezTo>
                <a:cubicBezTo>
                  <a:pt x="4826953" y="487911"/>
                  <a:pt x="4894688" y="465043"/>
                  <a:pt x="4962970" y="442998"/>
                </a:cubicBezTo>
                <a:cubicBezTo>
                  <a:pt x="5002721" y="446735"/>
                  <a:pt x="5043170" y="450409"/>
                  <a:pt x="5083556" y="454400"/>
                </a:cubicBezTo>
                <a:close/>
                <a:moveTo>
                  <a:pt x="4635564" y="375089"/>
                </a:moveTo>
                <a:cubicBezTo>
                  <a:pt x="4967586" y="325128"/>
                  <a:pt x="5282965" y="286676"/>
                  <a:pt x="5581714" y="259733"/>
                </a:cubicBezTo>
                <a:cubicBezTo>
                  <a:pt x="5371230" y="309946"/>
                  <a:pt x="5164392" y="367888"/>
                  <a:pt x="4961192" y="433559"/>
                </a:cubicBezTo>
                <a:cubicBezTo>
                  <a:pt x="4807268" y="419496"/>
                  <a:pt x="4652753" y="407185"/>
                  <a:pt x="4497642" y="396627"/>
                </a:cubicBezTo>
                <a:cubicBezTo>
                  <a:pt x="4544041" y="389152"/>
                  <a:pt x="4590015" y="381973"/>
                  <a:pt x="4635564" y="375089"/>
                </a:cubicBezTo>
                <a:close/>
                <a:moveTo>
                  <a:pt x="4455668" y="403089"/>
                </a:moveTo>
                <a:cubicBezTo>
                  <a:pt x="4617085" y="413731"/>
                  <a:pt x="4777950" y="426295"/>
                  <a:pt x="4938268" y="440780"/>
                </a:cubicBezTo>
                <a:cubicBezTo>
                  <a:pt x="4870533" y="462910"/>
                  <a:pt x="4803312" y="485821"/>
                  <a:pt x="4736592" y="509513"/>
                </a:cubicBezTo>
                <a:cubicBezTo>
                  <a:pt x="4529754" y="490044"/>
                  <a:pt x="4321601" y="473869"/>
                  <a:pt x="4112133" y="460988"/>
                </a:cubicBezTo>
                <a:cubicBezTo>
                  <a:pt x="4228548" y="440421"/>
                  <a:pt x="4343146" y="421122"/>
                  <a:pt x="4455922" y="403089"/>
                </a:cubicBezTo>
                <a:close/>
                <a:moveTo>
                  <a:pt x="3476879" y="361659"/>
                </a:moveTo>
                <a:cubicBezTo>
                  <a:pt x="3790823" y="367614"/>
                  <a:pt x="4102970" y="380516"/>
                  <a:pt x="4413314" y="400365"/>
                </a:cubicBezTo>
                <a:cubicBezTo>
                  <a:pt x="4301300" y="418525"/>
                  <a:pt x="4187615" y="437909"/>
                  <a:pt x="4072255" y="458518"/>
                </a:cubicBezTo>
                <a:cubicBezTo>
                  <a:pt x="3812331" y="443018"/>
                  <a:pt x="3550603" y="432461"/>
                  <a:pt x="3287078" y="426844"/>
                </a:cubicBezTo>
                <a:cubicBezTo>
                  <a:pt x="3349771" y="404461"/>
                  <a:pt x="3413043" y="382733"/>
                  <a:pt x="3476879" y="361659"/>
                </a:cubicBezTo>
                <a:close/>
                <a:moveTo>
                  <a:pt x="2518029" y="364890"/>
                </a:moveTo>
                <a:cubicBezTo>
                  <a:pt x="2829604" y="356992"/>
                  <a:pt x="3139631" y="355725"/>
                  <a:pt x="3448114" y="361089"/>
                </a:cubicBezTo>
                <a:cubicBezTo>
                  <a:pt x="3385039" y="382205"/>
                  <a:pt x="3322384" y="403891"/>
                  <a:pt x="3260154" y="426147"/>
                </a:cubicBezTo>
                <a:cubicBezTo>
                  <a:pt x="2880932" y="418630"/>
                  <a:pt x="2498427" y="421438"/>
                  <a:pt x="2112645" y="434572"/>
                </a:cubicBezTo>
                <a:cubicBezTo>
                  <a:pt x="2243709" y="410923"/>
                  <a:pt x="2378856" y="387695"/>
                  <a:pt x="2518093" y="364890"/>
                </a:cubicBezTo>
                <a:close/>
                <a:moveTo>
                  <a:pt x="1588961" y="408220"/>
                </a:moveTo>
                <a:cubicBezTo>
                  <a:pt x="1876444" y="388751"/>
                  <a:pt x="2162893" y="374941"/>
                  <a:pt x="2448306" y="366790"/>
                </a:cubicBezTo>
                <a:cubicBezTo>
                  <a:pt x="2310511" y="389680"/>
                  <a:pt x="2176799" y="413118"/>
                  <a:pt x="2047177" y="437106"/>
                </a:cubicBezTo>
                <a:cubicBezTo>
                  <a:pt x="1839405" y="444624"/>
                  <a:pt x="1630851" y="455181"/>
                  <a:pt x="1421511" y="468780"/>
                </a:cubicBezTo>
                <a:cubicBezTo>
                  <a:pt x="1477474" y="447918"/>
                  <a:pt x="1533290" y="427731"/>
                  <a:pt x="1588961" y="408220"/>
                </a:cubicBezTo>
                <a:close/>
                <a:moveTo>
                  <a:pt x="1390714" y="480373"/>
                </a:moveTo>
                <a:cubicBezTo>
                  <a:pt x="1588370" y="467196"/>
                  <a:pt x="1785366" y="456638"/>
                  <a:pt x="1981708" y="448699"/>
                </a:cubicBezTo>
                <a:cubicBezTo>
                  <a:pt x="1832610" y="476529"/>
                  <a:pt x="1689907" y="504339"/>
                  <a:pt x="1553591" y="532128"/>
                </a:cubicBezTo>
                <a:cubicBezTo>
                  <a:pt x="1440771" y="536900"/>
                  <a:pt x="1327766" y="542411"/>
                  <a:pt x="1214565" y="548662"/>
                </a:cubicBezTo>
                <a:cubicBezTo>
                  <a:pt x="1273448" y="524970"/>
                  <a:pt x="1332167" y="502207"/>
                  <a:pt x="1390714" y="480373"/>
                </a:cubicBezTo>
                <a:close/>
                <a:moveTo>
                  <a:pt x="1186879" y="559747"/>
                </a:moveTo>
                <a:cubicBezTo>
                  <a:pt x="1289749" y="554004"/>
                  <a:pt x="1392320" y="548894"/>
                  <a:pt x="1494600" y="544417"/>
                </a:cubicBezTo>
                <a:cubicBezTo>
                  <a:pt x="1342835" y="576091"/>
                  <a:pt x="1200087" y="606688"/>
                  <a:pt x="1067562" y="636462"/>
                </a:cubicBezTo>
                <a:lnTo>
                  <a:pt x="997395" y="638362"/>
                </a:lnTo>
                <a:cubicBezTo>
                  <a:pt x="1058564" y="612263"/>
                  <a:pt x="1121728" y="586058"/>
                  <a:pt x="1186879" y="559747"/>
                </a:cubicBezTo>
                <a:close/>
                <a:moveTo>
                  <a:pt x="973709" y="648434"/>
                </a:moveTo>
                <a:lnTo>
                  <a:pt x="1019683" y="647167"/>
                </a:lnTo>
                <a:cubicBezTo>
                  <a:pt x="988651" y="654218"/>
                  <a:pt x="958196" y="661186"/>
                  <a:pt x="928306" y="668072"/>
                </a:cubicBezTo>
                <a:close/>
                <a:moveTo>
                  <a:pt x="881189" y="688787"/>
                </a:moveTo>
                <a:cubicBezTo>
                  <a:pt x="941134" y="674806"/>
                  <a:pt x="1003662" y="660489"/>
                  <a:pt x="1068769" y="645837"/>
                </a:cubicBezTo>
                <a:cubicBezTo>
                  <a:pt x="1624648" y="631605"/>
                  <a:pt x="2167528" y="633167"/>
                  <a:pt x="2697417" y="650525"/>
                </a:cubicBezTo>
                <a:cubicBezTo>
                  <a:pt x="2622442" y="683592"/>
                  <a:pt x="2548211" y="717629"/>
                  <a:pt x="2474722" y="752641"/>
                </a:cubicBezTo>
                <a:cubicBezTo>
                  <a:pt x="2415458" y="780894"/>
                  <a:pt x="2356866" y="809762"/>
                  <a:pt x="2298954" y="839238"/>
                </a:cubicBezTo>
                <a:cubicBezTo>
                  <a:pt x="1985899" y="916649"/>
                  <a:pt x="1691196" y="994440"/>
                  <a:pt x="1423988" y="1067986"/>
                </a:cubicBezTo>
                <a:cubicBezTo>
                  <a:pt x="1046461" y="1027399"/>
                  <a:pt x="665461" y="997372"/>
                  <a:pt x="280988" y="977906"/>
                </a:cubicBezTo>
                <a:cubicBezTo>
                  <a:pt x="431864" y="898975"/>
                  <a:pt x="636842" y="796795"/>
                  <a:pt x="881189" y="688850"/>
                </a:cubicBezTo>
                <a:close/>
                <a:moveTo>
                  <a:pt x="138557" y="1054493"/>
                </a:moveTo>
                <a:cubicBezTo>
                  <a:pt x="174181" y="1034855"/>
                  <a:pt x="216345" y="1012050"/>
                  <a:pt x="264541" y="986648"/>
                </a:cubicBezTo>
                <a:cubicBezTo>
                  <a:pt x="645839" y="1005779"/>
                  <a:pt x="1023938" y="1035235"/>
                  <a:pt x="1398842" y="1075018"/>
                </a:cubicBezTo>
                <a:cubicBezTo>
                  <a:pt x="1319848" y="1096809"/>
                  <a:pt x="1243374" y="1118202"/>
                  <a:pt x="1169416" y="1139189"/>
                </a:cubicBezTo>
                <a:cubicBezTo>
                  <a:pt x="829354" y="1102194"/>
                  <a:pt x="485732" y="1073960"/>
                  <a:pt x="138557" y="1054493"/>
                </a:cubicBezTo>
                <a:close/>
                <a:moveTo>
                  <a:pt x="1170178" y="1148818"/>
                </a:moveTo>
                <a:cubicBezTo>
                  <a:pt x="1196975" y="1151732"/>
                  <a:pt x="1223772" y="1154583"/>
                  <a:pt x="1250442" y="1157623"/>
                </a:cubicBezTo>
                <a:cubicBezTo>
                  <a:pt x="1384891" y="1172827"/>
                  <a:pt x="1518749" y="1189443"/>
                  <a:pt x="1652016" y="1207478"/>
                </a:cubicBezTo>
                <a:cubicBezTo>
                  <a:pt x="1603883" y="1238056"/>
                  <a:pt x="1556239" y="1269096"/>
                  <a:pt x="1509078" y="1300599"/>
                </a:cubicBezTo>
                <a:cubicBezTo>
                  <a:pt x="1397908" y="1285142"/>
                  <a:pt x="1286085" y="1270617"/>
                  <a:pt x="1173607" y="1257016"/>
                </a:cubicBezTo>
                <a:cubicBezTo>
                  <a:pt x="1083393" y="1246038"/>
                  <a:pt x="992740" y="1235731"/>
                  <a:pt x="901637" y="1226102"/>
                </a:cubicBezTo>
                <a:cubicBezTo>
                  <a:pt x="986409" y="1201333"/>
                  <a:pt x="1076135" y="1175487"/>
                  <a:pt x="1170178" y="1148818"/>
                </a:cubicBezTo>
                <a:close/>
                <a:moveTo>
                  <a:pt x="877697" y="1233070"/>
                </a:moveTo>
                <a:cubicBezTo>
                  <a:pt x="976249" y="1243459"/>
                  <a:pt x="1074357" y="1254564"/>
                  <a:pt x="1172020" y="1266391"/>
                </a:cubicBezTo>
                <a:cubicBezTo>
                  <a:pt x="1280941" y="1279568"/>
                  <a:pt x="1389272" y="1293631"/>
                  <a:pt x="1497013" y="1308581"/>
                </a:cubicBezTo>
                <a:cubicBezTo>
                  <a:pt x="1430547" y="1353178"/>
                  <a:pt x="1365104" y="1398725"/>
                  <a:pt x="1300671" y="1445222"/>
                </a:cubicBezTo>
                <a:cubicBezTo>
                  <a:pt x="1236110" y="1436055"/>
                  <a:pt x="1171258" y="1427105"/>
                  <a:pt x="1106107" y="1418362"/>
                </a:cubicBezTo>
                <a:cubicBezTo>
                  <a:pt x="906336" y="1391756"/>
                  <a:pt x="703771" y="1367792"/>
                  <a:pt x="498412" y="1346463"/>
                </a:cubicBezTo>
                <a:cubicBezTo>
                  <a:pt x="609283" y="1312635"/>
                  <a:pt x="736664" y="1274436"/>
                  <a:pt x="877697" y="1233070"/>
                </a:cubicBezTo>
                <a:close/>
                <a:moveTo>
                  <a:pt x="475107" y="1353431"/>
                </a:moveTo>
                <a:cubicBezTo>
                  <a:pt x="687705" y="1375349"/>
                  <a:pt x="897426" y="1400036"/>
                  <a:pt x="1104265" y="1427485"/>
                </a:cubicBezTo>
                <a:cubicBezTo>
                  <a:pt x="1166324" y="1435929"/>
                  <a:pt x="1228109" y="1444379"/>
                  <a:pt x="1289622" y="1452824"/>
                </a:cubicBezTo>
                <a:cubicBezTo>
                  <a:pt x="1226801" y="1498181"/>
                  <a:pt x="1165035" y="1544380"/>
                  <a:pt x="1104329" y="1591429"/>
                </a:cubicBezTo>
                <a:cubicBezTo>
                  <a:pt x="994264" y="1550842"/>
                  <a:pt x="881189" y="1510489"/>
                  <a:pt x="765112" y="1470371"/>
                </a:cubicBezTo>
                <a:cubicBezTo>
                  <a:pt x="658476" y="1433547"/>
                  <a:pt x="551223" y="1397648"/>
                  <a:pt x="443357" y="1362680"/>
                </a:cubicBezTo>
                <a:close/>
                <a:moveTo>
                  <a:pt x="384112" y="1344182"/>
                </a:moveTo>
                <a:lnTo>
                  <a:pt x="450914" y="1351151"/>
                </a:lnTo>
                <a:lnTo>
                  <a:pt x="427736" y="1358246"/>
                </a:lnTo>
                <a:close/>
                <a:moveTo>
                  <a:pt x="388874" y="1523330"/>
                </a:moveTo>
                <a:cubicBezTo>
                  <a:pt x="316908" y="1497991"/>
                  <a:pt x="244496" y="1472968"/>
                  <a:pt x="171641" y="1448263"/>
                </a:cubicBezTo>
                <a:cubicBezTo>
                  <a:pt x="238760" y="1427041"/>
                  <a:pt x="324866" y="1399992"/>
                  <a:pt x="427609" y="1368318"/>
                </a:cubicBezTo>
                <a:cubicBezTo>
                  <a:pt x="539539" y="1404426"/>
                  <a:pt x="650856" y="1441548"/>
                  <a:pt x="761556" y="1479683"/>
                </a:cubicBezTo>
                <a:cubicBezTo>
                  <a:pt x="875856" y="1519168"/>
                  <a:pt x="987152" y="1558868"/>
                  <a:pt x="1095439" y="1598777"/>
                </a:cubicBezTo>
                <a:lnTo>
                  <a:pt x="1090930" y="1602198"/>
                </a:lnTo>
                <a:cubicBezTo>
                  <a:pt x="1036365" y="1644767"/>
                  <a:pt x="984104" y="1686704"/>
                  <a:pt x="934149" y="1728006"/>
                </a:cubicBezTo>
                <a:cubicBezTo>
                  <a:pt x="761892" y="1659591"/>
                  <a:pt x="580136" y="1591429"/>
                  <a:pt x="388874" y="1523520"/>
                </a:cubicBezTo>
                <a:close/>
                <a:moveTo>
                  <a:pt x="935927" y="1738712"/>
                </a:moveTo>
                <a:cubicBezTo>
                  <a:pt x="967042" y="1751046"/>
                  <a:pt x="997839" y="1763399"/>
                  <a:pt x="1028319" y="1775770"/>
                </a:cubicBezTo>
                <a:cubicBezTo>
                  <a:pt x="967785" y="1798956"/>
                  <a:pt x="910762" y="1821172"/>
                  <a:pt x="857250" y="1842412"/>
                </a:cubicBezTo>
                <a:cubicBezTo>
                  <a:pt x="832104" y="1852377"/>
                  <a:pt x="807485" y="1862196"/>
                  <a:pt x="783400" y="1871869"/>
                </a:cubicBezTo>
                <a:lnTo>
                  <a:pt x="781431" y="1870982"/>
                </a:lnTo>
                <a:cubicBezTo>
                  <a:pt x="830072" y="1828077"/>
                  <a:pt x="881571" y="1784050"/>
                  <a:pt x="935927" y="1738902"/>
                </a:cubicBezTo>
                <a:close/>
                <a:moveTo>
                  <a:pt x="593852" y="2030872"/>
                </a:moveTo>
                <a:cubicBezTo>
                  <a:pt x="566885" y="2018962"/>
                  <a:pt x="539496" y="2006990"/>
                  <a:pt x="511683" y="1994954"/>
                </a:cubicBezTo>
                <a:cubicBezTo>
                  <a:pt x="578569" y="1966403"/>
                  <a:pt x="651637" y="1935932"/>
                  <a:pt x="730885" y="1903543"/>
                </a:cubicBezTo>
                <a:cubicBezTo>
                  <a:pt x="682415" y="1947208"/>
                  <a:pt x="636734" y="1989651"/>
                  <a:pt x="593852" y="2030872"/>
                </a:cubicBezTo>
                <a:close/>
                <a:moveTo>
                  <a:pt x="603123" y="2034989"/>
                </a:moveTo>
                <a:cubicBezTo>
                  <a:pt x="650621" y="1989588"/>
                  <a:pt x="701866" y="1942267"/>
                  <a:pt x="756857" y="1893027"/>
                </a:cubicBezTo>
                <a:lnTo>
                  <a:pt x="783273" y="1882321"/>
                </a:lnTo>
                <a:cubicBezTo>
                  <a:pt x="1089279" y="2013261"/>
                  <a:pt x="1355471" y="2141160"/>
                  <a:pt x="1581214" y="2258797"/>
                </a:cubicBezTo>
                <a:cubicBezTo>
                  <a:pt x="1484122" y="2304534"/>
                  <a:pt x="1396683" y="2347484"/>
                  <a:pt x="1319086" y="2386886"/>
                </a:cubicBezTo>
                <a:cubicBezTo>
                  <a:pt x="1124014" y="2280525"/>
                  <a:pt x="885889" y="2160164"/>
                  <a:pt x="603314" y="2034989"/>
                </a:cubicBezTo>
                <a:close/>
                <a:moveTo>
                  <a:pt x="1675067" y="2594223"/>
                </a:moveTo>
                <a:cubicBezTo>
                  <a:pt x="1654620" y="2581553"/>
                  <a:pt x="1633455" y="2568567"/>
                  <a:pt x="1611567" y="2555264"/>
                </a:cubicBezTo>
                <a:cubicBezTo>
                  <a:pt x="1530795" y="2506233"/>
                  <a:pt x="1436561" y="2451437"/>
                  <a:pt x="1328865" y="2392397"/>
                </a:cubicBezTo>
                <a:cubicBezTo>
                  <a:pt x="1406652" y="2352995"/>
                  <a:pt x="1494282" y="2310045"/>
                  <a:pt x="1591501" y="2264308"/>
                </a:cubicBezTo>
                <a:cubicBezTo>
                  <a:pt x="1680401" y="2310761"/>
                  <a:pt x="1762951" y="2355231"/>
                  <a:pt x="1839151" y="2397718"/>
                </a:cubicBezTo>
                <a:cubicBezTo>
                  <a:pt x="1760601" y="2486025"/>
                  <a:pt x="1706182" y="2553934"/>
                  <a:pt x="1675067" y="2594223"/>
                </a:cubicBezTo>
                <a:close/>
                <a:moveTo>
                  <a:pt x="1845564" y="2390497"/>
                </a:moveTo>
                <a:cubicBezTo>
                  <a:pt x="1770761" y="2348687"/>
                  <a:pt x="1689716" y="2304914"/>
                  <a:pt x="1602423" y="2259177"/>
                </a:cubicBezTo>
                <a:lnTo>
                  <a:pt x="1612773" y="2254362"/>
                </a:lnTo>
                <a:cubicBezTo>
                  <a:pt x="1686687" y="2219775"/>
                  <a:pt x="1768602" y="2182653"/>
                  <a:pt x="1858518" y="2142997"/>
                </a:cubicBezTo>
                <a:cubicBezTo>
                  <a:pt x="1910080" y="2167747"/>
                  <a:pt x="1960055" y="2192174"/>
                  <a:pt x="2008442" y="2216290"/>
                </a:cubicBezTo>
                <a:cubicBezTo>
                  <a:pt x="1946021" y="2280145"/>
                  <a:pt x="1891792" y="2338678"/>
                  <a:pt x="1845564" y="2390497"/>
                </a:cubicBezTo>
                <a:close/>
                <a:moveTo>
                  <a:pt x="2015427" y="2209195"/>
                </a:moveTo>
                <a:cubicBezTo>
                  <a:pt x="1968437" y="2185839"/>
                  <a:pt x="1919967" y="2162084"/>
                  <a:pt x="1870012" y="2137929"/>
                </a:cubicBezTo>
                <a:cubicBezTo>
                  <a:pt x="1952733" y="2101694"/>
                  <a:pt x="2042033" y="2063686"/>
                  <a:pt x="2137918" y="2023903"/>
                </a:cubicBezTo>
                <a:lnTo>
                  <a:pt x="2183321" y="2044428"/>
                </a:lnTo>
                <a:cubicBezTo>
                  <a:pt x="2122043" y="2102455"/>
                  <a:pt x="2066099" y="2157504"/>
                  <a:pt x="2015427" y="2209195"/>
                </a:cubicBezTo>
                <a:close/>
                <a:moveTo>
                  <a:pt x="2637727" y="2541644"/>
                </a:moveTo>
                <a:lnTo>
                  <a:pt x="2576132" y="2506486"/>
                </a:lnTo>
                <a:cubicBezTo>
                  <a:pt x="2425129" y="2420840"/>
                  <a:pt x="2240598" y="2321321"/>
                  <a:pt x="2024253" y="2213440"/>
                </a:cubicBezTo>
                <a:cubicBezTo>
                  <a:pt x="2073974" y="2162762"/>
                  <a:pt x="2130171" y="2107649"/>
                  <a:pt x="2192719" y="2048736"/>
                </a:cubicBezTo>
                <a:cubicBezTo>
                  <a:pt x="2474087" y="2176761"/>
                  <a:pt x="2717419" y="2297692"/>
                  <a:pt x="2919984" y="2404307"/>
                </a:cubicBezTo>
                <a:cubicBezTo>
                  <a:pt x="2804160" y="2457899"/>
                  <a:pt x="2709736" y="2504713"/>
                  <a:pt x="2637536" y="2541644"/>
                </a:cubicBezTo>
                <a:close/>
                <a:moveTo>
                  <a:pt x="3194558" y="2542531"/>
                </a:moveTo>
                <a:cubicBezTo>
                  <a:pt x="3166745" y="2526948"/>
                  <a:pt x="3138170" y="2511111"/>
                  <a:pt x="3108833" y="2495020"/>
                </a:cubicBezTo>
                <a:cubicBezTo>
                  <a:pt x="3056681" y="2466470"/>
                  <a:pt x="3000864" y="2436443"/>
                  <a:pt x="2941384" y="2404940"/>
                </a:cubicBezTo>
                <a:cubicBezTo>
                  <a:pt x="2999378" y="2378163"/>
                  <a:pt x="3062459" y="2349783"/>
                  <a:pt x="3130614" y="2319801"/>
                </a:cubicBezTo>
                <a:cubicBezTo>
                  <a:pt x="3253804" y="2265955"/>
                  <a:pt x="3401759" y="2204001"/>
                  <a:pt x="3573018" y="2137106"/>
                </a:cubicBezTo>
                <a:cubicBezTo>
                  <a:pt x="3388678" y="2312199"/>
                  <a:pt x="3264662" y="2455175"/>
                  <a:pt x="3194114" y="2542531"/>
                </a:cubicBezTo>
                <a:close/>
                <a:moveTo>
                  <a:pt x="3591751" y="2119749"/>
                </a:moveTo>
                <a:cubicBezTo>
                  <a:pt x="3411029" y="2190001"/>
                  <a:pt x="3255582" y="2254933"/>
                  <a:pt x="3127121" y="2311122"/>
                </a:cubicBezTo>
                <a:cubicBezTo>
                  <a:pt x="3056128" y="2342162"/>
                  <a:pt x="2990704" y="2371575"/>
                  <a:pt x="2930843" y="2399365"/>
                </a:cubicBezTo>
                <a:cubicBezTo>
                  <a:pt x="2727643" y="2292371"/>
                  <a:pt x="2483231" y="2170680"/>
                  <a:pt x="2200212" y="2041831"/>
                </a:cubicBezTo>
                <a:cubicBezTo>
                  <a:pt x="2226837" y="2016916"/>
                  <a:pt x="2254587" y="1991406"/>
                  <a:pt x="2283460" y="1965307"/>
                </a:cubicBezTo>
                <a:cubicBezTo>
                  <a:pt x="2459800" y="1894991"/>
                  <a:pt x="2655062" y="1821317"/>
                  <a:pt x="2868486" y="1746440"/>
                </a:cubicBezTo>
                <a:cubicBezTo>
                  <a:pt x="3170663" y="1816839"/>
                  <a:pt x="3463970" y="1894085"/>
                  <a:pt x="3748405" y="1978166"/>
                </a:cubicBezTo>
                <a:cubicBezTo>
                  <a:pt x="3692144" y="2027153"/>
                  <a:pt x="3639865" y="2074347"/>
                  <a:pt x="3591560" y="2119749"/>
                </a:cubicBezTo>
                <a:close/>
                <a:moveTo>
                  <a:pt x="3614928" y="2110753"/>
                </a:moveTo>
                <a:cubicBezTo>
                  <a:pt x="3659207" y="2069621"/>
                  <a:pt x="3707276" y="2026501"/>
                  <a:pt x="3759137" y="1981397"/>
                </a:cubicBezTo>
                <a:cubicBezTo>
                  <a:pt x="3796430" y="1992502"/>
                  <a:pt x="3833514" y="2003695"/>
                  <a:pt x="3870389" y="2014971"/>
                </a:cubicBezTo>
                <a:cubicBezTo>
                  <a:pt x="3780346" y="2047659"/>
                  <a:pt x="3695129" y="2079586"/>
                  <a:pt x="3614738" y="2110753"/>
                </a:cubicBezTo>
                <a:close/>
                <a:moveTo>
                  <a:pt x="3885184" y="2009397"/>
                </a:moveTo>
                <a:cubicBezTo>
                  <a:pt x="3846195" y="1997487"/>
                  <a:pt x="3807016" y="1985660"/>
                  <a:pt x="3767646" y="1973922"/>
                </a:cubicBezTo>
                <a:cubicBezTo>
                  <a:pt x="3822129" y="1926791"/>
                  <a:pt x="3880822" y="1878014"/>
                  <a:pt x="3943731" y="1827589"/>
                </a:cubicBezTo>
                <a:cubicBezTo>
                  <a:pt x="4026535" y="1851997"/>
                  <a:pt x="4108748" y="1876981"/>
                  <a:pt x="4190365" y="1902529"/>
                </a:cubicBezTo>
                <a:cubicBezTo>
                  <a:pt x="4083260" y="1938764"/>
                  <a:pt x="3981469" y="1974429"/>
                  <a:pt x="3884994" y="2009523"/>
                </a:cubicBezTo>
                <a:close/>
                <a:moveTo>
                  <a:pt x="4296728" y="2142427"/>
                </a:moveTo>
                <a:cubicBezTo>
                  <a:pt x="4166851" y="2097957"/>
                  <a:pt x="4034708" y="2055089"/>
                  <a:pt x="3900297" y="2013831"/>
                </a:cubicBezTo>
                <a:cubicBezTo>
                  <a:pt x="3996900" y="1978863"/>
                  <a:pt x="4098715" y="1943281"/>
                  <a:pt x="4205732" y="1907090"/>
                </a:cubicBezTo>
                <a:cubicBezTo>
                  <a:pt x="4323252" y="1944041"/>
                  <a:pt x="4439666" y="1982221"/>
                  <a:pt x="4554982" y="2021623"/>
                </a:cubicBezTo>
                <a:cubicBezTo>
                  <a:pt x="4694047" y="2069260"/>
                  <a:pt x="4827397" y="2117278"/>
                  <a:pt x="4955032" y="2165676"/>
                </a:cubicBezTo>
                <a:cubicBezTo>
                  <a:pt x="4935982" y="2183983"/>
                  <a:pt x="4918266" y="2201657"/>
                  <a:pt x="4901375" y="2218698"/>
                </a:cubicBezTo>
                <a:cubicBezTo>
                  <a:pt x="4863910" y="2256453"/>
                  <a:pt x="4829747" y="2292352"/>
                  <a:pt x="4798886" y="2326389"/>
                </a:cubicBezTo>
                <a:cubicBezTo>
                  <a:pt x="4642377" y="2265366"/>
                  <a:pt x="4474928" y="2204172"/>
                  <a:pt x="4296537" y="2142807"/>
                </a:cubicBezTo>
                <a:close/>
                <a:moveTo>
                  <a:pt x="4772978" y="2368515"/>
                </a:moveTo>
                <a:cubicBezTo>
                  <a:pt x="4782058" y="2358379"/>
                  <a:pt x="4791393" y="2347990"/>
                  <a:pt x="4801108" y="2337348"/>
                </a:cubicBezTo>
                <a:lnTo>
                  <a:pt x="4827016" y="2347547"/>
                </a:lnTo>
                <a:cubicBezTo>
                  <a:pt x="4808220" y="2355085"/>
                  <a:pt x="4790123" y="2362054"/>
                  <a:pt x="4772660" y="2369212"/>
                </a:cubicBezTo>
                <a:close/>
                <a:moveTo>
                  <a:pt x="4840097" y="2342479"/>
                </a:moveTo>
                <a:lnTo>
                  <a:pt x="4807966" y="2329810"/>
                </a:lnTo>
                <a:cubicBezTo>
                  <a:pt x="4838192" y="2296913"/>
                  <a:pt x="4871447" y="2262110"/>
                  <a:pt x="4907725" y="2225412"/>
                </a:cubicBezTo>
                <a:cubicBezTo>
                  <a:pt x="4926775" y="2206408"/>
                  <a:pt x="4945444" y="2187911"/>
                  <a:pt x="4964494" y="2169413"/>
                </a:cubicBezTo>
                <a:cubicBezTo>
                  <a:pt x="5021599" y="2191078"/>
                  <a:pt x="5077505" y="2212743"/>
                  <a:pt x="5132197" y="2234408"/>
                </a:cubicBezTo>
                <a:cubicBezTo>
                  <a:pt x="5023993" y="2273240"/>
                  <a:pt x="4926457" y="2309538"/>
                  <a:pt x="4839780" y="2342859"/>
                </a:cubicBezTo>
                <a:close/>
                <a:moveTo>
                  <a:pt x="4972050" y="2162128"/>
                </a:moveTo>
                <a:cubicBezTo>
                  <a:pt x="5018831" y="2117025"/>
                  <a:pt x="5066284" y="2073296"/>
                  <a:pt x="5114417" y="2030935"/>
                </a:cubicBezTo>
                <a:cubicBezTo>
                  <a:pt x="5215636" y="2066790"/>
                  <a:pt x="5313979" y="2102689"/>
                  <a:pt x="5409438" y="2138626"/>
                </a:cubicBezTo>
                <a:cubicBezTo>
                  <a:pt x="5315884" y="2169749"/>
                  <a:pt x="5228000" y="2199966"/>
                  <a:pt x="5145786" y="2229277"/>
                </a:cubicBezTo>
                <a:cubicBezTo>
                  <a:pt x="5088935" y="2207276"/>
                  <a:pt x="5030915" y="2185016"/>
                  <a:pt x="4971733" y="2162508"/>
                </a:cubicBezTo>
                <a:close/>
                <a:moveTo>
                  <a:pt x="5994400" y="2603662"/>
                </a:moveTo>
                <a:cubicBezTo>
                  <a:pt x="5757228" y="2487545"/>
                  <a:pt x="5478463" y="2361864"/>
                  <a:pt x="5159248" y="2234851"/>
                </a:cubicBezTo>
                <a:cubicBezTo>
                  <a:pt x="5241627" y="2205629"/>
                  <a:pt x="5329701" y="2175387"/>
                  <a:pt x="5423472" y="2144137"/>
                </a:cubicBezTo>
                <a:cubicBezTo>
                  <a:pt x="5686870" y="2243910"/>
                  <a:pt x="5927662" y="2343619"/>
                  <a:pt x="6144768" y="2439528"/>
                </a:cubicBezTo>
                <a:cubicBezTo>
                  <a:pt x="6071299" y="2514405"/>
                  <a:pt x="6021515" y="2571291"/>
                  <a:pt x="5994083" y="2604042"/>
                </a:cubicBezTo>
                <a:close/>
                <a:moveTo>
                  <a:pt x="6045200" y="2628621"/>
                </a:moveTo>
                <a:lnTo>
                  <a:pt x="6003354" y="2607969"/>
                </a:lnTo>
                <a:cubicBezTo>
                  <a:pt x="6031294" y="2574775"/>
                  <a:pt x="6081268" y="2517826"/>
                  <a:pt x="6154293" y="2443645"/>
                </a:cubicBezTo>
                <a:cubicBezTo>
                  <a:pt x="6209919" y="2468269"/>
                  <a:pt x="6263977" y="2492632"/>
                  <a:pt x="6316472" y="2516749"/>
                </a:cubicBezTo>
                <a:cubicBezTo>
                  <a:pt x="6196775" y="2562486"/>
                  <a:pt x="6105144" y="2601001"/>
                  <a:pt x="6044692" y="2628938"/>
                </a:cubicBezTo>
                <a:close/>
                <a:moveTo>
                  <a:pt x="6328474" y="2512378"/>
                </a:moveTo>
                <a:cubicBezTo>
                  <a:pt x="6274327" y="2487501"/>
                  <a:pt x="6218473" y="2462314"/>
                  <a:pt x="6160897" y="2436804"/>
                </a:cubicBezTo>
                <a:cubicBezTo>
                  <a:pt x="6204141" y="2393094"/>
                  <a:pt x="6255068" y="2343746"/>
                  <a:pt x="6314059" y="2289837"/>
                </a:cubicBezTo>
                <a:lnTo>
                  <a:pt x="6323584" y="2281222"/>
                </a:lnTo>
                <a:cubicBezTo>
                  <a:pt x="6427978" y="2323456"/>
                  <a:pt x="6528182" y="2365303"/>
                  <a:pt x="6624130" y="2406777"/>
                </a:cubicBezTo>
                <a:cubicBezTo>
                  <a:pt x="6512814" y="2444469"/>
                  <a:pt x="6413564" y="2480070"/>
                  <a:pt x="6328474" y="2512378"/>
                </a:cubicBezTo>
                <a:close/>
                <a:moveTo>
                  <a:pt x="8305864" y="1970691"/>
                </a:moveTo>
                <a:cubicBezTo>
                  <a:pt x="8093837" y="2011234"/>
                  <a:pt x="7885176" y="2055957"/>
                  <a:pt x="7680007" y="2104862"/>
                </a:cubicBezTo>
                <a:cubicBezTo>
                  <a:pt x="7269861" y="2202797"/>
                  <a:pt x="6915976" y="2308525"/>
                  <a:pt x="6637528" y="2402216"/>
                </a:cubicBezTo>
                <a:cubicBezTo>
                  <a:pt x="6539929" y="2359982"/>
                  <a:pt x="6437884" y="2317286"/>
                  <a:pt x="6331331" y="2274127"/>
                </a:cubicBezTo>
                <a:cubicBezTo>
                  <a:pt x="6592761" y="2037586"/>
                  <a:pt x="6869303" y="1840195"/>
                  <a:pt x="7107111" y="1688540"/>
                </a:cubicBezTo>
                <a:cubicBezTo>
                  <a:pt x="7407974" y="1624179"/>
                  <a:pt x="7711948" y="1567755"/>
                  <a:pt x="8019034" y="1519275"/>
                </a:cubicBezTo>
                <a:cubicBezTo>
                  <a:pt x="8243062" y="1594659"/>
                  <a:pt x="8448929" y="1670867"/>
                  <a:pt x="8636762" y="1745807"/>
                </a:cubicBezTo>
                <a:cubicBezTo>
                  <a:pt x="8519414" y="1822268"/>
                  <a:pt x="8408797" y="1897841"/>
                  <a:pt x="8305864" y="1970691"/>
                </a:cubicBezTo>
                <a:close/>
                <a:moveTo>
                  <a:pt x="8328407" y="1966447"/>
                </a:moveTo>
                <a:cubicBezTo>
                  <a:pt x="8427974" y="1896194"/>
                  <a:pt x="8534654" y="1823598"/>
                  <a:pt x="8647557" y="1750178"/>
                </a:cubicBezTo>
                <a:cubicBezTo>
                  <a:pt x="8744903" y="1789156"/>
                  <a:pt x="8837422" y="1827671"/>
                  <a:pt x="8924988" y="1865724"/>
                </a:cubicBezTo>
                <a:cubicBezTo>
                  <a:pt x="8723884" y="1895624"/>
                  <a:pt x="8525066" y="1929199"/>
                  <a:pt x="8328470" y="1966447"/>
                </a:cubicBezTo>
                <a:close/>
                <a:moveTo>
                  <a:pt x="8657336" y="1743843"/>
                </a:moveTo>
                <a:cubicBezTo>
                  <a:pt x="8728520" y="1697682"/>
                  <a:pt x="8802116" y="1651336"/>
                  <a:pt x="8878062" y="1604795"/>
                </a:cubicBezTo>
                <a:cubicBezTo>
                  <a:pt x="9052370" y="1673020"/>
                  <a:pt x="9214231" y="1740802"/>
                  <a:pt x="9363520" y="1806874"/>
                </a:cubicBezTo>
                <a:cubicBezTo>
                  <a:pt x="9222359" y="1823769"/>
                  <a:pt x="9082087" y="1842495"/>
                  <a:pt x="8942769" y="1863064"/>
                </a:cubicBezTo>
                <a:cubicBezTo>
                  <a:pt x="8852853" y="1823915"/>
                  <a:pt x="8757730" y="1784177"/>
                  <a:pt x="8657399" y="1743843"/>
                </a:cubicBezTo>
                <a:close/>
                <a:moveTo>
                  <a:pt x="9606534" y="2183286"/>
                </a:moveTo>
                <a:cubicBezTo>
                  <a:pt x="9433814" y="2090545"/>
                  <a:pt x="9218295" y="1983551"/>
                  <a:pt x="8959279" y="1870285"/>
                </a:cubicBezTo>
                <a:cubicBezTo>
                  <a:pt x="9098724" y="1849887"/>
                  <a:pt x="9239186" y="1831263"/>
                  <a:pt x="9380601" y="1814413"/>
                </a:cubicBezTo>
                <a:cubicBezTo>
                  <a:pt x="9546654" y="1888149"/>
                  <a:pt x="9696895" y="1959542"/>
                  <a:pt x="9831070" y="2026564"/>
                </a:cubicBezTo>
                <a:cubicBezTo>
                  <a:pt x="9751822" y="2079839"/>
                  <a:pt x="9676765" y="2132481"/>
                  <a:pt x="9606597" y="2183286"/>
                </a:cubicBezTo>
                <a:close/>
                <a:moveTo>
                  <a:pt x="9840150" y="2020483"/>
                </a:moveTo>
                <a:cubicBezTo>
                  <a:pt x="9708579" y="1954664"/>
                  <a:pt x="9561449" y="1884602"/>
                  <a:pt x="9399143" y="1812259"/>
                </a:cubicBezTo>
                <a:cubicBezTo>
                  <a:pt x="9471914" y="1803814"/>
                  <a:pt x="9544875" y="1795706"/>
                  <a:pt x="9618091" y="1787933"/>
                </a:cubicBezTo>
                <a:cubicBezTo>
                  <a:pt x="9682988" y="1781218"/>
                  <a:pt x="9748075" y="1774883"/>
                  <a:pt x="9813354" y="1768929"/>
                </a:cubicBezTo>
                <a:cubicBezTo>
                  <a:pt x="9899586" y="1805968"/>
                  <a:pt x="9982136" y="1842412"/>
                  <a:pt x="10061004" y="1878267"/>
                </a:cubicBezTo>
                <a:cubicBezTo>
                  <a:pt x="10014458" y="1907027"/>
                  <a:pt x="9968294" y="1936312"/>
                  <a:pt x="9922637" y="1966130"/>
                </a:cubicBezTo>
                <a:cubicBezTo>
                  <a:pt x="9894633" y="1984330"/>
                  <a:pt x="9867202" y="2002555"/>
                  <a:pt x="9840214" y="2020799"/>
                </a:cubicBezTo>
                <a:close/>
                <a:moveTo>
                  <a:pt x="10799000" y="2583200"/>
                </a:moveTo>
                <a:cubicBezTo>
                  <a:pt x="10700068" y="2512568"/>
                  <a:pt x="10507282" y="2382515"/>
                  <a:pt x="10220706" y="2222118"/>
                </a:cubicBezTo>
                <a:cubicBezTo>
                  <a:pt x="10115550" y="2163205"/>
                  <a:pt x="9991725" y="2096880"/>
                  <a:pt x="9849675" y="2025740"/>
                </a:cubicBezTo>
                <a:cubicBezTo>
                  <a:pt x="9875075" y="2008637"/>
                  <a:pt x="9901047" y="1991488"/>
                  <a:pt x="9927590" y="1974302"/>
                </a:cubicBezTo>
                <a:cubicBezTo>
                  <a:pt x="9975088" y="1943388"/>
                  <a:pt x="10022904" y="1913064"/>
                  <a:pt x="10070973" y="1883335"/>
                </a:cubicBezTo>
                <a:cubicBezTo>
                  <a:pt x="10326433" y="1999515"/>
                  <a:pt x="10541698" y="2107269"/>
                  <a:pt x="10714037" y="2198617"/>
                </a:cubicBezTo>
                <a:cubicBezTo>
                  <a:pt x="10832592" y="2261457"/>
                  <a:pt x="10937494" y="2319927"/>
                  <a:pt x="11028617" y="2372633"/>
                </a:cubicBezTo>
                <a:cubicBezTo>
                  <a:pt x="10922445" y="2461636"/>
                  <a:pt x="10845102" y="2536450"/>
                  <a:pt x="10799318" y="2583200"/>
                </a:cubicBezTo>
                <a:close/>
                <a:moveTo>
                  <a:pt x="11122850" y="2295792"/>
                </a:moveTo>
                <a:cubicBezTo>
                  <a:pt x="11092244" y="2319864"/>
                  <a:pt x="11063415" y="2343220"/>
                  <a:pt x="11036427" y="2365854"/>
                </a:cubicBezTo>
                <a:cubicBezTo>
                  <a:pt x="10944606" y="2312706"/>
                  <a:pt x="10838688" y="2253602"/>
                  <a:pt x="10718927" y="2190128"/>
                </a:cubicBezTo>
                <a:cubicBezTo>
                  <a:pt x="10547477" y="2099351"/>
                  <a:pt x="10334117" y="1992356"/>
                  <a:pt x="10080752" y="1877000"/>
                </a:cubicBezTo>
                <a:cubicBezTo>
                  <a:pt x="10157460" y="1829616"/>
                  <a:pt x="10234740" y="1783708"/>
                  <a:pt x="10312527" y="1739282"/>
                </a:cubicBezTo>
                <a:cubicBezTo>
                  <a:pt x="10694289" y="1899679"/>
                  <a:pt x="11007916" y="2049686"/>
                  <a:pt x="11246421" y="2171820"/>
                </a:cubicBezTo>
                <a:lnTo>
                  <a:pt x="11271313" y="2184490"/>
                </a:lnTo>
                <a:cubicBezTo>
                  <a:pt x="11216704" y="2223512"/>
                  <a:pt x="11167110" y="2261521"/>
                  <a:pt x="11123105" y="2295792"/>
                </a:cubicBezTo>
                <a:close/>
                <a:moveTo>
                  <a:pt x="12123103" y="1715400"/>
                </a:moveTo>
                <a:cubicBezTo>
                  <a:pt x="11825160" y="1836838"/>
                  <a:pt x="11542205" y="1992198"/>
                  <a:pt x="11280013" y="2178409"/>
                </a:cubicBezTo>
                <a:lnTo>
                  <a:pt x="11251120" y="2163585"/>
                </a:lnTo>
                <a:cubicBezTo>
                  <a:pt x="11013757" y="2042021"/>
                  <a:pt x="10702099" y="1892900"/>
                  <a:pt x="10322941" y="1733391"/>
                </a:cubicBezTo>
                <a:lnTo>
                  <a:pt x="10329291" y="1729843"/>
                </a:lnTo>
                <a:cubicBezTo>
                  <a:pt x="10926699" y="1694343"/>
                  <a:pt x="11525504" y="1689522"/>
                  <a:pt x="12123357" y="1715400"/>
                </a:cubicBezTo>
                <a:close/>
                <a:moveTo>
                  <a:pt x="10914253" y="1420833"/>
                </a:moveTo>
                <a:cubicBezTo>
                  <a:pt x="10716450" y="1510533"/>
                  <a:pt x="10519855" y="1610876"/>
                  <a:pt x="10326307" y="1720531"/>
                </a:cubicBezTo>
                <a:lnTo>
                  <a:pt x="10296652" y="1722368"/>
                </a:lnTo>
                <a:cubicBezTo>
                  <a:pt x="10016490" y="1605112"/>
                  <a:pt x="9700133" y="1482534"/>
                  <a:pt x="9350502" y="1361286"/>
                </a:cubicBezTo>
                <a:cubicBezTo>
                  <a:pt x="9956292" y="1313142"/>
                  <a:pt x="10564178" y="1296228"/>
                  <a:pt x="11171682" y="1310608"/>
                </a:cubicBezTo>
                <a:cubicBezTo>
                  <a:pt x="11085703" y="1345367"/>
                  <a:pt x="10999978" y="1382109"/>
                  <a:pt x="10914507" y="1420833"/>
                </a:cubicBezTo>
                <a:close/>
                <a:moveTo>
                  <a:pt x="11945620" y="1051579"/>
                </a:moveTo>
                <a:cubicBezTo>
                  <a:pt x="11690096" y="1119273"/>
                  <a:pt x="11439017" y="1202759"/>
                  <a:pt x="11193907" y="1301549"/>
                </a:cubicBezTo>
                <a:cubicBezTo>
                  <a:pt x="10571544" y="1286168"/>
                  <a:pt x="9948735" y="1303570"/>
                  <a:pt x="9328213" y="1353685"/>
                </a:cubicBezTo>
                <a:lnTo>
                  <a:pt x="9320594" y="1351087"/>
                </a:lnTo>
                <a:cubicBezTo>
                  <a:pt x="9577197" y="1212723"/>
                  <a:pt x="9841547" y="1089227"/>
                  <a:pt x="10112375" y="981200"/>
                </a:cubicBezTo>
                <a:cubicBezTo>
                  <a:pt x="10717847" y="979109"/>
                  <a:pt x="11330115" y="1002548"/>
                  <a:pt x="11945620" y="1051579"/>
                </a:cubicBezTo>
                <a:close/>
                <a:moveTo>
                  <a:pt x="10896219" y="720587"/>
                </a:moveTo>
                <a:cubicBezTo>
                  <a:pt x="10754106" y="754668"/>
                  <a:pt x="10610152" y="795591"/>
                  <a:pt x="10464419" y="843355"/>
                </a:cubicBezTo>
                <a:cubicBezTo>
                  <a:pt x="10347516" y="881744"/>
                  <a:pt x="10229469" y="924523"/>
                  <a:pt x="10110407" y="971698"/>
                </a:cubicBezTo>
                <a:cubicBezTo>
                  <a:pt x="9521761" y="973807"/>
                  <a:pt x="8940356" y="1000014"/>
                  <a:pt x="8366189" y="1050312"/>
                </a:cubicBezTo>
                <a:cubicBezTo>
                  <a:pt x="8677783" y="927133"/>
                  <a:pt x="8996172" y="821804"/>
                  <a:pt x="9319832" y="734841"/>
                </a:cubicBezTo>
                <a:cubicBezTo>
                  <a:pt x="9381299" y="718243"/>
                  <a:pt x="9443212" y="702216"/>
                  <a:pt x="9505506" y="686760"/>
                </a:cubicBezTo>
                <a:cubicBezTo>
                  <a:pt x="9964547" y="685030"/>
                  <a:pt x="10428160" y="696306"/>
                  <a:pt x="10896219" y="720587"/>
                </a:cubicBezTo>
                <a:close/>
                <a:moveTo>
                  <a:pt x="9504362" y="677258"/>
                </a:moveTo>
                <a:cubicBezTo>
                  <a:pt x="8778431" y="679665"/>
                  <a:pt x="8064818" y="714126"/>
                  <a:pt x="7367588" y="780704"/>
                </a:cubicBezTo>
                <a:cubicBezTo>
                  <a:pt x="7726553" y="658177"/>
                  <a:pt x="8092313" y="556334"/>
                  <a:pt x="8463026" y="475685"/>
                </a:cubicBezTo>
                <a:cubicBezTo>
                  <a:pt x="8738997" y="415125"/>
                  <a:pt x="9024239" y="363750"/>
                  <a:pt x="9318816" y="321560"/>
                </a:cubicBezTo>
                <a:cubicBezTo>
                  <a:pt x="10015093" y="316492"/>
                  <a:pt x="10714609" y="338115"/>
                  <a:pt x="11417363" y="386428"/>
                </a:cubicBezTo>
                <a:cubicBezTo>
                  <a:pt x="10745978" y="430771"/>
                  <a:pt x="10105581" y="528010"/>
                  <a:pt x="9504362" y="677258"/>
                </a:cubicBezTo>
                <a:close/>
              </a:path>
            </a:pathLst>
          </a:custGeom>
          <a:gradFill rotWithShape="0">
            <a:gsLst>
              <a:gs pos="0">
                <a:srgbClr val="e3e8fb">
                  <a:alpha val="0"/>
                </a:srgbClr>
              </a:gs>
              <a:gs pos="100000">
                <a:srgbClr val="e3e8fb">
                  <a:alpha val="59000"/>
                </a:srgbClr>
              </a:gs>
            </a:gsLst>
            <a:lin ang="54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CA" sz="1800" strike="noStrike" u="none">
              <a:solidFill>
                <a:srgbClr val="000000"/>
              </a:solidFill>
              <a:uFillTx/>
              <a:latin typeface="Calibri"/>
              <a:ea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80687"/>
            </a:gs>
            <a:gs pos="19000">
              <a:srgbClr val="271bc3"/>
            </a:gs>
            <a:gs pos="39000">
              <a:srgbClr val="9b0eaa"/>
            </a:gs>
            <a:gs pos="52999">
              <a:srgbClr val="ec0370"/>
            </a:gs>
            <a:gs pos="63000">
              <a:srgbClr val="fca11d"/>
            </a:gs>
            <a:gs pos="65000">
              <a:srgbClr val="ec0370"/>
            </a:gs>
            <a:gs pos="71000">
              <a:srgbClr val="9b0eaa"/>
            </a:gs>
            <a:gs pos="82000">
              <a:srgbClr val="271bc3"/>
            </a:gs>
            <a:gs pos="95000">
              <a:srgbClr val="026bd6"/>
            </a:gs>
            <a:gs pos="100000">
              <a:srgbClr val="026bd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5" name="Google Shape;6;p1"/>
          <p:cNvGrpSpPr/>
          <p:nvPr/>
        </p:nvGrpSpPr>
        <p:grpSpPr>
          <a:xfrm>
            <a:off x="-118080" y="-233640"/>
            <a:ext cx="9239040" cy="3010320"/>
            <a:chOff x="-118080" y="-233640"/>
            <a:chExt cx="9239040" cy="3010320"/>
          </a:xfrm>
        </p:grpSpPr>
        <p:grpSp>
          <p:nvGrpSpPr>
            <p:cNvPr id="666" name="Google Shape;7;p1"/>
            <p:cNvGrpSpPr/>
            <p:nvPr/>
          </p:nvGrpSpPr>
          <p:grpSpPr>
            <a:xfrm>
              <a:off x="1431360" y="-101160"/>
              <a:ext cx="1032120" cy="1032120"/>
              <a:chOff x="1431360" y="-101160"/>
              <a:chExt cx="1032120" cy="1032120"/>
            </a:xfrm>
          </p:grpSpPr>
          <p:sp>
            <p:nvSpPr>
              <p:cNvPr id="667" name="Google Shape;8;p1"/>
              <p:cNvSpPr/>
              <p:nvPr/>
            </p:nvSpPr>
            <p:spPr>
              <a:xfrm>
                <a:off x="1431360" y="-10116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668" name="Google Shape;9;p1"/>
              <p:cNvSpPr/>
              <p:nvPr/>
            </p:nvSpPr>
            <p:spPr>
              <a:xfrm>
                <a:off x="1926720" y="39420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669" name="Google Shape;10;p1"/>
            <p:cNvGrpSpPr/>
            <p:nvPr/>
          </p:nvGrpSpPr>
          <p:grpSpPr>
            <a:xfrm>
              <a:off x="50400" y="-233640"/>
              <a:ext cx="1032120" cy="1032120"/>
              <a:chOff x="50400" y="-233640"/>
              <a:chExt cx="1032120" cy="1032120"/>
            </a:xfrm>
          </p:grpSpPr>
          <p:sp>
            <p:nvSpPr>
              <p:cNvPr id="670" name="Google Shape;11;p1"/>
              <p:cNvSpPr/>
              <p:nvPr/>
            </p:nvSpPr>
            <p:spPr>
              <a:xfrm>
                <a:off x="50400" y="-23364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671" name="Google Shape;12;p1"/>
              <p:cNvSpPr/>
              <p:nvPr/>
            </p:nvSpPr>
            <p:spPr>
              <a:xfrm>
                <a:off x="545760" y="26172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672" name="Google Shape;13;p1"/>
            <p:cNvGrpSpPr/>
            <p:nvPr/>
          </p:nvGrpSpPr>
          <p:grpSpPr>
            <a:xfrm>
              <a:off x="7125480" y="371520"/>
              <a:ext cx="1032120" cy="1032120"/>
              <a:chOff x="7125480" y="371520"/>
              <a:chExt cx="1032120" cy="1032120"/>
            </a:xfrm>
          </p:grpSpPr>
          <p:sp>
            <p:nvSpPr>
              <p:cNvPr id="673" name="Google Shape;14;p1"/>
              <p:cNvSpPr/>
              <p:nvPr/>
            </p:nvSpPr>
            <p:spPr>
              <a:xfrm>
                <a:off x="7125480" y="37152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674" name="Google Shape;15;p1"/>
              <p:cNvSpPr/>
              <p:nvPr/>
            </p:nvSpPr>
            <p:spPr>
              <a:xfrm>
                <a:off x="7620840" y="86688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675" name="Google Shape;16;p1"/>
            <p:cNvGrpSpPr/>
            <p:nvPr/>
          </p:nvGrpSpPr>
          <p:grpSpPr>
            <a:xfrm>
              <a:off x="-118080" y="419040"/>
              <a:ext cx="802800" cy="802800"/>
              <a:chOff x="-118080" y="419040"/>
              <a:chExt cx="802800" cy="802800"/>
            </a:xfrm>
          </p:grpSpPr>
          <p:sp>
            <p:nvSpPr>
              <p:cNvPr id="676" name="Google Shape;17;p1"/>
              <p:cNvSpPr/>
              <p:nvPr/>
            </p:nvSpPr>
            <p:spPr>
              <a:xfrm>
                <a:off x="-118080" y="41904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677" name="Google Shape;18;p1"/>
              <p:cNvSpPr/>
              <p:nvPr/>
            </p:nvSpPr>
            <p:spPr>
              <a:xfrm>
                <a:off x="267120" y="80460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678" name="Google Shape;19;p1"/>
            <p:cNvGrpSpPr/>
            <p:nvPr/>
          </p:nvGrpSpPr>
          <p:grpSpPr>
            <a:xfrm>
              <a:off x="2717280" y="1008360"/>
              <a:ext cx="1032120" cy="1032120"/>
              <a:chOff x="2717280" y="1008360"/>
              <a:chExt cx="1032120" cy="1032120"/>
            </a:xfrm>
          </p:grpSpPr>
          <p:sp>
            <p:nvSpPr>
              <p:cNvPr id="679" name="Google Shape;20;p1"/>
              <p:cNvSpPr/>
              <p:nvPr/>
            </p:nvSpPr>
            <p:spPr>
              <a:xfrm>
                <a:off x="2717280" y="100836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680" name="Google Shape;21;p1"/>
              <p:cNvSpPr/>
              <p:nvPr/>
            </p:nvSpPr>
            <p:spPr>
              <a:xfrm>
                <a:off x="3212280" y="150372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681" name="Google Shape;22;p1"/>
            <p:cNvGrpSpPr/>
            <p:nvPr/>
          </p:nvGrpSpPr>
          <p:grpSpPr>
            <a:xfrm>
              <a:off x="6613560" y="128160"/>
              <a:ext cx="802800" cy="802800"/>
              <a:chOff x="6613560" y="128160"/>
              <a:chExt cx="802800" cy="802800"/>
            </a:xfrm>
          </p:grpSpPr>
          <p:sp>
            <p:nvSpPr>
              <p:cNvPr id="682" name="Google Shape;23;p1"/>
              <p:cNvSpPr/>
              <p:nvPr/>
            </p:nvSpPr>
            <p:spPr>
              <a:xfrm>
                <a:off x="6613560" y="12816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683" name="Google Shape;24;p1"/>
              <p:cNvSpPr/>
              <p:nvPr/>
            </p:nvSpPr>
            <p:spPr>
              <a:xfrm>
                <a:off x="6998760" y="51372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684" name="Google Shape;25;p1"/>
            <p:cNvGrpSpPr/>
            <p:nvPr/>
          </p:nvGrpSpPr>
          <p:grpSpPr>
            <a:xfrm>
              <a:off x="3610800" y="-101160"/>
              <a:ext cx="732240" cy="732240"/>
              <a:chOff x="3610800" y="-101160"/>
              <a:chExt cx="732240" cy="732240"/>
            </a:xfrm>
          </p:grpSpPr>
          <p:sp>
            <p:nvSpPr>
              <p:cNvPr id="685" name="Google Shape;26;p1"/>
              <p:cNvSpPr/>
              <p:nvPr/>
            </p:nvSpPr>
            <p:spPr>
              <a:xfrm>
                <a:off x="3610800" y="-101160"/>
                <a:ext cx="732240" cy="732240"/>
              </a:xfrm>
              <a:custGeom>
                <a:avLst/>
                <a:gdLst>
                  <a:gd name="textAreaLeft" fmla="*/ 0 w 732240"/>
                  <a:gd name="textAreaRight" fmla="*/ 732960 w 732240"/>
                  <a:gd name="textAreaTop" fmla="*/ 0 h 732240"/>
                  <a:gd name="textAreaBottom" fmla="*/ 732960 h 73224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686" name="Google Shape;27;p1"/>
              <p:cNvSpPr/>
              <p:nvPr/>
            </p:nvSpPr>
            <p:spPr>
              <a:xfrm>
                <a:off x="3962520" y="250560"/>
                <a:ext cx="29520" cy="29520"/>
              </a:xfrm>
              <a:custGeom>
                <a:avLst/>
                <a:gdLst>
                  <a:gd name="textAreaLeft" fmla="*/ 0 w 29520"/>
                  <a:gd name="textAreaRight" fmla="*/ 30240 w 29520"/>
                  <a:gd name="textAreaTop" fmla="*/ 0 h 29520"/>
                  <a:gd name="textAreaBottom" fmla="*/ 30240 h 2952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5120" bIns="1512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687" name="Google Shape;28;p1"/>
            <p:cNvGrpSpPr/>
            <p:nvPr/>
          </p:nvGrpSpPr>
          <p:grpSpPr>
            <a:xfrm>
              <a:off x="50400" y="1973880"/>
              <a:ext cx="802800" cy="802800"/>
              <a:chOff x="50400" y="1973880"/>
              <a:chExt cx="802800" cy="802800"/>
            </a:xfrm>
          </p:grpSpPr>
          <p:sp>
            <p:nvSpPr>
              <p:cNvPr id="688" name="Google Shape;29;p1"/>
              <p:cNvSpPr/>
              <p:nvPr/>
            </p:nvSpPr>
            <p:spPr>
              <a:xfrm>
                <a:off x="50400" y="197388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689" name="Google Shape;30;p1"/>
              <p:cNvSpPr/>
              <p:nvPr/>
            </p:nvSpPr>
            <p:spPr>
              <a:xfrm>
                <a:off x="435600" y="235944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sp>
          <p:nvSpPr>
            <p:cNvPr id="690" name="Google Shape;31;p1"/>
            <p:cNvSpPr/>
            <p:nvPr/>
          </p:nvSpPr>
          <p:spPr>
            <a:xfrm>
              <a:off x="491148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91" name="Google Shape;32;p1"/>
            <p:cNvSpPr/>
            <p:nvPr/>
          </p:nvSpPr>
          <p:spPr>
            <a:xfrm>
              <a:off x="536868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92" name="Google Shape;33;p1"/>
            <p:cNvSpPr/>
            <p:nvPr/>
          </p:nvSpPr>
          <p:spPr>
            <a:xfrm>
              <a:off x="552096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93" name="Google Shape;34;p1"/>
            <p:cNvSpPr/>
            <p:nvPr/>
          </p:nvSpPr>
          <p:spPr>
            <a:xfrm>
              <a:off x="6130800" y="10591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94" name="Google Shape;35;p1"/>
            <p:cNvSpPr/>
            <p:nvPr/>
          </p:nvSpPr>
          <p:spPr>
            <a:xfrm>
              <a:off x="582588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95" name="Google Shape;36;p1"/>
            <p:cNvSpPr/>
            <p:nvPr/>
          </p:nvSpPr>
          <p:spPr>
            <a:xfrm>
              <a:off x="4682880" y="1364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96" name="Google Shape;37;p1"/>
            <p:cNvSpPr/>
            <p:nvPr/>
          </p:nvSpPr>
          <p:spPr>
            <a:xfrm>
              <a:off x="4835160" y="221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97" name="Google Shape;38;p1"/>
            <p:cNvSpPr/>
            <p:nvPr/>
          </p:nvSpPr>
          <p:spPr>
            <a:xfrm>
              <a:off x="3844800" y="9068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98" name="Google Shape;39;p1"/>
            <p:cNvSpPr/>
            <p:nvPr/>
          </p:nvSpPr>
          <p:spPr>
            <a:xfrm>
              <a:off x="369216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699" name="Google Shape;40;p1"/>
            <p:cNvSpPr/>
            <p:nvPr/>
          </p:nvSpPr>
          <p:spPr>
            <a:xfrm>
              <a:off x="437796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00" name="Google Shape;41;p1"/>
            <p:cNvSpPr/>
            <p:nvPr/>
          </p:nvSpPr>
          <p:spPr>
            <a:xfrm>
              <a:off x="323496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01" name="Google Shape;42;p1"/>
            <p:cNvSpPr/>
            <p:nvPr/>
          </p:nvSpPr>
          <p:spPr>
            <a:xfrm>
              <a:off x="2701800" y="8305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02" name="Google Shape;43;p1"/>
            <p:cNvSpPr/>
            <p:nvPr/>
          </p:nvSpPr>
          <p:spPr>
            <a:xfrm>
              <a:off x="193968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03" name="Google Shape;44;p1"/>
            <p:cNvSpPr/>
            <p:nvPr/>
          </p:nvSpPr>
          <p:spPr>
            <a:xfrm>
              <a:off x="2244600" y="12877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04" name="Google Shape;45;p1"/>
            <p:cNvSpPr/>
            <p:nvPr/>
          </p:nvSpPr>
          <p:spPr>
            <a:xfrm>
              <a:off x="216828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05" name="Google Shape;46;p1"/>
            <p:cNvSpPr/>
            <p:nvPr/>
          </p:nvSpPr>
          <p:spPr>
            <a:xfrm>
              <a:off x="117756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06" name="Google Shape;47;p1"/>
            <p:cNvSpPr/>
            <p:nvPr/>
          </p:nvSpPr>
          <p:spPr>
            <a:xfrm>
              <a:off x="148248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07" name="Google Shape;48;p1"/>
            <p:cNvSpPr/>
            <p:nvPr/>
          </p:nvSpPr>
          <p:spPr>
            <a:xfrm>
              <a:off x="102528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08" name="Google Shape;49;p1"/>
            <p:cNvSpPr/>
            <p:nvPr/>
          </p:nvSpPr>
          <p:spPr>
            <a:xfrm>
              <a:off x="1101600" y="10591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09" name="Google Shape;50;p1"/>
            <p:cNvSpPr/>
            <p:nvPr/>
          </p:nvSpPr>
          <p:spPr>
            <a:xfrm>
              <a:off x="1253880" y="1821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10" name="Google Shape;51;p1"/>
            <p:cNvSpPr/>
            <p:nvPr/>
          </p:nvSpPr>
          <p:spPr>
            <a:xfrm>
              <a:off x="41580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11" name="Google Shape;52;p1"/>
            <p:cNvSpPr/>
            <p:nvPr/>
          </p:nvSpPr>
          <p:spPr>
            <a:xfrm>
              <a:off x="4225680" y="1668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12" name="Google Shape;53;p1"/>
            <p:cNvSpPr/>
            <p:nvPr/>
          </p:nvSpPr>
          <p:spPr>
            <a:xfrm>
              <a:off x="597816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13" name="Google Shape;54;p1"/>
            <p:cNvSpPr/>
            <p:nvPr/>
          </p:nvSpPr>
          <p:spPr>
            <a:xfrm>
              <a:off x="658800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14" name="Google Shape;55;p1"/>
            <p:cNvSpPr/>
            <p:nvPr/>
          </p:nvSpPr>
          <p:spPr>
            <a:xfrm>
              <a:off x="658800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15" name="Google Shape;56;p1"/>
            <p:cNvSpPr/>
            <p:nvPr/>
          </p:nvSpPr>
          <p:spPr>
            <a:xfrm>
              <a:off x="5978160" y="297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16" name="Google Shape;57;p1"/>
            <p:cNvSpPr/>
            <p:nvPr/>
          </p:nvSpPr>
          <p:spPr>
            <a:xfrm>
              <a:off x="590220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17" name="Google Shape;58;p1"/>
            <p:cNvSpPr/>
            <p:nvPr/>
          </p:nvSpPr>
          <p:spPr>
            <a:xfrm>
              <a:off x="742608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18" name="Google Shape;59;p1"/>
            <p:cNvSpPr/>
            <p:nvPr/>
          </p:nvSpPr>
          <p:spPr>
            <a:xfrm>
              <a:off x="7578360" y="684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19" name="Google Shape;60;p1"/>
            <p:cNvSpPr/>
            <p:nvPr/>
          </p:nvSpPr>
          <p:spPr>
            <a:xfrm>
              <a:off x="7731000" y="1364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20" name="Google Shape;61;p1"/>
            <p:cNvSpPr/>
            <p:nvPr/>
          </p:nvSpPr>
          <p:spPr>
            <a:xfrm>
              <a:off x="704520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21" name="Google Shape;62;p1"/>
            <p:cNvSpPr/>
            <p:nvPr/>
          </p:nvSpPr>
          <p:spPr>
            <a:xfrm>
              <a:off x="8264160" y="12877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22" name="Google Shape;63;p1"/>
            <p:cNvSpPr/>
            <p:nvPr/>
          </p:nvSpPr>
          <p:spPr>
            <a:xfrm>
              <a:off x="841680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23" name="Google Shape;64;p1"/>
            <p:cNvSpPr/>
            <p:nvPr/>
          </p:nvSpPr>
          <p:spPr>
            <a:xfrm>
              <a:off x="8569080" y="1821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24" name="Google Shape;65;p1"/>
            <p:cNvSpPr/>
            <p:nvPr/>
          </p:nvSpPr>
          <p:spPr>
            <a:xfrm>
              <a:off x="887400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25" name="Google Shape;66;p1"/>
            <p:cNvSpPr/>
            <p:nvPr/>
          </p:nvSpPr>
          <p:spPr>
            <a:xfrm>
              <a:off x="8645400" y="678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26" name="Google Shape;67;p1"/>
            <p:cNvSpPr/>
            <p:nvPr/>
          </p:nvSpPr>
          <p:spPr>
            <a:xfrm>
              <a:off x="8416800" y="8305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27" name="Google Shape;68;p1"/>
            <p:cNvSpPr/>
            <p:nvPr/>
          </p:nvSpPr>
          <p:spPr>
            <a:xfrm>
              <a:off x="811188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28" name="Google Shape;69;p1"/>
            <p:cNvSpPr/>
            <p:nvPr/>
          </p:nvSpPr>
          <p:spPr>
            <a:xfrm>
              <a:off x="8188200" y="221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29" name="Google Shape;70;p1"/>
            <p:cNvSpPr/>
            <p:nvPr/>
          </p:nvSpPr>
          <p:spPr>
            <a:xfrm>
              <a:off x="8721360" y="297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30" name="Google Shape;71;p1"/>
            <p:cNvSpPr/>
            <p:nvPr/>
          </p:nvSpPr>
          <p:spPr>
            <a:xfrm>
              <a:off x="910260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31" name="Google Shape;72;p1"/>
            <p:cNvSpPr/>
            <p:nvPr/>
          </p:nvSpPr>
          <p:spPr>
            <a:xfrm>
              <a:off x="8035560" y="754200"/>
              <a:ext cx="18360" cy="18360"/>
            </a:xfrm>
            <a:prstGeom prst="ellipse">
              <a:avLst/>
            </a:prstGeom>
            <a:solidFill>
              <a:srgbClr val="ffffff">
                <a:alpha val="55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32" name="Google Shape;73;p1"/>
            <p:cNvSpPr/>
            <p:nvPr/>
          </p:nvSpPr>
          <p:spPr>
            <a:xfrm>
              <a:off x="6968880" y="10591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33" name="Google Shape;74;p1"/>
            <p:cNvSpPr/>
            <p:nvPr/>
          </p:nvSpPr>
          <p:spPr>
            <a:xfrm>
              <a:off x="635940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34" name="Google Shape;75;p1"/>
            <p:cNvSpPr/>
            <p:nvPr/>
          </p:nvSpPr>
          <p:spPr>
            <a:xfrm>
              <a:off x="6359400" y="449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35" name="Google Shape;76;p1"/>
            <p:cNvSpPr/>
            <p:nvPr/>
          </p:nvSpPr>
          <p:spPr>
            <a:xfrm>
              <a:off x="6054480" y="6782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36" name="Google Shape;77;p1"/>
            <p:cNvSpPr/>
            <p:nvPr/>
          </p:nvSpPr>
          <p:spPr>
            <a:xfrm>
              <a:off x="5292360" y="8305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37" name="Google Shape;78;p1"/>
            <p:cNvSpPr/>
            <p:nvPr/>
          </p:nvSpPr>
          <p:spPr>
            <a:xfrm>
              <a:off x="483516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38" name="Google Shape;79;p1"/>
            <p:cNvSpPr/>
            <p:nvPr/>
          </p:nvSpPr>
          <p:spPr>
            <a:xfrm>
              <a:off x="4987800" y="449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39" name="Google Shape;80;p1"/>
            <p:cNvSpPr/>
            <p:nvPr/>
          </p:nvSpPr>
          <p:spPr>
            <a:xfrm>
              <a:off x="4302000" y="601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40" name="Google Shape;81;p1"/>
            <p:cNvSpPr/>
            <p:nvPr/>
          </p:nvSpPr>
          <p:spPr>
            <a:xfrm>
              <a:off x="4682880" y="144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41" name="Google Shape;82;p1"/>
            <p:cNvSpPr/>
            <p:nvPr/>
          </p:nvSpPr>
          <p:spPr>
            <a:xfrm>
              <a:off x="2701800" y="2970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42" name="Google Shape;83;p1"/>
            <p:cNvSpPr/>
            <p:nvPr/>
          </p:nvSpPr>
          <p:spPr>
            <a:xfrm>
              <a:off x="2854080" y="9068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43" name="Google Shape;84;p1"/>
            <p:cNvSpPr/>
            <p:nvPr/>
          </p:nvSpPr>
          <p:spPr>
            <a:xfrm>
              <a:off x="3311280" y="12114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44" name="Google Shape;85;p1"/>
            <p:cNvSpPr/>
            <p:nvPr/>
          </p:nvSpPr>
          <p:spPr>
            <a:xfrm>
              <a:off x="3387600" y="144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45" name="Google Shape;86;p1"/>
            <p:cNvSpPr/>
            <p:nvPr/>
          </p:nvSpPr>
          <p:spPr>
            <a:xfrm>
              <a:off x="1863360" y="2210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46" name="Google Shape;87;p1"/>
            <p:cNvSpPr/>
            <p:nvPr/>
          </p:nvSpPr>
          <p:spPr>
            <a:xfrm>
              <a:off x="2091960" y="9828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47" name="Google Shape;88;p1"/>
            <p:cNvSpPr/>
            <p:nvPr/>
          </p:nvSpPr>
          <p:spPr>
            <a:xfrm>
              <a:off x="2549160" y="1744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48" name="Google Shape;89;p1"/>
            <p:cNvSpPr/>
            <p:nvPr/>
          </p:nvSpPr>
          <p:spPr>
            <a:xfrm>
              <a:off x="1634760" y="14400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49" name="Google Shape;90;p1"/>
            <p:cNvSpPr/>
            <p:nvPr/>
          </p:nvSpPr>
          <p:spPr>
            <a:xfrm>
              <a:off x="948960" y="11354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50" name="Google Shape;91;p1"/>
            <p:cNvSpPr/>
            <p:nvPr/>
          </p:nvSpPr>
          <p:spPr>
            <a:xfrm>
              <a:off x="720360" y="601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51" name="Google Shape;92;p1"/>
            <p:cNvSpPr/>
            <p:nvPr/>
          </p:nvSpPr>
          <p:spPr>
            <a:xfrm>
              <a:off x="49176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52" name="Google Shape;93;p1"/>
            <p:cNvSpPr/>
            <p:nvPr/>
          </p:nvSpPr>
          <p:spPr>
            <a:xfrm>
              <a:off x="796680" y="1592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53" name="Google Shape;94;p1"/>
            <p:cNvSpPr/>
            <p:nvPr/>
          </p:nvSpPr>
          <p:spPr>
            <a:xfrm>
              <a:off x="110880" y="1592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</p:grpSp>
      <p:sp>
        <p:nvSpPr>
          <p:cNvPr id="754" name="Google Shape;95;p1"/>
          <p:cNvSpPr/>
          <p:nvPr/>
        </p:nvSpPr>
        <p:spPr>
          <a:xfrm>
            <a:off x="0" y="3000600"/>
            <a:ext cx="9143280" cy="2139120"/>
          </a:xfrm>
          <a:custGeom>
            <a:avLst/>
            <a:gdLst>
              <a:gd name="textAreaLeft" fmla="*/ 0 w 9143280"/>
              <a:gd name="textAreaRight" fmla="*/ 9144000 w 9143280"/>
              <a:gd name="textAreaTop" fmla="*/ 0 h 2139120"/>
              <a:gd name="textAreaBottom" fmla="*/ 2139840 h 2139120"/>
            </a:gdLst>
            <a:ahLst/>
            <a:rect l="textAreaLeft" t="textAreaTop" r="textAreaRight" b="textAreaBottom"/>
            <a:pathLst>
              <a:path w="12192063" h="2641923">
                <a:moveTo>
                  <a:pt x="12192063" y="451106"/>
                </a:moveTo>
                <a:lnTo>
                  <a:pt x="12192063" y="441541"/>
                </a:lnTo>
                <a:cubicBezTo>
                  <a:pt x="11982259" y="421143"/>
                  <a:pt x="11772456" y="403152"/>
                  <a:pt x="11562715" y="387568"/>
                </a:cubicBezTo>
                <a:cubicBezTo>
                  <a:pt x="11768709" y="376419"/>
                  <a:pt x="11977433" y="370232"/>
                  <a:pt x="12188888" y="369007"/>
                </a:cubicBezTo>
                <a:lnTo>
                  <a:pt x="12188888" y="359505"/>
                </a:lnTo>
                <a:cubicBezTo>
                  <a:pt x="11952097" y="360815"/>
                  <a:pt x="11718671" y="368395"/>
                  <a:pt x="11488610" y="382247"/>
                </a:cubicBezTo>
                <a:cubicBezTo>
                  <a:pt x="10787126" y="331949"/>
                  <a:pt x="10087610" y="308426"/>
                  <a:pt x="9390062" y="311678"/>
                </a:cubicBezTo>
                <a:cubicBezTo>
                  <a:pt x="10252075" y="193091"/>
                  <a:pt x="11189398" y="152675"/>
                  <a:pt x="12188698" y="191317"/>
                </a:cubicBezTo>
                <a:lnTo>
                  <a:pt x="12189079" y="181815"/>
                </a:lnTo>
                <a:cubicBezTo>
                  <a:pt x="11161840" y="141716"/>
                  <a:pt x="10200005" y="185426"/>
                  <a:pt x="9318117" y="311741"/>
                </a:cubicBezTo>
                <a:cubicBezTo>
                  <a:pt x="8591868" y="317062"/>
                  <a:pt x="7870317" y="351460"/>
                  <a:pt x="7157212" y="415061"/>
                </a:cubicBezTo>
                <a:cubicBezTo>
                  <a:pt x="6968617" y="431954"/>
                  <a:pt x="6780594" y="450810"/>
                  <a:pt x="6593142" y="471631"/>
                </a:cubicBezTo>
                <a:cubicBezTo>
                  <a:pt x="7049707" y="331118"/>
                  <a:pt x="7514971" y="220531"/>
                  <a:pt x="7986014" y="140576"/>
                </a:cubicBezTo>
                <a:lnTo>
                  <a:pt x="7984363" y="131200"/>
                </a:lnTo>
                <a:cubicBezTo>
                  <a:pt x="7497001" y="213886"/>
                  <a:pt x="7015798" y="329444"/>
                  <a:pt x="6544057" y="477079"/>
                </a:cubicBezTo>
                <a:cubicBezTo>
                  <a:pt x="6349321" y="499208"/>
                  <a:pt x="6155074" y="523492"/>
                  <a:pt x="5961317" y="549929"/>
                </a:cubicBezTo>
                <a:cubicBezTo>
                  <a:pt x="5671376" y="508499"/>
                  <a:pt x="5379276" y="473405"/>
                  <a:pt x="5085017" y="444645"/>
                </a:cubicBezTo>
                <a:cubicBezTo>
                  <a:pt x="5051870" y="441414"/>
                  <a:pt x="5018596" y="438310"/>
                  <a:pt x="4985449" y="435333"/>
                </a:cubicBezTo>
                <a:cubicBezTo>
                  <a:pt x="5201984" y="366199"/>
                  <a:pt x="5422945" y="305554"/>
                  <a:pt x="5648325" y="253398"/>
                </a:cubicBezTo>
                <a:cubicBezTo>
                  <a:pt x="6088126" y="215389"/>
                  <a:pt x="6489573" y="203290"/>
                  <a:pt x="6848475" y="216720"/>
                </a:cubicBezTo>
                <a:lnTo>
                  <a:pt x="6848857" y="207217"/>
                </a:lnTo>
                <a:cubicBezTo>
                  <a:pt x="6508115" y="194548"/>
                  <a:pt x="6128957" y="204937"/>
                  <a:pt x="5715127" y="238258"/>
                </a:cubicBezTo>
                <a:cubicBezTo>
                  <a:pt x="5883701" y="200798"/>
                  <a:pt x="6054363" y="168259"/>
                  <a:pt x="6227128" y="140639"/>
                </a:cubicBezTo>
                <a:lnTo>
                  <a:pt x="6225604" y="131263"/>
                </a:lnTo>
                <a:cubicBezTo>
                  <a:pt x="6030233" y="162431"/>
                  <a:pt x="5837384" y="199996"/>
                  <a:pt x="5647055" y="243959"/>
                </a:cubicBezTo>
                <a:cubicBezTo>
                  <a:pt x="5329047" y="271368"/>
                  <a:pt x="4991481" y="311952"/>
                  <a:pt x="4634357" y="365713"/>
                </a:cubicBezTo>
                <a:cubicBezTo>
                  <a:pt x="4575093" y="374582"/>
                  <a:pt x="4515466" y="383852"/>
                  <a:pt x="4455478" y="393523"/>
                </a:cubicBezTo>
                <a:cubicBezTo>
                  <a:pt x="4140517" y="372703"/>
                  <a:pt x="3823481" y="359062"/>
                  <a:pt x="3504375" y="352600"/>
                </a:cubicBezTo>
                <a:cubicBezTo>
                  <a:pt x="3837305" y="244197"/>
                  <a:pt x="4176059" y="154461"/>
                  <a:pt x="4519041" y="83816"/>
                </a:cubicBezTo>
                <a:lnTo>
                  <a:pt x="4517136" y="74567"/>
                </a:lnTo>
                <a:cubicBezTo>
                  <a:pt x="4164851" y="147083"/>
                  <a:pt x="3817042" y="239745"/>
                  <a:pt x="3475419" y="352094"/>
                </a:cubicBezTo>
                <a:cubicBezTo>
                  <a:pt x="3181033" y="346519"/>
                  <a:pt x="2885142" y="347047"/>
                  <a:pt x="2587752" y="353677"/>
                </a:cubicBezTo>
                <a:cubicBezTo>
                  <a:pt x="2806256" y="318646"/>
                  <a:pt x="3033586" y="285072"/>
                  <a:pt x="3267773" y="254918"/>
                </a:cubicBezTo>
                <a:lnTo>
                  <a:pt x="3266504" y="245543"/>
                </a:lnTo>
                <a:cubicBezTo>
                  <a:pt x="3007487" y="279117"/>
                  <a:pt x="2756789" y="316365"/>
                  <a:pt x="2517204" y="355451"/>
                </a:cubicBezTo>
                <a:cubicBezTo>
                  <a:pt x="2220405" y="363053"/>
                  <a:pt x="1922399" y="376693"/>
                  <a:pt x="1623187" y="396374"/>
                </a:cubicBezTo>
                <a:cubicBezTo>
                  <a:pt x="1883759" y="305486"/>
                  <a:pt x="2148891" y="228161"/>
                  <a:pt x="2417509" y="164711"/>
                </a:cubicBezTo>
                <a:cubicBezTo>
                  <a:pt x="2903665" y="51255"/>
                  <a:pt x="3361436" y="-436"/>
                  <a:pt x="3778314" y="11093"/>
                </a:cubicBezTo>
                <a:lnTo>
                  <a:pt x="3778314" y="1591"/>
                </a:lnTo>
                <a:cubicBezTo>
                  <a:pt x="3360928" y="-10002"/>
                  <a:pt x="2902014" y="41816"/>
                  <a:pt x="2415350" y="155526"/>
                </a:cubicBezTo>
                <a:cubicBezTo>
                  <a:pt x="2135054" y="221849"/>
                  <a:pt x="1858537" y="303157"/>
                  <a:pt x="1586992" y="399098"/>
                </a:cubicBezTo>
                <a:cubicBezTo>
                  <a:pt x="1060704" y="434488"/>
                  <a:pt x="531728" y="488714"/>
                  <a:pt x="64" y="561775"/>
                </a:cubicBezTo>
                <a:lnTo>
                  <a:pt x="64" y="571340"/>
                </a:lnTo>
                <a:cubicBezTo>
                  <a:pt x="520086" y="499757"/>
                  <a:pt x="1037927" y="446207"/>
                  <a:pt x="1553591" y="410690"/>
                </a:cubicBezTo>
                <a:cubicBezTo>
                  <a:pt x="1498810" y="430159"/>
                  <a:pt x="1443780" y="450262"/>
                  <a:pt x="1388491" y="470997"/>
                </a:cubicBezTo>
                <a:cubicBezTo>
                  <a:pt x="928922" y="501658"/>
                  <a:pt x="466111" y="546698"/>
                  <a:pt x="64" y="606118"/>
                </a:cubicBezTo>
                <a:lnTo>
                  <a:pt x="64" y="615684"/>
                </a:lnTo>
                <a:cubicBezTo>
                  <a:pt x="455316" y="557615"/>
                  <a:pt x="907796" y="513271"/>
                  <a:pt x="1357503" y="482653"/>
                </a:cubicBezTo>
                <a:cubicBezTo>
                  <a:pt x="1305687" y="502375"/>
                  <a:pt x="1253725" y="522647"/>
                  <a:pt x="1201611" y="543467"/>
                </a:cubicBezTo>
                <a:lnTo>
                  <a:pt x="1184783" y="550245"/>
                </a:lnTo>
                <a:cubicBezTo>
                  <a:pt x="794004" y="572206"/>
                  <a:pt x="399098" y="603542"/>
                  <a:pt x="64" y="644253"/>
                </a:cubicBezTo>
                <a:lnTo>
                  <a:pt x="64" y="653755"/>
                </a:lnTo>
                <a:cubicBezTo>
                  <a:pt x="389530" y="613889"/>
                  <a:pt x="775316" y="583102"/>
                  <a:pt x="1157415" y="561395"/>
                </a:cubicBezTo>
                <a:cubicBezTo>
                  <a:pt x="1093534" y="587325"/>
                  <a:pt x="1031602" y="613213"/>
                  <a:pt x="971614" y="639059"/>
                </a:cubicBezTo>
                <a:cubicBezTo>
                  <a:pt x="651701" y="648308"/>
                  <a:pt x="327851" y="662751"/>
                  <a:pt x="64" y="682389"/>
                </a:cubicBezTo>
                <a:lnTo>
                  <a:pt x="64" y="691891"/>
                </a:lnTo>
                <a:cubicBezTo>
                  <a:pt x="319723" y="672677"/>
                  <a:pt x="635718" y="658443"/>
                  <a:pt x="948055" y="649194"/>
                </a:cubicBezTo>
                <a:cubicBezTo>
                  <a:pt x="924433" y="659457"/>
                  <a:pt x="901148" y="669656"/>
                  <a:pt x="878205" y="679791"/>
                </a:cubicBezTo>
                <a:cubicBezTo>
                  <a:pt x="336614" y="805980"/>
                  <a:pt x="8636" y="902522"/>
                  <a:pt x="1905" y="904486"/>
                </a:cubicBezTo>
                <a:lnTo>
                  <a:pt x="4572" y="913608"/>
                </a:lnTo>
                <a:cubicBezTo>
                  <a:pt x="10922" y="911644"/>
                  <a:pt x="319723" y="820930"/>
                  <a:pt x="831787" y="700379"/>
                </a:cubicBezTo>
                <a:cubicBezTo>
                  <a:pt x="599631" y="804523"/>
                  <a:pt x="405067" y="901888"/>
                  <a:pt x="262446" y="977019"/>
                </a:cubicBezTo>
                <a:cubicBezTo>
                  <a:pt x="175154" y="972667"/>
                  <a:pt x="87694" y="968891"/>
                  <a:pt x="64" y="965680"/>
                </a:cubicBezTo>
                <a:lnTo>
                  <a:pt x="64" y="975182"/>
                </a:lnTo>
                <a:cubicBezTo>
                  <a:pt x="82190" y="978305"/>
                  <a:pt x="164168" y="981814"/>
                  <a:pt x="245999" y="985698"/>
                </a:cubicBezTo>
                <a:cubicBezTo>
                  <a:pt x="197612" y="1011353"/>
                  <a:pt x="155639" y="1034159"/>
                  <a:pt x="120650" y="1053480"/>
                </a:cubicBezTo>
                <a:cubicBezTo>
                  <a:pt x="80518" y="1051244"/>
                  <a:pt x="40301" y="1049128"/>
                  <a:pt x="0" y="1047145"/>
                </a:cubicBezTo>
                <a:lnTo>
                  <a:pt x="0" y="1056647"/>
                </a:lnTo>
                <a:cubicBezTo>
                  <a:pt x="35052" y="1058376"/>
                  <a:pt x="70041" y="1060195"/>
                  <a:pt x="104966" y="1062095"/>
                </a:cubicBezTo>
                <a:cubicBezTo>
                  <a:pt x="45593" y="1095099"/>
                  <a:pt x="9716" y="1116447"/>
                  <a:pt x="0" y="1122022"/>
                </a:cubicBezTo>
                <a:lnTo>
                  <a:pt x="0" y="1127596"/>
                </a:lnTo>
                <a:lnTo>
                  <a:pt x="2477" y="1131651"/>
                </a:lnTo>
                <a:cubicBezTo>
                  <a:pt x="3874" y="1130827"/>
                  <a:pt x="46228" y="1105488"/>
                  <a:pt x="123126" y="1063109"/>
                </a:cubicBezTo>
                <a:cubicBezTo>
                  <a:pt x="467254" y="1082195"/>
                  <a:pt x="808038" y="1109859"/>
                  <a:pt x="1145477" y="1146094"/>
                </a:cubicBezTo>
                <a:cubicBezTo>
                  <a:pt x="1051370" y="1172827"/>
                  <a:pt x="961943" y="1198609"/>
                  <a:pt x="877189" y="1223442"/>
                </a:cubicBezTo>
                <a:cubicBezTo>
                  <a:pt x="588772" y="1193035"/>
                  <a:pt x="296397" y="1168753"/>
                  <a:pt x="64" y="1150592"/>
                </a:cubicBezTo>
                <a:lnTo>
                  <a:pt x="64" y="1159967"/>
                </a:lnTo>
                <a:cubicBezTo>
                  <a:pt x="287930" y="1177749"/>
                  <a:pt x="572114" y="1201270"/>
                  <a:pt x="852614" y="1230537"/>
                </a:cubicBezTo>
                <a:cubicBezTo>
                  <a:pt x="711264" y="1272029"/>
                  <a:pt x="584264" y="1310291"/>
                  <a:pt x="474155" y="1343992"/>
                </a:cubicBezTo>
                <a:cubicBezTo>
                  <a:pt x="429916" y="1339431"/>
                  <a:pt x="385466" y="1334997"/>
                  <a:pt x="340805" y="1330689"/>
                </a:cubicBezTo>
                <a:cubicBezTo>
                  <a:pt x="227944" y="1294879"/>
                  <a:pt x="114364" y="1260183"/>
                  <a:pt x="64" y="1226609"/>
                </a:cubicBezTo>
                <a:lnTo>
                  <a:pt x="64" y="1236428"/>
                </a:lnTo>
                <a:cubicBezTo>
                  <a:pt x="98997" y="1265612"/>
                  <a:pt x="197464" y="1295550"/>
                  <a:pt x="295466" y="1326255"/>
                </a:cubicBezTo>
                <a:cubicBezTo>
                  <a:pt x="197591" y="1316924"/>
                  <a:pt x="99124" y="1308264"/>
                  <a:pt x="64" y="1300282"/>
                </a:cubicBezTo>
                <a:lnTo>
                  <a:pt x="64" y="1309721"/>
                </a:lnTo>
                <a:cubicBezTo>
                  <a:pt x="113856" y="1319014"/>
                  <a:pt x="226865" y="1329106"/>
                  <a:pt x="339090" y="1340001"/>
                </a:cubicBezTo>
                <a:cubicBezTo>
                  <a:pt x="363347" y="1347730"/>
                  <a:pt x="387541" y="1355395"/>
                  <a:pt x="411734" y="1363187"/>
                </a:cubicBezTo>
                <a:cubicBezTo>
                  <a:pt x="308356" y="1394861"/>
                  <a:pt x="222441" y="1422227"/>
                  <a:pt x="156401" y="1443385"/>
                </a:cubicBezTo>
                <a:cubicBezTo>
                  <a:pt x="104458" y="1425901"/>
                  <a:pt x="52345" y="1408689"/>
                  <a:pt x="64" y="1391756"/>
                </a:cubicBezTo>
                <a:lnTo>
                  <a:pt x="64" y="1401765"/>
                </a:lnTo>
                <a:cubicBezTo>
                  <a:pt x="47181" y="1417096"/>
                  <a:pt x="94191" y="1432597"/>
                  <a:pt x="141097" y="1448263"/>
                </a:cubicBezTo>
                <a:cubicBezTo>
                  <a:pt x="52642" y="1476642"/>
                  <a:pt x="3937" y="1492606"/>
                  <a:pt x="1714" y="1493683"/>
                </a:cubicBezTo>
                <a:lnTo>
                  <a:pt x="4763" y="1502678"/>
                </a:lnTo>
                <a:cubicBezTo>
                  <a:pt x="7049" y="1501918"/>
                  <a:pt x="60198" y="1484181"/>
                  <a:pt x="156337" y="1453394"/>
                </a:cubicBezTo>
                <a:cubicBezTo>
                  <a:pt x="233002" y="1479157"/>
                  <a:pt x="309202" y="1505466"/>
                  <a:pt x="384937" y="1532325"/>
                </a:cubicBezTo>
                <a:cubicBezTo>
                  <a:pt x="574421" y="1599303"/>
                  <a:pt x="754634" y="1666876"/>
                  <a:pt x="925576" y="1735038"/>
                </a:cubicBezTo>
                <a:cubicBezTo>
                  <a:pt x="871601" y="1779888"/>
                  <a:pt x="820312" y="1823896"/>
                  <a:pt x="771716" y="1867055"/>
                </a:cubicBezTo>
                <a:cubicBezTo>
                  <a:pt x="566230" y="1779508"/>
                  <a:pt x="342964" y="1690758"/>
                  <a:pt x="102362" y="1603338"/>
                </a:cubicBezTo>
                <a:cubicBezTo>
                  <a:pt x="68390" y="1590985"/>
                  <a:pt x="34227" y="1578886"/>
                  <a:pt x="64" y="1566723"/>
                </a:cubicBezTo>
                <a:lnTo>
                  <a:pt x="64" y="1576859"/>
                </a:lnTo>
                <a:cubicBezTo>
                  <a:pt x="32957" y="1588514"/>
                  <a:pt x="65850" y="1600171"/>
                  <a:pt x="98489" y="1612017"/>
                </a:cubicBezTo>
                <a:cubicBezTo>
                  <a:pt x="337693" y="1698930"/>
                  <a:pt x="559499" y="1787046"/>
                  <a:pt x="763842" y="1874086"/>
                </a:cubicBezTo>
                <a:lnTo>
                  <a:pt x="751777" y="1884792"/>
                </a:lnTo>
                <a:cubicBezTo>
                  <a:pt x="659702" y="1922123"/>
                  <a:pt x="575670" y="1957116"/>
                  <a:pt x="499682" y="1989759"/>
                </a:cubicBezTo>
                <a:cubicBezTo>
                  <a:pt x="345504" y="1923307"/>
                  <a:pt x="178943" y="1855652"/>
                  <a:pt x="64" y="1787996"/>
                </a:cubicBezTo>
                <a:lnTo>
                  <a:pt x="64" y="1798132"/>
                </a:lnTo>
                <a:cubicBezTo>
                  <a:pt x="174371" y="1864077"/>
                  <a:pt x="336614" y="1930085"/>
                  <a:pt x="487617" y="1994954"/>
                </a:cubicBezTo>
                <a:cubicBezTo>
                  <a:pt x="198374" y="2119115"/>
                  <a:pt x="31306" y="2203621"/>
                  <a:pt x="64" y="2219711"/>
                </a:cubicBezTo>
                <a:lnTo>
                  <a:pt x="64" y="2230417"/>
                </a:lnTo>
                <a:cubicBezTo>
                  <a:pt x="14034" y="2223132"/>
                  <a:pt x="186182" y="2134445"/>
                  <a:pt x="499618" y="2000085"/>
                </a:cubicBezTo>
                <a:cubicBezTo>
                  <a:pt x="528998" y="2012754"/>
                  <a:pt x="557932" y="2025424"/>
                  <a:pt x="586423" y="2038093"/>
                </a:cubicBezTo>
                <a:cubicBezTo>
                  <a:pt x="227203" y="2383465"/>
                  <a:pt x="58738" y="2632485"/>
                  <a:pt x="56452" y="2635906"/>
                </a:cubicBezTo>
                <a:lnTo>
                  <a:pt x="64326" y="2641227"/>
                </a:lnTo>
                <a:cubicBezTo>
                  <a:pt x="65151" y="2640023"/>
                  <a:pt x="145606" y="2520359"/>
                  <a:pt x="312420" y="2334181"/>
                </a:cubicBezTo>
                <a:cubicBezTo>
                  <a:pt x="383794" y="2254616"/>
                  <a:pt x="478219" y="2154907"/>
                  <a:pt x="595694" y="2042211"/>
                </a:cubicBezTo>
                <a:cubicBezTo>
                  <a:pt x="876999" y="2166816"/>
                  <a:pt x="1114362" y="2286226"/>
                  <a:pt x="1308608" y="2392207"/>
                </a:cubicBezTo>
                <a:cubicBezTo>
                  <a:pt x="1021461" y="2538350"/>
                  <a:pt x="872553" y="2633372"/>
                  <a:pt x="870458" y="2634576"/>
                </a:cubicBezTo>
                <a:lnTo>
                  <a:pt x="875094" y="2641734"/>
                </a:lnTo>
                <a:lnTo>
                  <a:pt x="876935" y="2641734"/>
                </a:lnTo>
                <a:cubicBezTo>
                  <a:pt x="891731" y="2632358"/>
                  <a:pt x="1041464" y="2538477"/>
                  <a:pt x="1318578" y="2397718"/>
                </a:cubicBezTo>
                <a:cubicBezTo>
                  <a:pt x="1428433" y="2457899"/>
                  <a:pt x="1524064" y="2513328"/>
                  <a:pt x="1606233" y="2563056"/>
                </a:cubicBezTo>
                <a:cubicBezTo>
                  <a:pt x="1627949" y="2576232"/>
                  <a:pt x="1648905" y="2589092"/>
                  <a:pt x="1669288" y="2601761"/>
                </a:cubicBezTo>
                <a:cubicBezTo>
                  <a:pt x="1652968" y="2623109"/>
                  <a:pt x="1644523" y="2634956"/>
                  <a:pt x="1643888" y="2635716"/>
                </a:cubicBezTo>
                <a:lnTo>
                  <a:pt x="1651635" y="2641164"/>
                </a:lnTo>
                <a:cubicBezTo>
                  <a:pt x="1651953" y="2640784"/>
                  <a:pt x="1660462" y="2628494"/>
                  <a:pt x="1677035" y="2606829"/>
                </a:cubicBezTo>
                <a:cubicBezTo>
                  <a:pt x="1696041" y="2618694"/>
                  <a:pt x="1714417" y="2630287"/>
                  <a:pt x="1732153" y="2641607"/>
                </a:cubicBezTo>
                <a:lnTo>
                  <a:pt x="1749806" y="2641607"/>
                </a:lnTo>
                <a:cubicBezTo>
                  <a:pt x="1728280" y="2627797"/>
                  <a:pt x="1706055" y="2613734"/>
                  <a:pt x="1682877" y="2599227"/>
                </a:cubicBezTo>
                <a:cubicBezTo>
                  <a:pt x="1714056" y="2558685"/>
                  <a:pt x="1768729" y="2490460"/>
                  <a:pt x="1847024" y="2402279"/>
                </a:cubicBezTo>
                <a:cubicBezTo>
                  <a:pt x="1929530" y="2448441"/>
                  <a:pt x="2004358" y="2491707"/>
                  <a:pt x="2071497" y="2532079"/>
                </a:cubicBezTo>
                <a:cubicBezTo>
                  <a:pt x="2135632" y="2570385"/>
                  <a:pt x="2194897" y="2606892"/>
                  <a:pt x="2249297" y="2641607"/>
                </a:cubicBezTo>
                <a:lnTo>
                  <a:pt x="2267014" y="2641607"/>
                </a:lnTo>
                <a:cubicBezTo>
                  <a:pt x="2209102" y="2604739"/>
                  <a:pt x="2145602" y="2565590"/>
                  <a:pt x="2076514" y="2524160"/>
                </a:cubicBezTo>
                <a:cubicBezTo>
                  <a:pt x="2009712" y="2484188"/>
                  <a:pt x="1935226" y="2440922"/>
                  <a:pt x="1853184" y="2395058"/>
                </a:cubicBezTo>
                <a:cubicBezTo>
                  <a:pt x="1873841" y="2371873"/>
                  <a:pt x="1896091" y="2347420"/>
                  <a:pt x="1919923" y="2321701"/>
                </a:cubicBezTo>
                <a:cubicBezTo>
                  <a:pt x="1948688" y="2290787"/>
                  <a:pt x="1980946" y="2256896"/>
                  <a:pt x="2016506" y="2220345"/>
                </a:cubicBezTo>
                <a:cubicBezTo>
                  <a:pt x="2233676" y="2328543"/>
                  <a:pt x="2418906" y="2428442"/>
                  <a:pt x="2570353" y="2514278"/>
                </a:cubicBezTo>
                <a:cubicBezTo>
                  <a:pt x="2589530" y="2525174"/>
                  <a:pt x="2608371" y="2535943"/>
                  <a:pt x="2626868" y="2546586"/>
                </a:cubicBezTo>
                <a:cubicBezTo>
                  <a:pt x="2520569" y="2601191"/>
                  <a:pt x="2465197" y="2633435"/>
                  <a:pt x="2464054" y="2634069"/>
                </a:cubicBezTo>
                <a:lnTo>
                  <a:pt x="2468309" y="2641354"/>
                </a:lnTo>
                <a:lnTo>
                  <a:pt x="2470468" y="2641354"/>
                </a:lnTo>
                <a:cubicBezTo>
                  <a:pt x="2480056" y="2635842"/>
                  <a:pt x="2536190" y="2603725"/>
                  <a:pt x="2636647" y="2552224"/>
                </a:cubicBezTo>
                <a:cubicBezTo>
                  <a:pt x="2690794" y="2583308"/>
                  <a:pt x="2741467" y="2613101"/>
                  <a:pt x="2788666" y="2641607"/>
                </a:cubicBezTo>
                <a:lnTo>
                  <a:pt x="2807081" y="2641607"/>
                </a:lnTo>
                <a:cubicBezTo>
                  <a:pt x="2757380" y="2611580"/>
                  <a:pt x="2704129" y="2580160"/>
                  <a:pt x="2647315" y="2547346"/>
                </a:cubicBezTo>
                <a:cubicBezTo>
                  <a:pt x="2720086" y="2510161"/>
                  <a:pt x="2814701" y="2463537"/>
                  <a:pt x="2930398" y="2410008"/>
                </a:cubicBezTo>
                <a:cubicBezTo>
                  <a:pt x="2991993" y="2442486"/>
                  <a:pt x="3049778" y="2473546"/>
                  <a:pt x="3103753" y="2503192"/>
                </a:cubicBezTo>
                <a:cubicBezTo>
                  <a:pt x="3132709" y="2519112"/>
                  <a:pt x="3160903" y="2534721"/>
                  <a:pt x="3188335" y="2550006"/>
                </a:cubicBezTo>
                <a:cubicBezTo>
                  <a:pt x="3145346" y="2603915"/>
                  <a:pt x="3124264" y="2634576"/>
                  <a:pt x="3123502" y="2635779"/>
                </a:cubicBezTo>
                <a:lnTo>
                  <a:pt x="3131376" y="2641100"/>
                </a:lnTo>
                <a:cubicBezTo>
                  <a:pt x="3131820" y="2640467"/>
                  <a:pt x="3153029" y="2609427"/>
                  <a:pt x="3196590" y="2554631"/>
                </a:cubicBezTo>
                <a:cubicBezTo>
                  <a:pt x="3250394" y="2584784"/>
                  <a:pt x="3301194" y="2613778"/>
                  <a:pt x="3348990" y="2641607"/>
                </a:cubicBezTo>
                <a:lnTo>
                  <a:pt x="3368040" y="2641607"/>
                </a:lnTo>
                <a:cubicBezTo>
                  <a:pt x="3316478" y="2611536"/>
                  <a:pt x="3261443" y="2580033"/>
                  <a:pt x="3202940" y="2547092"/>
                </a:cubicBezTo>
                <a:cubicBezTo>
                  <a:pt x="3244850" y="2494894"/>
                  <a:pt x="3305747" y="2422994"/>
                  <a:pt x="3387090" y="2336778"/>
                </a:cubicBezTo>
                <a:cubicBezTo>
                  <a:pt x="3442907" y="2277484"/>
                  <a:pt x="3512693" y="2206915"/>
                  <a:pt x="3596640" y="2128174"/>
                </a:cubicBezTo>
                <a:cubicBezTo>
                  <a:pt x="3686810" y="2093161"/>
                  <a:pt x="3783184" y="2056971"/>
                  <a:pt x="3885756" y="2019596"/>
                </a:cubicBezTo>
                <a:cubicBezTo>
                  <a:pt x="4023887" y="2061830"/>
                  <a:pt x="4159714" y="2105812"/>
                  <a:pt x="4293235" y="2151549"/>
                </a:cubicBezTo>
                <a:cubicBezTo>
                  <a:pt x="4470610" y="2212192"/>
                  <a:pt x="4636815" y="2273006"/>
                  <a:pt x="4791837" y="2333991"/>
                </a:cubicBezTo>
                <a:cubicBezTo>
                  <a:pt x="4778502" y="2348624"/>
                  <a:pt x="4765866" y="2362814"/>
                  <a:pt x="4753737" y="2376560"/>
                </a:cubicBezTo>
                <a:lnTo>
                  <a:pt x="4745673" y="2379728"/>
                </a:lnTo>
                <a:cubicBezTo>
                  <a:pt x="4369372" y="2528278"/>
                  <a:pt x="4162870" y="2633119"/>
                  <a:pt x="4160838" y="2634195"/>
                </a:cubicBezTo>
                <a:lnTo>
                  <a:pt x="4164648" y="2641607"/>
                </a:lnTo>
                <a:lnTo>
                  <a:pt x="4167251" y="2641607"/>
                </a:lnTo>
                <a:cubicBezTo>
                  <a:pt x="4189095" y="2630648"/>
                  <a:pt x="4389501" y="2530875"/>
                  <a:pt x="4740085" y="2392207"/>
                </a:cubicBezTo>
                <a:cubicBezTo>
                  <a:pt x="4610164" y="2540947"/>
                  <a:pt x="4553014" y="2634766"/>
                  <a:pt x="4552125" y="2635969"/>
                </a:cubicBezTo>
                <a:lnTo>
                  <a:pt x="4560253" y="2640910"/>
                </a:lnTo>
                <a:cubicBezTo>
                  <a:pt x="4561015" y="2639643"/>
                  <a:pt x="4621657" y="2540631"/>
                  <a:pt x="4758817" y="2384542"/>
                </a:cubicBezTo>
                <a:cubicBezTo>
                  <a:pt x="4784598" y="2374406"/>
                  <a:pt x="4811567" y="2363846"/>
                  <a:pt x="4839716" y="2352868"/>
                </a:cubicBezTo>
                <a:cubicBezTo>
                  <a:pt x="5090097" y="2452197"/>
                  <a:pt x="5310632" y="2549816"/>
                  <a:pt x="5502021" y="2641417"/>
                </a:cubicBezTo>
                <a:lnTo>
                  <a:pt x="5523992" y="2641417"/>
                </a:lnTo>
                <a:cubicBezTo>
                  <a:pt x="5330762" y="2548423"/>
                  <a:pt x="5107242" y="2449030"/>
                  <a:pt x="4852797" y="2347864"/>
                </a:cubicBezTo>
                <a:cubicBezTo>
                  <a:pt x="4939729" y="2314543"/>
                  <a:pt x="5037519" y="2278181"/>
                  <a:pt x="5145278" y="2240173"/>
                </a:cubicBezTo>
                <a:cubicBezTo>
                  <a:pt x="5467604" y="2368008"/>
                  <a:pt x="5748528" y="2494640"/>
                  <a:pt x="5987796" y="2611644"/>
                </a:cubicBezTo>
                <a:cubicBezTo>
                  <a:pt x="5975096" y="2626910"/>
                  <a:pt x="5968746" y="2635272"/>
                  <a:pt x="5968429" y="2635652"/>
                </a:cubicBezTo>
                <a:lnTo>
                  <a:pt x="5976049" y="2641354"/>
                </a:lnTo>
                <a:cubicBezTo>
                  <a:pt x="5976049" y="2641037"/>
                  <a:pt x="5983097" y="2632168"/>
                  <a:pt x="5996559" y="2616015"/>
                </a:cubicBezTo>
                <a:lnTo>
                  <a:pt x="6033707" y="2634322"/>
                </a:lnTo>
                <a:lnTo>
                  <a:pt x="6037263" y="2641734"/>
                </a:lnTo>
                <a:lnTo>
                  <a:pt x="6040184" y="2641734"/>
                </a:lnTo>
                <a:lnTo>
                  <a:pt x="6044565" y="2639707"/>
                </a:lnTo>
                <a:lnTo>
                  <a:pt x="6048629" y="2641734"/>
                </a:lnTo>
                <a:lnTo>
                  <a:pt x="6069902" y="2641734"/>
                </a:lnTo>
                <a:lnTo>
                  <a:pt x="6055614" y="2634576"/>
                </a:lnTo>
                <a:cubicBezTo>
                  <a:pt x="6117400" y="2606259"/>
                  <a:pt x="6209411" y="2567807"/>
                  <a:pt x="6328093" y="2522767"/>
                </a:cubicBezTo>
                <a:cubicBezTo>
                  <a:pt x="6416612" y="2563480"/>
                  <a:pt x="6500495" y="2603136"/>
                  <a:pt x="6579807" y="2641734"/>
                </a:cubicBezTo>
                <a:lnTo>
                  <a:pt x="6601524" y="2641734"/>
                </a:lnTo>
                <a:cubicBezTo>
                  <a:pt x="6519482" y="2601742"/>
                  <a:pt x="6432487" y="2560522"/>
                  <a:pt x="6340539" y="2518079"/>
                </a:cubicBezTo>
                <a:cubicBezTo>
                  <a:pt x="6426391" y="2485708"/>
                  <a:pt x="6525705" y="2450107"/>
                  <a:pt x="6637211" y="2412542"/>
                </a:cubicBezTo>
                <a:cubicBezTo>
                  <a:pt x="6821805" y="2492170"/>
                  <a:pt x="6990398" y="2569201"/>
                  <a:pt x="7142353" y="2641734"/>
                </a:cubicBezTo>
                <a:lnTo>
                  <a:pt x="7164388" y="2641734"/>
                </a:lnTo>
                <a:cubicBezTo>
                  <a:pt x="7010337" y="2567934"/>
                  <a:pt x="6838887" y="2489319"/>
                  <a:pt x="6650673" y="2407981"/>
                </a:cubicBezTo>
                <a:cubicBezTo>
                  <a:pt x="6927342" y="2315240"/>
                  <a:pt x="7277545" y="2210843"/>
                  <a:pt x="7682611" y="2114174"/>
                </a:cubicBezTo>
                <a:cubicBezTo>
                  <a:pt x="7880732" y="2066834"/>
                  <a:pt x="8082280" y="2023441"/>
                  <a:pt x="8287321" y="1983994"/>
                </a:cubicBezTo>
                <a:cubicBezTo>
                  <a:pt x="7784592" y="2341592"/>
                  <a:pt x="7471855" y="2630965"/>
                  <a:pt x="7467664" y="2635272"/>
                </a:cubicBezTo>
                <a:lnTo>
                  <a:pt x="7474014" y="2641924"/>
                </a:lnTo>
                <a:lnTo>
                  <a:pt x="7474585" y="2641924"/>
                </a:lnTo>
                <a:cubicBezTo>
                  <a:pt x="7486206" y="2631155"/>
                  <a:pt x="7803960" y="2338488"/>
                  <a:pt x="8309991" y="1979940"/>
                </a:cubicBezTo>
                <a:cubicBezTo>
                  <a:pt x="8517636" y="1940284"/>
                  <a:pt x="8728202" y="1904702"/>
                  <a:pt x="8941753" y="1873199"/>
                </a:cubicBezTo>
                <a:cubicBezTo>
                  <a:pt x="9204706" y="1987732"/>
                  <a:pt x="9423336" y="2096056"/>
                  <a:pt x="9598216" y="2189938"/>
                </a:cubicBezTo>
                <a:cubicBezTo>
                  <a:pt x="9326880" y="2387139"/>
                  <a:pt x="9130220" y="2557355"/>
                  <a:pt x="9048877" y="2635462"/>
                </a:cubicBezTo>
                <a:lnTo>
                  <a:pt x="9055227" y="2641797"/>
                </a:lnTo>
                <a:lnTo>
                  <a:pt x="9055735" y="2641797"/>
                </a:lnTo>
                <a:cubicBezTo>
                  <a:pt x="9137523" y="2563119"/>
                  <a:pt x="9335135" y="2392461"/>
                  <a:pt x="9607550" y="2194689"/>
                </a:cubicBezTo>
                <a:cubicBezTo>
                  <a:pt x="9659493" y="2222606"/>
                  <a:pt x="9707562" y="2249168"/>
                  <a:pt x="9751695" y="2274380"/>
                </a:cubicBezTo>
                <a:cubicBezTo>
                  <a:pt x="10121202" y="2484441"/>
                  <a:pt x="10301795" y="2633119"/>
                  <a:pt x="10312209" y="2641797"/>
                </a:cubicBezTo>
                <a:lnTo>
                  <a:pt x="10313162" y="2641797"/>
                </a:lnTo>
                <a:lnTo>
                  <a:pt x="10318877" y="2635019"/>
                </a:lnTo>
                <a:cubicBezTo>
                  <a:pt x="10317099" y="2633499"/>
                  <a:pt x="10136378" y="2482161"/>
                  <a:pt x="9756902" y="2266398"/>
                </a:cubicBezTo>
                <a:cubicBezTo>
                  <a:pt x="9713722" y="2241820"/>
                  <a:pt x="9666795" y="2215847"/>
                  <a:pt x="9616059" y="2188481"/>
                </a:cubicBezTo>
                <a:cubicBezTo>
                  <a:pt x="9686417" y="2137803"/>
                  <a:pt x="9761665" y="2084971"/>
                  <a:pt x="9841103" y="2031695"/>
                </a:cubicBezTo>
                <a:cubicBezTo>
                  <a:pt x="9984867" y="2103722"/>
                  <a:pt x="10110025" y="2170744"/>
                  <a:pt x="10216134" y="2230164"/>
                </a:cubicBezTo>
                <a:cubicBezTo>
                  <a:pt x="10501503" y="2390053"/>
                  <a:pt x="10693781" y="2519663"/>
                  <a:pt x="10792778" y="2590295"/>
                </a:cubicBezTo>
                <a:cubicBezTo>
                  <a:pt x="10765219" y="2618675"/>
                  <a:pt x="10750804" y="2635019"/>
                  <a:pt x="10750359" y="2635526"/>
                </a:cubicBezTo>
                <a:lnTo>
                  <a:pt x="10757598" y="2641861"/>
                </a:lnTo>
                <a:cubicBezTo>
                  <a:pt x="10757980" y="2641417"/>
                  <a:pt x="10772584" y="2624757"/>
                  <a:pt x="10800588" y="2595997"/>
                </a:cubicBezTo>
                <a:cubicBezTo>
                  <a:pt x="10831258" y="2617978"/>
                  <a:pt x="10851959" y="2633625"/>
                  <a:pt x="10862818" y="2641924"/>
                </a:cubicBezTo>
                <a:lnTo>
                  <a:pt x="10877169" y="2641924"/>
                </a:lnTo>
                <a:lnTo>
                  <a:pt x="10877613" y="2641354"/>
                </a:lnTo>
                <a:cubicBezTo>
                  <a:pt x="10876915" y="2640847"/>
                  <a:pt x="10853357" y="2622349"/>
                  <a:pt x="10807319" y="2589155"/>
                </a:cubicBezTo>
                <a:cubicBezTo>
                  <a:pt x="10853420" y="2542151"/>
                  <a:pt x="10931081" y="2467147"/>
                  <a:pt x="11037824" y="2377700"/>
                </a:cubicBezTo>
                <a:cubicBezTo>
                  <a:pt x="11279569" y="2517889"/>
                  <a:pt x="11421808" y="2615825"/>
                  <a:pt x="11458893" y="2641924"/>
                </a:cubicBezTo>
                <a:lnTo>
                  <a:pt x="11473879" y="2641924"/>
                </a:lnTo>
                <a:lnTo>
                  <a:pt x="11474323" y="2641227"/>
                </a:lnTo>
                <a:cubicBezTo>
                  <a:pt x="11472418" y="2639833"/>
                  <a:pt x="11326432" y="2534169"/>
                  <a:pt x="11045634" y="2371239"/>
                </a:cubicBezTo>
                <a:cubicBezTo>
                  <a:pt x="11071860" y="2349403"/>
                  <a:pt x="11099736" y="2326788"/>
                  <a:pt x="11129391" y="2303394"/>
                </a:cubicBezTo>
                <a:cubicBezTo>
                  <a:pt x="11174285" y="2268109"/>
                  <a:pt x="11225022" y="2229910"/>
                  <a:pt x="11281283" y="2189875"/>
                </a:cubicBezTo>
                <a:cubicBezTo>
                  <a:pt x="11775567" y="2444912"/>
                  <a:pt x="12045632" y="2628874"/>
                  <a:pt x="12064619" y="2641924"/>
                </a:cubicBezTo>
                <a:lnTo>
                  <a:pt x="12066207" y="2641924"/>
                </a:lnTo>
                <a:lnTo>
                  <a:pt x="12071159" y="2634892"/>
                </a:lnTo>
                <a:cubicBezTo>
                  <a:pt x="12068429" y="2632992"/>
                  <a:pt x="11798109" y="2446179"/>
                  <a:pt x="11290109" y="2183666"/>
                </a:cubicBezTo>
                <a:cubicBezTo>
                  <a:pt x="11556111" y="1995106"/>
                  <a:pt x="11843448" y="1838383"/>
                  <a:pt x="12146153" y="1716730"/>
                </a:cubicBezTo>
                <a:lnTo>
                  <a:pt x="12188634" y="1718631"/>
                </a:lnTo>
                <a:lnTo>
                  <a:pt x="12189143" y="1709128"/>
                </a:lnTo>
                <a:lnTo>
                  <a:pt x="12167933" y="1708178"/>
                </a:lnTo>
                <a:cubicBezTo>
                  <a:pt x="12175490" y="1705264"/>
                  <a:pt x="12182983" y="1702224"/>
                  <a:pt x="12190603" y="1699310"/>
                </a:cubicBezTo>
                <a:lnTo>
                  <a:pt x="12187174" y="1690441"/>
                </a:lnTo>
                <a:cubicBezTo>
                  <a:pt x="12172886" y="1695971"/>
                  <a:pt x="12158726" y="1701546"/>
                  <a:pt x="12144566" y="1707165"/>
                </a:cubicBezTo>
                <a:cubicBezTo>
                  <a:pt x="11545887" y="1680679"/>
                  <a:pt x="10946257" y="1684904"/>
                  <a:pt x="10348023" y="1719834"/>
                </a:cubicBezTo>
                <a:cubicBezTo>
                  <a:pt x="10535920" y="1613980"/>
                  <a:pt x="10726737" y="1517122"/>
                  <a:pt x="10918634" y="1429955"/>
                </a:cubicBezTo>
                <a:cubicBezTo>
                  <a:pt x="11010646" y="1388228"/>
                  <a:pt x="11102975" y="1348807"/>
                  <a:pt x="11195621" y="1311685"/>
                </a:cubicBezTo>
                <a:cubicBezTo>
                  <a:pt x="11527092" y="1320129"/>
                  <a:pt x="11858054" y="1337613"/>
                  <a:pt x="12188507" y="1364137"/>
                </a:cubicBezTo>
                <a:lnTo>
                  <a:pt x="12189270" y="1354635"/>
                </a:lnTo>
                <a:cubicBezTo>
                  <a:pt x="11866245" y="1328491"/>
                  <a:pt x="11542395" y="1311197"/>
                  <a:pt x="11217720" y="1302753"/>
                </a:cubicBezTo>
                <a:cubicBezTo>
                  <a:pt x="11464481" y="1204285"/>
                  <a:pt x="11717210" y="1121369"/>
                  <a:pt x="11974385" y="1054493"/>
                </a:cubicBezTo>
                <a:cubicBezTo>
                  <a:pt x="12045632" y="1060277"/>
                  <a:pt x="12116943" y="1066358"/>
                  <a:pt x="12188317" y="1072737"/>
                </a:cubicBezTo>
                <a:lnTo>
                  <a:pt x="12189206" y="1063235"/>
                </a:lnTo>
                <a:cubicBezTo>
                  <a:pt x="12126976" y="1057661"/>
                  <a:pt x="12064809" y="1052339"/>
                  <a:pt x="12002643" y="1047272"/>
                </a:cubicBezTo>
                <a:cubicBezTo>
                  <a:pt x="12065127" y="1031435"/>
                  <a:pt x="12127484" y="1016656"/>
                  <a:pt x="12189778" y="1002928"/>
                </a:cubicBezTo>
                <a:lnTo>
                  <a:pt x="12187745" y="993679"/>
                </a:lnTo>
                <a:cubicBezTo>
                  <a:pt x="12116498" y="1009263"/>
                  <a:pt x="12045124" y="1026322"/>
                  <a:pt x="11973560" y="1044864"/>
                </a:cubicBezTo>
                <a:cubicBezTo>
                  <a:pt x="11356848" y="995010"/>
                  <a:pt x="10743311" y="970811"/>
                  <a:pt x="10136251" y="972204"/>
                </a:cubicBezTo>
                <a:cubicBezTo>
                  <a:pt x="10247503" y="928621"/>
                  <a:pt x="10357866" y="888858"/>
                  <a:pt x="10467340" y="852921"/>
                </a:cubicBezTo>
                <a:cubicBezTo>
                  <a:pt x="10623677" y="801609"/>
                  <a:pt x="10777919" y="758260"/>
                  <a:pt x="10930065" y="722868"/>
                </a:cubicBezTo>
                <a:cubicBezTo>
                  <a:pt x="11346688" y="744831"/>
                  <a:pt x="11766106" y="776986"/>
                  <a:pt x="12188254" y="819346"/>
                </a:cubicBezTo>
                <a:lnTo>
                  <a:pt x="12189270" y="809844"/>
                </a:lnTo>
                <a:cubicBezTo>
                  <a:pt x="11778297" y="768668"/>
                  <a:pt x="11369802" y="736994"/>
                  <a:pt x="10963720" y="714823"/>
                </a:cubicBezTo>
                <a:cubicBezTo>
                  <a:pt x="11392408" y="618091"/>
                  <a:pt x="11802682" y="584960"/>
                  <a:pt x="12188444" y="616317"/>
                </a:cubicBezTo>
                <a:lnTo>
                  <a:pt x="12189206" y="606815"/>
                </a:lnTo>
                <a:cubicBezTo>
                  <a:pt x="11792839" y="574571"/>
                  <a:pt x="11370628" y="610299"/>
                  <a:pt x="10929239" y="712986"/>
                </a:cubicBezTo>
                <a:cubicBezTo>
                  <a:pt x="10463594" y="688407"/>
                  <a:pt x="10002139" y="676516"/>
                  <a:pt x="9544939" y="677321"/>
                </a:cubicBezTo>
                <a:cubicBezTo>
                  <a:pt x="10155619" y="528390"/>
                  <a:pt x="10806367" y="432925"/>
                  <a:pt x="11488674" y="392256"/>
                </a:cubicBezTo>
                <a:cubicBezTo>
                  <a:pt x="11723053" y="408769"/>
                  <a:pt x="11957495" y="428385"/>
                  <a:pt x="12192063" y="451106"/>
                </a:cubicBezTo>
                <a:close/>
                <a:moveTo>
                  <a:pt x="6546088" y="486771"/>
                </a:moveTo>
                <a:cubicBezTo>
                  <a:pt x="6749288" y="463712"/>
                  <a:pt x="6953377" y="443061"/>
                  <a:pt x="7158292" y="424817"/>
                </a:cubicBezTo>
                <a:cubicBezTo>
                  <a:pt x="7848346" y="363243"/>
                  <a:pt x="8545385" y="329035"/>
                  <a:pt x="9249410" y="322194"/>
                </a:cubicBezTo>
                <a:cubicBezTo>
                  <a:pt x="8978900" y="362483"/>
                  <a:pt x="8716073" y="410564"/>
                  <a:pt x="8460994" y="466436"/>
                </a:cubicBezTo>
                <a:cubicBezTo>
                  <a:pt x="8077327" y="549851"/>
                  <a:pt x="7698931" y="656042"/>
                  <a:pt x="7327964" y="784442"/>
                </a:cubicBezTo>
                <a:cubicBezTo>
                  <a:pt x="7315835" y="785645"/>
                  <a:pt x="7303770" y="786912"/>
                  <a:pt x="7291642" y="788053"/>
                </a:cubicBezTo>
                <a:cubicBezTo>
                  <a:pt x="6943345" y="712922"/>
                  <a:pt x="6590602" y="647275"/>
                  <a:pt x="6233414" y="591105"/>
                </a:cubicBezTo>
                <a:cubicBezTo>
                  <a:pt x="6336284" y="554827"/>
                  <a:pt x="6440488" y="520049"/>
                  <a:pt x="6546088" y="486771"/>
                </a:cubicBezTo>
                <a:close/>
                <a:moveTo>
                  <a:pt x="9814941" y="1759237"/>
                </a:moveTo>
                <a:cubicBezTo>
                  <a:pt x="9599041" y="1666496"/>
                  <a:pt x="9359836" y="1570270"/>
                  <a:pt x="9098597" y="1474172"/>
                </a:cubicBezTo>
                <a:cubicBezTo>
                  <a:pt x="9163241" y="1437050"/>
                  <a:pt x="9227757" y="1401151"/>
                  <a:pt x="9292209" y="1366481"/>
                </a:cubicBezTo>
                <a:lnTo>
                  <a:pt x="9326817" y="1363567"/>
                </a:lnTo>
                <a:cubicBezTo>
                  <a:pt x="9677273" y="1484371"/>
                  <a:pt x="9994392" y="1606759"/>
                  <a:pt x="10275507" y="1723952"/>
                </a:cubicBezTo>
                <a:cubicBezTo>
                  <a:pt x="10121138" y="1733537"/>
                  <a:pt x="9967595" y="1745300"/>
                  <a:pt x="9814941" y="1759237"/>
                </a:cubicBezTo>
                <a:close/>
                <a:moveTo>
                  <a:pt x="10295255" y="1731997"/>
                </a:moveTo>
                <a:lnTo>
                  <a:pt x="10301605" y="1734658"/>
                </a:lnTo>
                <a:cubicBezTo>
                  <a:pt x="10224008" y="1779001"/>
                  <a:pt x="10146982" y="1824865"/>
                  <a:pt x="10070529" y="1872249"/>
                </a:cubicBezTo>
                <a:cubicBezTo>
                  <a:pt x="9994773" y="1837832"/>
                  <a:pt x="9915652" y="1802883"/>
                  <a:pt x="9833229" y="1767408"/>
                </a:cubicBezTo>
                <a:cubicBezTo>
                  <a:pt x="9986391" y="1753428"/>
                  <a:pt x="10140379" y="1741626"/>
                  <a:pt x="10295255" y="1731997"/>
                </a:cubicBezTo>
                <a:close/>
                <a:moveTo>
                  <a:pt x="2138045" y="2013831"/>
                </a:moveTo>
                <a:cubicBezTo>
                  <a:pt x="1894205" y="1904176"/>
                  <a:pt x="1622933" y="1789834"/>
                  <a:pt x="1325944" y="1675428"/>
                </a:cubicBezTo>
                <a:cubicBezTo>
                  <a:pt x="1458024" y="1627619"/>
                  <a:pt x="1601641" y="1577619"/>
                  <a:pt x="1756791" y="1525420"/>
                </a:cubicBezTo>
                <a:cubicBezTo>
                  <a:pt x="2043729" y="1573311"/>
                  <a:pt x="2324208" y="1626821"/>
                  <a:pt x="2598230" y="1685943"/>
                </a:cubicBezTo>
                <a:cubicBezTo>
                  <a:pt x="2480501" y="1779571"/>
                  <a:pt x="2373884" y="1870602"/>
                  <a:pt x="2278380" y="1957008"/>
                </a:cubicBezTo>
                <a:cubicBezTo>
                  <a:pt x="2230203" y="1976184"/>
                  <a:pt x="2183429" y="1995124"/>
                  <a:pt x="2138045" y="2013831"/>
                </a:cubicBezTo>
                <a:close/>
                <a:moveTo>
                  <a:pt x="2258187" y="1975316"/>
                </a:moveTo>
                <a:cubicBezTo>
                  <a:pt x="2235073" y="1996430"/>
                  <a:pt x="2212613" y="2017208"/>
                  <a:pt x="2190814" y="2037650"/>
                </a:cubicBezTo>
                <a:lnTo>
                  <a:pt x="2149983" y="2019216"/>
                </a:lnTo>
                <a:cubicBezTo>
                  <a:pt x="2185245" y="2004690"/>
                  <a:pt x="2221313" y="1990057"/>
                  <a:pt x="2258187" y="1975316"/>
                </a:cubicBezTo>
                <a:close/>
                <a:moveTo>
                  <a:pt x="5040694" y="1641663"/>
                </a:moveTo>
                <a:cubicBezTo>
                  <a:pt x="4941716" y="1669112"/>
                  <a:pt x="4845495" y="1696712"/>
                  <a:pt x="4752023" y="1724459"/>
                </a:cubicBezTo>
                <a:cubicBezTo>
                  <a:pt x="4590396" y="1676866"/>
                  <a:pt x="4427411" y="1631464"/>
                  <a:pt x="4263073" y="1588261"/>
                </a:cubicBezTo>
                <a:cubicBezTo>
                  <a:pt x="4482465" y="1434440"/>
                  <a:pt x="4710157" y="1292750"/>
                  <a:pt x="4945126" y="1163831"/>
                </a:cubicBezTo>
                <a:cubicBezTo>
                  <a:pt x="5259026" y="1095752"/>
                  <a:pt x="5577923" y="1034792"/>
                  <a:pt x="5901817" y="980947"/>
                </a:cubicBezTo>
                <a:cubicBezTo>
                  <a:pt x="6115476" y="1020222"/>
                  <a:pt x="6325299" y="1062747"/>
                  <a:pt x="6531293" y="1108529"/>
                </a:cubicBezTo>
                <a:cubicBezTo>
                  <a:pt x="6388862" y="1175804"/>
                  <a:pt x="6250877" y="1246456"/>
                  <a:pt x="6117273" y="1320490"/>
                </a:cubicBezTo>
                <a:cubicBezTo>
                  <a:pt x="6059697" y="1352500"/>
                  <a:pt x="6003989" y="1384490"/>
                  <a:pt x="5950141" y="1416462"/>
                </a:cubicBezTo>
                <a:cubicBezTo>
                  <a:pt x="5642039" y="1484162"/>
                  <a:pt x="5338890" y="1559229"/>
                  <a:pt x="5040694" y="1641663"/>
                </a:cubicBezTo>
                <a:close/>
                <a:moveTo>
                  <a:pt x="5924614" y="1432046"/>
                </a:moveTo>
                <a:cubicBezTo>
                  <a:pt x="5696801" y="1568205"/>
                  <a:pt x="5478685" y="1719904"/>
                  <a:pt x="5271834" y="1886059"/>
                </a:cubicBezTo>
                <a:lnTo>
                  <a:pt x="5218494" y="1868765"/>
                </a:lnTo>
                <a:cubicBezTo>
                  <a:pt x="5069777" y="1820412"/>
                  <a:pt x="4919917" y="1773952"/>
                  <a:pt x="4768914" y="1729400"/>
                </a:cubicBezTo>
                <a:cubicBezTo>
                  <a:pt x="4857814" y="1703091"/>
                  <a:pt x="4949273" y="1676929"/>
                  <a:pt x="5043297" y="1650912"/>
                </a:cubicBezTo>
                <a:cubicBezTo>
                  <a:pt x="5332051" y="1570923"/>
                  <a:pt x="5625827" y="1497972"/>
                  <a:pt x="5924614" y="1432046"/>
                </a:cubicBezTo>
                <a:close/>
                <a:moveTo>
                  <a:pt x="2143379" y="1400372"/>
                </a:moveTo>
                <a:cubicBezTo>
                  <a:pt x="2225212" y="1374779"/>
                  <a:pt x="2309432" y="1349016"/>
                  <a:pt x="2396046" y="1323088"/>
                </a:cubicBezTo>
                <a:cubicBezTo>
                  <a:pt x="2580113" y="1355522"/>
                  <a:pt x="2762822" y="1390616"/>
                  <a:pt x="2944178" y="1428371"/>
                </a:cubicBezTo>
                <a:cubicBezTo>
                  <a:pt x="2896851" y="1461439"/>
                  <a:pt x="2850007" y="1495013"/>
                  <a:pt x="2803652" y="1529094"/>
                </a:cubicBezTo>
                <a:cubicBezTo>
                  <a:pt x="2586736" y="1482261"/>
                  <a:pt x="2366709" y="1439223"/>
                  <a:pt x="2143570" y="1399992"/>
                </a:cubicBezTo>
                <a:close/>
                <a:moveTo>
                  <a:pt x="2793492" y="1536633"/>
                </a:moveTo>
                <a:cubicBezTo>
                  <a:pt x="2776728" y="1548922"/>
                  <a:pt x="2759964" y="1561212"/>
                  <a:pt x="2743391" y="1573691"/>
                </a:cubicBezTo>
                <a:cubicBezTo>
                  <a:pt x="2696572" y="1608830"/>
                  <a:pt x="2651335" y="1643735"/>
                  <a:pt x="2607691" y="1678405"/>
                </a:cubicBezTo>
                <a:cubicBezTo>
                  <a:pt x="2336756" y="1619872"/>
                  <a:pt x="2059476" y="1566786"/>
                  <a:pt x="1775841" y="1519149"/>
                </a:cubicBezTo>
                <a:cubicBezTo>
                  <a:pt x="1886248" y="1482280"/>
                  <a:pt x="2002199" y="1444760"/>
                  <a:pt x="2123694" y="1406580"/>
                </a:cubicBezTo>
                <a:cubicBezTo>
                  <a:pt x="2350091" y="1445900"/>
                  <a:pt x="2573420" y="1489204"/>
                  <a:pt x="2793683" y="1536506"/>
                </a:cubicBezTo>
                <a:close/>
                <a:moveTo>
                  <a:pt x="3638614" y="549802"/>
                </a:moveTo>
                <a:cubicBezTo>
                  <a:pt x="3919665" y="564118"/>
                  <a:pt x="4197395" y="583925"/>
                  <a:pt x="4471797" y="609222"/>
                </a:cubicBezTo>
                <a:cubicBezTo>
                  <a:pt x="4371893" y="648878"/>
                  <a:pt x="4273125" y="690478"/>
                  <a:pt x="4175506" y="734017"/>
                </a:cubicBezTo>
                <a:cubicBezTo>
                  <a:pt x="3830276" y="701285"/>
                  <a:pt x="3477749" y="676054"/>
                  <a:pt x="3117914" y="658317"/>
                </a:cubicBezTo>
                <a:cubicBezTo>
                  <a:pt x="3294317" y="619759"/>
                  <a:pt x="3467881" y="583587"/>
                  <a:pt x="3638614" y="549802"/>
                </a:cubicBezTo>
                <a:close/>
                <a:moveTo>
                  <a:pt x="3081592" y="656479"/>
                </a:moveTo>
                <a:cubicBezTo>
                  <a:pt x="2968352" y="651032"/>
                  <a:pt x="2854408" y="646344"/>
                  <a:pt x="2739771" y="642416"/>
                </a:cubicBezTo>
                <a:cubicBezTo>
                  <a:pt x="2831338" y="602634"/>
                  <a:pt x="2924048" y="564266"/>
                  <a:pt x="3017901" y="527313"/>
                </a:cubicBezTo>
                <a:cubicBezTo>
                  <a:pt x="3213227" y="531537"/>
                  <a:pt x="3407092" y="538399"/>
                  <a:pt x="3599498" y="547901"/>
                </a:cubicBezTo>
                <a:cubicBezTo>
                  <a:pt x="3429870" y="581729"/>
                  <a:pt x="3257214" y="617922"/>
                  <a:pt x="3081528" y="656479"/>
                </a:cubicBezTo>
                <a:close/>
                <a:moveTo>
                  <a:pt x="6837236" y="972521"/>
                </a:moveTo>
                <a:cubicBezTo>
                  <a:pt x="6717856" y="945155"/>
                  <a:pt x="6597460" y="918973"/>
                  <a:pt x="6476111" y="893970"/>
                </a:cubicBezTo>
                <a:cubicBezTo>
                  <a:pt x="6606033" y="876106"/>
                  <a:pt x="6736588" y="859363"/>
                  <a:pt x="6867779" y="843735"/>
                </a:cubicBezTo>
                <a:cubicBezTo>
                  <a:pt x="6930327" y="857121"/>
                  <a:pt x="6992620" y="870804"/>
                  <a:pt x="7054723" y="884785"/>
                </a:cubicBezTo>
                <a:cubicBezTo>
                  <a:pt x="6981254" y="913247"/>
                  <a:pt x="6908737" y="942494"/>
                  <a:pt x="6837172" y="972521"/>
                </a:cubicBezTo>
                <a:close/>
                <a:moveTo>
                  <a:pt x="7071424" y="888522"/>
                </a:moveTo>
                <a:cubicBezTo>
                  <a:pt x="7350570" y="951616"/>
                  <a:pt x="7625906" y="1021109"/>
                  <a:pt x="7897369" y="1097000"/>
                </a:cubicBezTo>
                <a:cubicBezTo>
                  <a:pt x="7769543" y="1111316"/>
                  <a:pt x="7642225" y="1126817"/>
                  <a:pt x="7515416" y="1143497"/>
                </a:cubicBezTo>
                <a:cubicBezTo>
                  <a:pt x="7298309" y="1083525"/>
                  <a:pt x="7077520" y="1027741"/>
                  <a:pt x="6853047" y="976132"/>
                </a:cubicBezTo>
                <a:cubicBezTo>
                  <a:pt x="6924866" y="946188"/>
                  <a:pt x="6997637" y="916984"/>
                  <a:pt x="7071360" y="888522"/>
                </a:cubicBezTo>
                <a:close/>
                <a:moveTo>
                  <a:pt x="6822313" y="978793"/>
                </a:moveTo>
                <a:cubicBezTo>
                  <a:pt x="6728396" y="1018531"/>
                  <a:pt x="6636258" y="1059624"/>
                  <a:pt x="6545770" y="1102067"/>
                </a:cubicBezTo>
                <a:cubicBezTo>
                  <a:pt x="6344222" y="1057090"/>
                  <a:pt x="6138907" y="1015237"/>
                  <a:pt x="5929821" y="976512"/>
                </a:cubicBezTo>
                <a:cubicBezTo>
                  <a:pt x="6101188" y="948259"/>
                  <a:pt x="6273781" y="922052"/>
                  <a:pt x="6447600" y="897898"/>
                </a:cubicBezTo>
                <a:cubicBezTo>
                  <a:pt x="6573520" y="923617"/>
                  <a:pt x="6698425" y="950584"/>
                  <a:pt x="6822250" y="978793"/>
                </a:cubicBezTo>
                <a:close/>
                <a:moveTo>
                  <a:pt x="5902262" y="971444"/>
                </a:moveTo>
                <a:cubicBezTo>
                  <a:pt x="5761209" y="945516"/>
                  <a:pt x="5618525" y="921039"/>
                  <a:pt x="5474208" y="898024"/>
                </a:cubicBezTo>
                <a:cubicBezTo>
                  <a:pt x="5554263" y="861283"/>
                  <a:pt x="5635371" y="825491"/>
                  <a:pt x="5717540" y="790650"/>
                </a:cubicBezTo>
                <a:lnTo>
                  <a:pt x="5761228" y="772342"/>
                </a:lnTo>
                <a:cubicBezTo>
                  <a:pt x="5983523" y="808495"/>
                  <a:pt x="6202953" y="848442"/>
                  <a:pt x="6419533" y="892196"/>
                </a:cubicBezTo>
                <a:cubicBezTo>
                  <a:pt x="6245841" y="916604"/>
                  <a:pt x="6073394" y="943020"/>
                  <a:pt x="5902198" y="971444"/>
                </a:cubicBezTo>
                <a:close/>
                <a:moveTo>
                  <a:pt x="5874576" y="976069"/>
                </a:moveTo>
                <a:cubicBezTo>
                  <a:pt x="5570538" y="1027000"/>
                  <a:pt x="5270691" y="1084267"/>
                  <a:pt x="4975035" y="1147868"/>
                </a:cubicBezTo>
                <a:cubicBezTo>
                  <a:pt x="5131372" y="1062811"/>
                  <a:pt x="5292598" y="981916"/>
                  <a:pt x="5458714" y="905183"/>
                </a:cubicBezTo>
                <a:cubicBezTo>
                  <a:pt x="5598751" y="927481"/>
                  <a:pt x="5737352" y="951110"/>
                  <a:pt x="5874512" y="976069"/>
                </a:cubicBezTo>
                <a:close/>
                <a:moveTo>
                  <a:pt x="5713476" y="782035"/>
                </a:moveTo>
                <a:cubicBezTo>
                  <a:pt x="5626862" y="818650"/>
                  <a:pt x="5541474" y="856424"/>
                  <a:pt x="5457317" y="895364"/>
                </a:cubicBezTo>
                <a:cubicBezTo>
                  <a:pt x="5229651" y="859255"/>
                  <a:pt x="4998066" y="826714"/>
                  <a:pt x="4762564" y="797745"/>
                </a:cubicBezTo>
                <a:cubicBezTo>
                  <a:pt x="4714767" y="791835"/>
                  <a:pt x="4666787" y="786108"/>
                  <a:pt x="4618609" y="780578"/>
                </a:cubicBezTo>
                <a:cubicBezTo>
                  <a:pt x="4795393" y="746497"/>
                  <a:pt x="4973193" y="714272"/>
                  <a:pt x="5152009" y="683909"/>
                </a:cubicBezTo>
                <a:cubicBezTo>
                  <a:pt x="5351190" y="709248"/>
                  <a:pt x="5548332" y="737774"/>
                  <a:pt x="5743448" y="769492"/>
                </a:cubicBezTo>
                <a:cubicBezTo>
                  <a:pt x="5733479" y="773673"/>
                  <a:pt x="5723382" y="777790"/>
                  <a:pt x="5713413" y="782035"/>
                </a:cubicBezTo>
                <a:close/>
                <a:moveTo>
                  <a:pt x="4587304" y="777030"/>
                </a:moveTo>
                <a:cubicBezTo>
                  <a:pt x="4457637" y="762207"/>
                  <a:pt x="4326846" y="748460"/>
                  <a:pt x="4194937" y="735791"/>
                </a:cubicBezTo>
                <a:cubicBezTo>
                  <a:pt x="4293026" y="692334"/>
                  <a:pt x="4392340" y="650778"/>
                  <a:pt x="4492879" y="611122"/>
                </a:cubicBezTo>
                <a:cubicBezTo>
                  <a:pt x="4604893" y="621596"/>
                  <a:pt x="4716355" y="632914"/>
                  <a:pt x="4827270" y="645077"/>
                </a:cubicBezTo>
                <a:cubicBezTo>
                  <a:pt x="4925143" y="655928"/>
                  <a:pt x="5022514" y="667502"/>
                  <a:pt x="5119370" y="679791"/>
                </a:cubicBezTo>
                <a:cubicBezTo>
                  <a:pt x="4941189" y="710407"/>
                  <a:pt x="4763815" y="742822"/>
                  <a:pt x="4587240" y="777030"/>
                </a:cubicBezTo>
                <a:close/>
                <a:moveTo>
                  <a:pt x="4177094" y="743709"/>
                </a:moveTo>
                <a:cubicBezTo>
                  <a:pt x="4304557" y="755790"/>
                  <a:pt x="4430986" y="768922"/>
                  <a:pt x="4556379" y="783112"/>
                </a:cubicBezTo>
                <a:cubicBezTo>
                  <a:pt x="4279900" y="837166"/>
                  <a:pt x="4005917" y="895725"/>
                  <a:pt x="3734435" y="958775"/>
                </a:cubicBezTo>
                <a:cubicBezTo>
                  <a:pt x="3877945" y="883264"/>
                  <a:pt x="4024357" y="812080"/>
                  <a:pt x="4173665" y="745230"/>
                </a:cubicBezTo>
                <a:close/>
                <a:moveTo>
                  <a:pt x="4587685" y="786596"/>
                </a:moveTo>
                <a:cubicBezTo>
                  <a:pt x="4645724" y="793266"/>
                  <a:pt x="4703553" y="800108"/>
                  <a:pt x="4761167" y="807120"/>
                </a:cubicBezTo>
                <a:cubicBezTo>
                  <a:pt x="4991627" y="835373"/>
                  <a:pt x="5218576" y="867174"/>
                  <a:pt x="5442014" y="902522"/>
                </a:cubicBezTo>
                <a:cubicBezTo>
                  <a:pt x="5270310" y="982087"/>
                  <a:pt x="5103749" y="1066232"/>
                  <a:pt x="4942332" y="1154963"/>
                </a:cubicBezTo>
                <a:cubicBezTo>
                  <a:pt x="4546937" y="1240818"/>
                  <a:pt x="4160158" y="1337955"/>
                  <a:pt x="3781997" y="1446362"/>
                </a:cubicBezTo>
                <a:lnTo>
                  <a:pt x="3739579" y="1458588"/>
                </a:lnTo>
                <a:cubicBezTo>
                  <a:pt x="3533032" y="1410571"/>
                  <a:pt x="3324816" y="1365892"/>
                  <a:pt x="3114929" y="1324545"/>
                </a:cubicBezTo>
                <a:cubicBezTo>
                  <a:pt x="3303607" y="1200383"/>
                  <a:pt x="3499041" y="1084393"/>
                  <a:pt x="3701225" y="976576"/>
                </a:cubicBezTo>
                <a:cubicBezTo>
                  <a:pt x="3993534" y="907989"/>
                  <a:pt x="4289000" y="844667"/>
                  <a:pt x="4587621" y="786596"/>
                </a:cubicBezTo>
                <a:close/>
                <a:moveTo>
                  <a:pt x="4912741" y="1171180"/>
                </a:moveTo>
                <a:cubicBezTo>
                  <a:pt x="4685049" y="1297305"/>
                  <a:pt x="4464279" y="1435498"/>
                  <a:pt x="4251389" y="1585157"/>
                </a:cubicBezTo>
                <a:cubicBezTo>
                  <a:pt x="4088194" y="1542207"/>
                  <a:pt x="3923837" y="1501411"/>
                  <a:pt x="3758311" y="1462769"/>
                </a:cubicBezTo>
                <a:lnTo>
                  <a:pt x="3784473" y="1455231"/>
                </a:lnTo>
                <a:cubicBezTo>
                  <a:pt x="4151840" y="1350029"/>
                  <a:pt x="4527912" y="1255350"/>
                  <a:pt x="4912678" y="1171180"/>
                </a:cubicBezTo>
                <a:close/>
                <a:moveTo>
                  <a:pt x="3101277" y="1321694"/>
                </a:moveTo>
                <a:cubicBezTo>
                  <a:pt x="2958910" y="1293739"/>
                  <a:pt x="2815844" y="1267342"/>
                  <a:pt x="2672080" y="1242509"/>
                </a:cubicBezTo>
                <a:cubicBezTo>
                  <a:pt x="2874982" y="1184819"/>
                  <a:pt x="3088913" y="1127514"/>
                  <a:pt x="3313875" y="1070584"/>
                </a:cubicBezTo>
                <a:cubicBezTo>
                  <a:pt x="3430632" y="1041019"/>
                  <a:pt x="3547955" y="1012411"/>
                  <a:pt x="3665855" y="984747"/>
                </a:cubicBezTo>
                <a:cubicBezTo>
                  <a:pt x="3471628" y="1089227"/>
                  <a:pt x="3283439" y="1201542"/>
                  <a:pt x="3101277" y="1321694"/>
                </a:cubicBezTo>
                <a:close/>
                <a:moveTo>
                  <a:pt x="3089910" y="1329169"/>
                </a:moveTo>
                <a:cubicBezTo>
                  <a:pt x="3044527" y="1359196"/>
                  <a:pt x="2999594" y="1389729"/>
                  <a:pt x="2955100" y="1420770"/>
                </a:cubicBezTo>
                <a:cubicBezTo>
                  <a:pt x="2776963" y="1383648"/>
                  <a:pt x="2597487" y="1349016"/>
                  <a:pt x="2416683" y="1316880"/>
                </a:cubicBezTo>
                <a:cubicBezTo>
                  <a:pt x="2492883" y="1294157"/>
                  <a:pt x="2571033" y="1271377"/>
                  <a:pt x="2651125" y="1248527"/>
                </a:cubicBezTo>
                <a:cubicBezTo>
                  <a:pt x="2798064" y="1273740"/>
                  <a:pt x="2944324" y="1300618"/>
                  <a:pt x="3089910" y="1329169"/>
                </a:cubicBezTo>
                <a:close/>
                <a:moveTo>
                  <a:pt x="2395665" y="1313269"/>
                </a:moveTo>
                <a:cubicBezTo>
                  <a:pt x="2158937" y="1271586"/>
                  <a:pt x="1920094" y="1234337"/>
                  <a:pt x="1679131" y="1201523"/>
                </a:cubicBezTo>
                <a:cubicBezTo>
                  <a:pt x="1721466" y="1174873"/>
                  <a:pt x="1764201" y="1148565"/>
                  <a:pt x="1807337" y="1122592"/>
                </a:cubicBezTo>
                <a:cubicBezTo>
                  <a:pt x="2083435" y="1157687"/>
                  <a:pt x="2357438" y="1198438"/>
                  <a:pt x="2629345" y="1244853"/>
                </a:cubicBezTo>
                <a:cubicBezTo>
                  <a:pt x="2549671" y="1267658"/>
                  <a:pt x="2471782" y="1290464"/>
                  <a:pt x="2395665" y="1313269"/>
                </a:cubicBezTo>
                <a:close/>
                <a:moveTo>
                  <a:pt x="2957195" y="1430905"/>
                </a:moveTo>
                <a:cubicBezTo>
                  <a:pt x="3124918" y="1465956"/>
                  <a:pt x="3291351" y="1503267"/>
                  <a:pt x="3456496" y="1542841"/>
                </a:cubicBezTo>
                <a:cubicBezTo>
                  <a:pt x="3371831" y="1568940"/>
                  <a:pt x="3289173" y="1595122"/>
                  <a:pt x="3208528" y="1621392"/>
                </a:cubicBezTo>
                <a:cubicBezTo>
                  <a:pt x="3078944" y="1590098"/>
                  <a:pt x="2948178" y="1560154"/>
                  <a:pt x="2816225" y="1531565"/>
                </a:cubicBezTo>
                <a:cubicBezTo>
                  <a:pt x="2862707" y="1497484"/>
                  <a:pt x="2909697" y="1463929"/>
                  <a:pt x="2957195" y="1430905"/>
                </a:cubicBezTo>
                <a:close/>
                <a:moveTo>
                  <a:pt x="2967927" y="1423430"/>
                </a:moveTo>
                <a:cubicBezTo>
                  <a:pt x="3012631" y="1392472"/>
                  <a:pt x="3057735" y="1361920"/>
                  <a:pt x="3103245" y="1331766"/>
                </a:cubicBezTo>
                <a:cubicBezTo>
                  <a:pt x="3310681" y="1372518"/>
                  <a:pt x="3516522" y="1416506"/>
                  <a:pt x="3720783" y="1463719"/>
                </a:cubicBezTo>
                <a:cubicBezTo>
                  <a:pt x="3636753" y="1488089"/>
                  <a:pt x="3554584" y="1512624"/>
                  <a:pt x="3474276" y="1537329"/>
                </a:cubicBezTo>
                <a:cubicBezTo>
                  <a:pt x="3306845" y="1497040"/>
                  <a:pt x="3138062" y="1459076"/>
                  <a:pt x="2967927" y="1423430"/>
                </a:cubicBezTo>
                <a:close/>
                <a:moveTo>
                  <a:pt x="3739579" y="1468154"/>
                </a:moveTo>
                <a:cubicBezTo>
                  <a:pt x="3907898" y="1507303"/>
                  <a:pt x="4075113" y="1548688"/>
                  <a:pt x="4241229" y="1592315"/>
                </a:cubicBezTo>
                <a:cubicBezTo>
                  <a:pt x="4231069" y="1599474"/>
                  <a:pt x="4220718" y="1606632"/>
                  <a:pt x="4210558" y="1613917"/>
                </a:cubicBezTo>
                <a:cubicBezTo>
                  <a:pt x="4170763" y="1642341"/>
                  <a:pt x="4132155" y="1670613"/>
                  <a:pt x="4094734" y="1698740"/>
                </a:cubicBezTo>
                <a:cubicBezTo>
                  <a:pt x="3896151" y="1643165"/>
                  <a:pt x="3695427" y="1590814"/>
                  <a:pt x="3492564" y="1541701"/>
                </a:cubicBezTo>
                <a:cubicBezTo>
                  <a:pt x="3572999" y="1517039"/>
                  <a:pt x="3655333" y="1492524"/>
                  <a:pt x="3739579" y="1468154"/>
                </a:cubicBezTo>
                <a:close/>
                <a:moveTo>
                  <a:pt x="4216464" y="1621265"/>
                </a:moveTo>
                <a:cubicBezTo>
                  <a:pt x="4228592" y="1612587"/>
                  <a:pt x="4240911" y="1604098"/>
                  <a:pt x="4253167" y="1595419"/>
                </a:cubicBezTo>
                <a:cubicBezTo>
                  <a:pt x="4414965" y="1638071"/>
                  <a:pt x="4575639" y="1682732"/>
                  <a:pt x="4735195" y="1729400"/>
                </a:cubicBezTo>
                <a:cubicBezTo>
                  <a:pt x="4645197" y="1756215"/>
                  <a:pt x="4557859" y="1783036"/>
                  <a:pt x="4473194" y="1809852"/>
                </a:cubicBezTo>
                <a:cubicBezTo>
                  <a:pt x="4351700" y="1772603"/>
                  <a:pt x="4229354" y="1736704"/>
                  <a:pt x="4106164" y="1702160"/>
                </a:cubicBezTo>
                <a:cubicBezTo>
                  <a:pt x="4141851" y="1675428"/>
                  <a:pt x="4178617" y="1648460"/>
                  <a:pt x="4216464" y="1621265"/>
                </a:cubicBezTo>
                <a:close/>
                <a:moveTo>
                  <a:pt x="6122099" y="1328916"/>
                </a:moveTo>
                <a:cubicBezTo>
                  <a:pt x="6258878" y="1252898"/>
                  <a:pt x="6400419" y="1180618"/>
                  <a:pt x="6546723" y="1112076"/>
                </a:cubicBezTo>
                <a:cubicBezTo>
                  <a:pt x="6698615" y="1145860"/>
                  <a:pt x="6848285" y="1181550"/>
                  <a:pt x="6995669" y="1219134"/>
                </a:cubicBezTo>
                <a:cubicBezTo>
                  <a:pt x="6652324" y="1274037"/>
                  <a:pt x="6313824" y="1337702"/>
                  <a:pt x="5980240" y="1410127"/>
                </a:cubicBezTo>
                <a:cubicBezTo>
                  <a:pt x="6029960" y="1380987"/>
                  <a:pt x="6077458" y="1353748"/>
                  <a:pt x="6122162" y="1328916"/>
                </a:cubicBezTo>
                <a:close/>
                <a:moveTo>
                  <a:pt x="6560694" y="1105488"/>
                </a:moveTo>
                <a:cubicBezTo>
                  <a:pt x="6651371" y="1063254"/>
                  <a:pt x="6743827" y="1022249"/>
                  <a:pt x="6837998" y="982467"/>
                </a:cubicBezTo>
                <a:cubicBezTo>
                  <a:pt x="7059169" y="1033145"/>
                  <a:pt x="7276846" y="1087896"/>
                  <a:pt x="7490969" y="1146728"/>
                </a:cubicBezTo>
                <a:cubicBezTo>
                  <a:pt x="7332917" y="1167841"/>
                  <a:pt x="7175691" y="1190710"/>
                  <a:pt x="7019417" y="1215333"/>
                </a:cubicBezTo>
                <a:cubicBezTo>
                  <a:pt x="6868922" y="1176900"/>
                  <a:pt x="6716014" y="1140285"/>
                  <a:pt x="6560757" y="1105488"/>
                </a:cubicBezTo>
                <a:close/>
                <a:moveTo>
                  <a:pt x="7514654" y="1152936"/>
                </a:moveTo>
                <a:cubicBezTo>
                  <a:pt x="7634288" y="1186003"/>
                  <a:pt x="7752715" y="1220338"/>
                  <a:pt x="7869936" y="1255939"/>
                </a:cubicBezTo>
                <a:cubicBezTo>
                  <a:pt x="7784846" y="1296564"/>
                  <a:pt x="7701026" y="1338437"/>
                  <a:pt x="7618540" y="1381557"/>
                </a:cubicBezTo>
                <a:cubicBezTo>
                  <a:pt x="7430770" y="1324969"/>
                  <a:pt x="7238873" y="1271459"/>
                  <a:pt x="7042785" y="1221034"/>
                </a:cubicBezTo>
                <a:cubicBezTo>
                  <a:pt x="7199058" y="1196753"/>
                  <a:pt x="7356348" y="1174049"/>
                  <a:pt x="7514654" y="1152936"/>
                </a:cubicBezTo>
                <a:close/>
                <a:moveTo>
                  <a:pt x="7538847" y="1149768"/>
                </a:moveTo>
                <a:cubicBezTo>
                  <a:pt x="7665847" y="1133171"/>
                  <a:pt x="7793483" y="1117797"/>
                  <a:pt x="7921816" y="1103651"/>
                </a:cubicBezTo>
                <a:cubicBezTo>
                  <a:pt x="7979601" y="1119868"/>
                  <a:pt x="8037195" y="1136383"/>
                  <a:pt x="8094536" y="1153189"/>
                </a:cubicBezTo>
                <a:cubicBezTo>
                  <a:pt x="8023035" y="1184527"/>
                  <a:pt x="7952423" y="1216746"/>
                  <a:pt x="7882636" y="1249858"/>
                </a:cubicBezTo>
                <a:cubicBezTo>
                  <a:pt x="7769098" y="1215479"/>
                  <a:pt x="7654481" y="1182202"/>
                  <a:pt x="7538847" y="1150022"/>
                </a:cubicBezTo>
                <a:close/>
                <a:moveTo>
                  <a:pt x="8108696" y="1157370"/>
                </a:moveTo>
                <a:cubicBezTo>
                  <a:pt x="8240649" y="1196139"/>
                  <a:pt x="8371586" y="1236428"/>
                  <a:pt x="8501570" y="1278237"/>
                </a:cubicBezTo>
                <a:cubicBezTo>
                  <a:pt x="8624316" y="1317722"/>
                  <a:pt x="8743252" y="1357612"/>
                  <a:pt x="8858377" y="1397901"/>
                </a:cubicBezTo>
                <a:cubicBezTo>
                  <a:pt x="8729917" y="1411755"/>
                  <a:pt x="8601710" y="1427060"/>
                  <a:pt x="8473821" y="1443828"/>
                </a:cubicBezTo>
                <a:cubicBezTo>
                  <a:pt x="8391716" y="1414815"/>
                  <a:pt x="8307388" y="1385948"/>
                  <a:pt x="8220837" y="1357232"/>
                </a:cubicBezTo>
                <a:cubicBezTo>
                  <a:pt x="8113649" y="1321713"/>
                  <a:pt x="8005382" y="1287296"/>
                  <a:pt x="7896098" y="1253975"/>
                </a:cubicBezTo>
                <a:cubicBezTo>
                  <a:pt x="7966075" y="1221034"/>
                  <a:pt x="8037069" y="1188917"/>
                  <a:pt x="8109014" y="1157623"/>
                </a:cubicBezTo>
                <a:close/>
                <a:moveTo>
                  <a:pt x="8108061" y="1147234"/>
                </a:moveTo>
                <a:cubicBezTo>
                  <a:pt x="8054595" y="1131524"/>
                  <a:pt x="8000937" y="1116067"/>
                  <a:pt x="7947152" y="1100864"/>
                </a:cubicBezTo>
                <a:cubicBezTo>
                  <a:pt x="7997571" y="1095333"/>
                  <a:pt x="8048054" y="1089987"/>
                  <a:pt x="8098600" y="1084837"/>
                </a:cubicBezTo>
                <a:cubicBezTo>
                  <a:pt x="8166354" y="1077995"/>
                  <a:pt x="8234299" y="1071489"/>
                  <a:pt x="8302562" y="1065326"/>
                </a:cubicBezTo>
                <a:cubicBezTo>
                  <a:pt x="8237030" y="1092103"/>
                  <a:pt x="8172196" y="1119488"/>
                  <a:pt x="8108061" y="1147488"/>
                </a:cubicBezTo>
                <a:close/>
                <a:moveTo>
                  <a:pt x="8097647" y="1075398"/>
                </a:moveTo>
                <a:cubicBezTo>
                  <a:pt x="8039164" y="1081353"/>
                  <a:pt x="7980808" y="1087542"/>
                  <a:pt x="7922641" y="1093959"/>
                </a:cubicBezTo>
                <a:cubicBezTo>
                  <a:pt x="7648321" y="1016928"/>
                  <a:pt x="7369937" y="946314"/>
                  <a:pt x="7087489" y="882124"/>
                </a:cubicBezTo>
                <a:cubicBezTo>
                  <a:pt x="7160133" y="854333"/>
                  <a:pt x="7233730" y="827347"/>
                  <a:pt x="7308215" y="801166"/>
                </a:cubicBezTo>
                <a:cubicBezTo>
                  <a:pt x="7653338" y="875960"/>
                  <a:pt x="7993698" y="959997"/>
                  <a:pt x="8329358" y="1053290"/>
                </a:cubicBezTo>
                <a:cubicBezTo>
                  <a:pt x="8251952" y="1060594"/>
                  <a:pt x="8174736" y="1068050"/>
                  <a:pt x="8097647" y="1075651"/>
                </a:cubicBezTo>
                <a:close/>
                <a:moveTo>
                  <a:pt x="7070662" y="878387"/>
                </a:moveTo>
                <a:cubicBezTo>
                  <a:pt x="7012877" y="865337"/>
                  <a:pt x="6954965" y="852667"/>
                  <a:pt x="6896926" y="840378"/>
                </a:cubicBezTo>
                <a:cubicBezTo>
                  <a:pt x="7027291" y="825130"/>
                  <a:pt x="7158228" y="810966"/>
                  <a:pt x="7289673" y="797872"/>
                </a:cubicBezTo>
                <a:cubicBezTo>
                  <a:pt x="7215759" y="824015"/>
                  <a:pt x="7142734" y="850938"/>
                  <a:pt x="7070662" y="878640"/>
                </a:cubicBezTo>
                <a:close/>
                <a:moveTo>
                  <a:pt x="6868224" y="834043"/>
                </a:moveTo>
                <a:cubicBezTo>
                  <a:pt x="6585839" y="773736"/>
                  <a:pt x="6300108" y="719998"/>
                  <a:pt x="6010974" y="672823"/>
                </a:cubicBezTo>
                <a:cubicBezTo>
                  <a:pt x="6078284" y="647104"/>
                  <a:pt x="6146273" y="622061"/>
                  <a:pt x="6214936" y="597693"/>
                </a:cubicBezTo>
                <a:cubicBezTo>
                  <a:pt x="6567678" y="652850"/>
                  <a:pt x="6916483" y="717312"/>
                  <a:pt x="7261225" y="791093"/>
                </a:cubicBezTo>
                <a:cubicBezTo>
                  <a:pt x="7129590" y="804270"/>
                  <a:pt x="6998589" y="818605"/>
                  <a:pt x="6868224" y="834106"/>
                </a:cubicBezTo>
                <a:close/>
                <a:moveTo>
                  <a:pt x="6838950" y="837591"/>
                </a:moveTo>
                <a:cubicBezTo>
                  <a:pt x="6707950" y="853301"/>
                  <a:pt x="6577584" y="870196"/>
                  <a:pt x="6447917" y="888269"/>
                </a:cubicBezTo>
                <a:cubicBezTo>
                  <a:pt x="6227782" y="843336"/>
                  <a:pt x="6004389" y="802388"/>
                  <a:pt x="5777738" y="765438"/>
                </a:cubicBezTo>
                <a:cubicBezTo>
                  <a:pt x="5848731" y="736127"/>
                  <a:pt x="5920486" y="707538"/>
                  <a:pt x="5993003" y="679665"/>
                </a:cubicBezTo>
                <a:cubicBezTo>
                  <a:pt x="6278245" y="725991"/>
                  <a:pt x="6560249" y="778658"/>
                  <a:pt x="6839014" y="837654"/>
                </a:cubicBezTo>
                <a:close/>
                <a:moveTo>
                  <a:pt x="5760022" y="762524"/>
                </a:moveTo>
                <a:cubicBezTo>
                  <a:pt x="5569947" y="731737"/>
                  <a:pt x="5377923" y="703718"/>
                  <a:pt x="5183950" y="678461"/>
                </a:cubicBezTo>
                <a:cubicBezTo>
                  <a:pt x="5312728" y="656752"/>
                  <a:pt x="5441842" y="635999"/>
                  <a:pt x="5571300" y="616190"/>
                </a:cubicBezTo>
                <a:cubicBezTo>
                  <a:pt x="5706256" y="634941"/>
                  <a:pt x="5840559" y="655086"/>
                  <a:pt x="5974207" y="676624"/>
                </a:cubicBezTo>
                <a:cubicBezTo>
                  <a:pt x="5902071" y="704497"/>
                  <a:pt x="5830678" y="733130"/>
                  <a:pt x="5760022" y="762524"/>
                </a:cubicBezTo>
                <a:close/>
                <a:moveTo>
                  <a:pt x="5151755" y="674280"/>
                </a:moveTo>
                <a:cubicBezTo>
                  <a:pt x="5044612" y="660597"/>
                  <a:pt x="4936916" y="647737"/>
                  <a:pt x="4828667" y="635701"/>
                </a:cubicBezTo>
                <a:cubicBezTo>
                  <a:pt x="4723848" y="624088"/>
                  <a:pt x="4618482" y="613319"/>
                  <a:pt x="4512564" y="603394"/>
                </a:cubicBezTo>
                <a:cubicBezTo>
                  <a:pt x="4587113" y="574254"/>
                  <a:pt x="4662253" y="546191"/>
                  <a:pt x="4737989" y="519205"/>
                </a:cubicBezTo>
                <a:cubicBezTo>
                  <a:pt x="4793615" y="524399"/>
                  <a:pt x="4849114" y="529847"/>
                  <a:pt x="4904486" y="535549"/>
                </a:cubicBezTo>
                <a:cubicBezTo>
                  <a:pt x="5117256" y="557467"/>
                  <a:pt x="5328622" y="582806"/>
                  <a:pt x="5538597" y="611566"/>
                </a:cubicBezTo>
                <a:cubicBezTo>
                  <a:pt x="5409267" y="631584"/>
                  <a:pt x="5280324" y="652489"/>
                  <a:pt x="5151755" y="674280"/>
                </a:cubicBezTo>
                <a:close/>
                <a:moveTo>
                  <a:pt x="4491482" y="601810"/>
                </a:moveTo>
                <a:cubicBezTo>
                  <a:pt x="4223468" y="576471"/>
                  <a:pt x="3952050" y="556601"/>
                  <a:pt x="3677222" y="542200"/>
                </a:cubicBezTo>
                <a:cubicBezTo>
                  <a:pt x="3810953" y="515974"/>
                  <a:pt x="3942715" y="491269"/>
                  <a:pt x="4072509" y="468083"/>
                </a:cubicBezTo>
                <a:cubicBezTo>
                  <a:pt x="4288155" y="481217"/>
                  <a:pt x="4502468" y="497561"/>
                  <a:pt x="4715447" y="517114"/>
                </a:cubicBezTo>
                <a:cubicBezTo>
                  <a:pt x="4640218" y="544016"/>
                  <a:pt x="4565568" y="572248"/>
                  <a:pt x="4491482" y="601810"/>
                </a:cubicBezTo>
                <a:close/>
                <a:moveTo>
                  <a:pt x="3637852" y="540300"/>
                </a:moveTo>
                <a:cubicBezTo>
                  <a:pt x="3440411" y="530207"/>
                  <a:pt x="3241440" y="522879"/>
                  <a:pt x="3040952" y="518318"/>
                </a:cubicBezTo>
                <a:cubicBezTo>
                  <a:pt x="3113932" y="489896"/>
                  <a:pt x="3187529" y="462445"/>
                  <a:pt x="3261741" y="435966"/>
                </a:cubicBezTo>
                <a:cubicBezTo>
                  <a:pt x="3520269" y="440950"/>
                  <a:pt x="3777126" y="450853"/>
                  <a:pt x="4032314" y="465676"/>
                </a:cubicBezTo>
                <a:cubicBezTo>
                  <a:pt x="3902818" y="488861"/>
                  <a:pt x="3771329" y="513736"/>
                  <a:pt x="3637852" y="540300"/>
                </a:cubicBezTo>
                <a:close/>
                <a:moveTo>
                  <a:pt x="3016314" y="517748"/>
                </a:moveTo>
                <a:cubicBezTo>
                  <a:pt x="2556066" y="507655"/>
                  <a:pt x="2088280" y="511877"/>
                  <a:pt x="1612964" y="530417"/>
                </a:cubicBezTo>
                <a:cubicBezTo>
                  <a:pt x="1751565" y="502460"/>
                  <a:pt x="1896764" y="474524"/>
                  <a:pt x="2048574" y="446608"/>
                </a:cubicBezTo>
                <a:cubicBezTo>
                  <a:pt x="2447227" y="431828"/>
                  <a:pt x="2842724" y="428027"/>
                  <a:pt x="3235071" y="435206"/>
                </a:cubicBezTo>
                <a:cubicBezTo>
                  <a:pt x="3161494" y="461812"/>
                  <a:pt x="3088577" y="489326"/>
                  <a:pt x="3016314" y="517748"/>
                </a:cubicBezTo>
                <a:close/>
                <a:moveTo>
                  <a:pt x="2993581" y="526807"/>
                </a:moveTo>
                <a:cubicBezTo>
                  <a:pt x="2900445" y="563675"/>
                  <a:pt x="2808478" y="601980"/>
                  <a:pt x="2717673" y="641719"/>
                </a:cubicBezTo>
                <a:cubicBezTo>
                  <a:pt x="2197227" y="624235"/>
                  <a:pt x="1663637" y="622124"/>
                  <a:pt x="1116902" y="635385"/>
                </a:cubicBezTo>
                <a:cubicBezTo>
                  <a:pt x="1253046" y="605041"/>
                  <a:pt x="1399477" y="573684"/>
                  <a:pt x="1555052" y="542010"/>
                </a:cubicBezTo>
                <a:cubicBezTo>
                  <a:pt x="2041970" y="521908"/>
                  <a:pt x="2521414" y="516840"/>
                  <a:pt x="2993390" y="526807"/>
                </a:cubicBezTo>
                <a:close/>
                <a:moveTo>
                  <a:pt x="2719515" y="651285"/>
                </a:moveTo>
                <a:cubicBezTo>
                  <a:pt x="2828989" y="654959"/>
                  <a:pt x="2937891" y="659311"/>
                  <a:pt x="3046222" y="664335"/>
                </a:cubicBezTo>
                <a:cubicBezTo>
                  <a:pt x="2837307" y="710452"/>
                  <a:pt x="2624626" y="759863"/>
                  <a:pt x="2408174" y="812568"/>
                </a:cubicBezTo>
                <a:lnTo>
                  <a:pt x="2340928" y="829039"/>
                </a:lnTo>
                <a:cubicBezTo>
                  <a:pt x="2386775" y="806024"/>
                  <a:pt x="2432895" y="783384"/>
                  <a:pt x="2479294" y="761130"/>
                </a:cubicBezTo>
                <a:cubicBezTo>
                  <a:pt x="2558288" y="723375"/>
                  <a:pt x="2638298" y="686760"/>
                  <a:pt x="2719324" y="651285"/>
                </a:cubicBezTo>
                <a:close/>
                <a:moveTo>
                  <a:pt x="2410524" y="821817"/>
                </a:moveTo>
                <a:cubicBezTo>
                  <a:pt x="2638616" y="766280"/>
                  <a:pt x="2862625" y="714360"/>
                  <a:pt x="3082544" y="666045"/>
                </a:cubicBezTo>
                <a:cubicBezTo>
                  <a:pt x="3448387" y="683573"/>
                  <a:pt x="3806889" y="708912"/>
                  <a:pt x="4158044" y="742062"/>
                </a:cubicBezTo>
                <a:cubicBezTo>
                  <a:pt x="4001408" y="812296"/>
                  <a:pt x="3847973" y="887445"/>
                  <a:pt x="3697732" y="967517"/>
                </a:cubicBezTo>
                <a:cubicBezTo>
                  <a:pt x="3568319" y="997797"/>
                  <a:pt x="3439541" y="1029072"/>
                  <a:pt x="3311398" y="1061335"/>
                </a:cubicBezTo>
                <a:cubicBezTo>
                  <a:pt x="3079623" y="1119824"/>
                  <a:pt x="2859488" y="1178952"/>
                  <a:pt x="2650998" y="1238708"/>
                </a:cubicBezTo>
                <a:cubicBezTo>
                  <a:pt x="2376253" y="1191704"/>
                  <a:pt x="2099393" y="1150446"/>
                  <a:pt x="1820418" y="1114927"/>
                </a:cubicBezTo>
                <a:cubicBezTo>
                  <a:pt x="1976419" y="1021299"/>
                  <a:pt x="2137048" y="932504"/>
                  <a:pt x="2302320" y="848550"/>
                </a:cubicBezTo>
                <a:cubicBezTo>
                  <a:pt x="2338051" y="839510"/>
                  <a:pt x="2374056" y="830603"/>
                  <a:pt x="2410333" y="821817"/>
                </a:cubicBezTo>
                <a:close/>
                <a:moveTo>
                  <a:pt x="1805432" y="1112710"/>
                </a:moveTo>
                <a:cubicBezTo>
                  <a:pt x="1687278" y="1097760"/>
                  <a:pt x="1568749" y="1083804"/>
                  <a:pt x="1449832" y="1070837"/>
                </a:cubicBezTo>
                <a:cubicBezTo>
                  <a:pt x="1699514" y="1002295"/>
                  <a:pt x="1972691" y="930205"/>
                  <a:pt x="2262188" y="858242"/>
                </a:cubicBezTo>
                <a:cubicBezTo>
                  <a:pt x="2105768" y="938611"/>
                  <a:pt x="1953451" y="1023434"/>
                  <a:pt x="1805242" y="1112710"/>
                </a:cubicBezTo>
                <a:close/>
                <a:moveTo>
                  <a:pt x="1792351" y="1120692"/>
                </a:moveTo>
                <a:cubicBezTo>
                  <a:pt x="1749425" y="1146664"/>
                  <a:pt x="1706753" y="1172827"/>
                  <a:pt x="1664526" y="1199559"/>
                </a:cubicBezTo>
                <a:cubicBezTo>
                  <a:pt x="1527620" y="1180980"/>
                  <a:pt x="1390034" y="1163850"/>
                  <a:pt x="1251776" y="1148184"/>
                </a:cubicBezTo>
                <a:cubicBezTo>
                  <a:pt x="1232726" y="1146031"/>
                  <a:pt x="1213676" y="1144067"/>
                  <a:pt x="1194626" y="1141850"/>
                </a:cubicBezTo>
                <a:cubicBezTo>
                  <a:pt x="1268794" y="1120736"/>
                  <a:pt x="1345546" y="1099324"/>
                  <a:pt x="1424877" y="1077615"/>
                </a:cubicBezTo>
                <a:lnTo>
                  <a:pt x="1430401" y="1078185"/>
                </a:lnTo>
                <a:cubicBezTo>
                  <a:pt x="1551349" y="1091279"/>
                  <a:pt x="1671936" y="1105444"/>
                  <a:pt x="1792161" y="1120692"/>
                </a:cubicBezTo>
                <a:close/>
                <a:moveTo>
                  <a:pt x="1666748" y="1209378"/>
                </a:moveTo>
                <a:cubicBezTo>
                  <a:pt x="1905000" y="1241686"/>
                  <a:pt x="2141239" y="1278320"/>
                  <a:pt x="2375472" y="1319287"/>
                </a:cubicBezTo>
                <a:cubicBezTo>
                  <a:pt x="2289029" y="1345215"/>
                  <a:pt x="2204974" y="1370997"/>
                  <a:pt x="2123313" y="1396634"/>
                </a:cubicBezTo>
                <a:cubicBezTo>
                  <a:pt x="1925574" y="1362255"/>
                  <a:pt x="1725613" y="1330898"/>
                  <a:pt x="1523429" y="1302563"/>
                </a:cubicBezTo>
                <a:cubicBezTo>
                  <a:pt x="1570419" y="1271142"/>
                  <a:pt x="1618126" y="1240102"/>
                  <a:pt x="1666558" y="1209442"/>
                </a:cubicBezTo>
                <a:close/>
                <a:moveTo>
                  <a:pt x="2103565" y="1402842"/>
                </a:moveTo>
                <a:cubicBezTo>
                  <a:pt x="1982280" y="1440851"/>
                  <a:pt x="1866500" y="1478435"/>
                  <a:pt x="1756220" y="1515601"/>
                </a:cubicBezTo>
                <a:cubicBezTo>
                  <a:pt x="1610424" y="1491320"/>
                  <a:pt x="1463186" y="1468515"/>
                  <a:pt x="1314514" y="1447186"/>
                </a:cubicBezTo>
                <a:cubicBezTo>
                  <a:pt x="1379157" y="1400733"/>
                  <a:pt x="1444771" y="1355186"/>
                  <a:pt x="1511364" y="1310545"/>
                </a:cubicBezTo>
                <a:cubicBezTo>
                  <a:pt x="1710754" y="1338291"/>
                  <a:pt x="1908092" y="1369078"/>
                  <a:pt x="2103374" y="1402906"/>
                </a:cubicBezTo>
                <a:close/>
                <a:moveTo>
                  <a:pt x="1736789" y="1522126"/>
                </a:moveTo>
                <a:cubicBezTo>
                  <a:pt x="1584389" y="1573393"/>
                  <a:pt x="1442930" y="1622767"/>
                  <a:pt x="1312418" y="1670233"/>
                </a:cubicBezTo>
                <a:cubicBezTo>
                  <a:pt x="1247775" y="1645318"/>
                  <a:pt x="1181926" y="1620486"/>
                  <a:pt x="1114870" y="1595736"/>
                </a:cubicBezTo>
                <a:cubicBezTo>
                  <a:pt x="1176509" y="1548054"/>
                  <a:pt x="1239266" y="1501202"/>
                  <a:pt x="1303147" y="1455168"/>
                </a:cubicBezTo>
                <a:cubicBezTo>
                  <a:pt x="1449280" y="1476072"/>
                  <a:pt x="1593831" y="1498390"/>
                  <a:pt x="1736789" y="1522126"/>
                </a:cubicBezTo>
                <a:close/>
                <a:moveTo>
                  <a:pt x="1298639" y="1675174"/>
                </a:moveTo>
                <a:cubicBezTo>
                  <a:pt x="1206989" y="1708451"/>
                  <a:pt x="1121175" y="1740403"/>
                  <a:pt x="1041210" y="1771019"/>
                </a:cubicBezTo>
                <a:cubicBezTo>
                  <a:pt x="1009206" y="1758052"/>
                  <a:pt x="976865" y="1745047"/>
                  <a:pt x="944181" y="1731997"/>
                </a:cubicBezTo>
                <a:cubicBezTo>
                  <a:pt x="992905" y="1691708"/>
                  <a:pt x="1043857" y="1650830"/>
                  <a:pt x="1097026" y="1609356"/>
                </a:cubicBezTo>
                <a:lnTo>
                  <a:pt x="1105853" y="1602578"/>
                </a:lnTo>
                <a:cubicBezTo>
                  <a:pt x="1171340" y="1626732"/>
                  <a:pt x="1235647" y="1650931"/>
                  <a:pt x="1298766" y="1675174"/>
                </a:cubicBezTo>
                <a:close/>
                <a:moveTo>
                  <a:pt x="1847152" y="2137613"/>
                </a:moveTo>
                <a:cubicBezTo>
                  <a:pt x="1760157" y="2175919"/>
                  <a:pt x="1680655" y="2211983"/>
                  <a:pt x="1608646" y="2245810"/>
                </a:cubicBezTo>
                <a:lnTo>
                  <a:pt x="1591691" y="2253729"/>
                </a:lnTo>
                <a:cubicBezTo>
                  <a:pt x="1366838" y="2136409"/>
                  <a:pt x="1101154" y="2008130"/>
                  <a:pt x="795719" y="1877317"/>
                </a:cubicBezTo>
                <a:lnTo>
                  <a:pt x="861060" y="1851281"/>
                </a:lnTo>
                <a:cubicBezTo>
                  <a:pt x="917194" y="1829154"/>
                  <a:pt x="977328" y="1805797"/>
                  <a:pt x="1041464" y="1781218"/>
                </a:cubicBezTo>
                <a:cubicBezTo>
                  <a:pt x="1341374" y="1903099"/>
                  <a:pt x="1610614" y="2023903"/>
                  <a:pt x="1847279" y="2137549"/>
                </a:cubicBezTo>
                <a:close/>
                <a:moveTo>
                  <a:pt x="1054164" y="1776277"/>
                </a:moveTo>
                <a:cubicBezTo>
                  <a:pt x="1134345" y="1745743"/>
                  <a:pt x="1220362" y="1713772"/>
                  <a:pt x="1312228" y="1680369"/>
                </a:cubicBezTo>
                <a:cubicBezTo>
                  <a:pt x="1609725" y="1794711"/>
                  <a:pt x="1881505" y="1909054"/>
                  <a:pt x="2125917" y="2018836"/>
                </a:cubicBezTo>
                <a:cubicBezTo>
                  <a:pt x="2030413" y="2058156"/>
                  <a:pt x="1941341" y="2096056"/>
                  <a:pt x="1858709" y="2132545"/>
                </a:cubicBezTo>
                <a:cubicBezTo>
                  <a:pt x="1622616" y="2018899"/>
                  <a:pt x="1353884" y="1898221"/>
                  <a:pt x="1054164" y="1776277"/>
                </a:cubicBezTo>
                <a:close/>
                <a:moveTo>
                  <a:pt x="2609914" y="1688540"/>
                </a:moveTo>
                <a:cubicBezTo>
                  <a:pt x="2690730" y="1706025"/>
                  <a:pt x="2770969" y="1723996"/>
                  <a:pt x="2850642" y="1742449"/>
                </a:cubicBezTo>
                <a:cubicBezTo>
                  <a:pt x="2652141" y="1812132"/>
                  <a:pt x="2469642" y="1881118"/>
                  <a:pt x="2303272" y="1946999"/>
                </a:cubicBezTo>
                <a:cubicBezTo>
                  <a:pt x="2394966" y="1865154"/>
                  <a:pt x="2497201" y="1778178"/>
                  <a:pt x="2610231" y="1688540"/>
                </a:cubicBezTo>
                <a:close/>
                <a:moveTo>
                  <a:pt x="2619566" y="1680939"/>
                </a:moveTo>
                <a:cubicBezTo>
                  <a:pt x="2661431" y="1647871"/>
                  <a:pt x="2704700" y="1614531"/>
                  <a:pt x="2749360" y="1580913"/>
                </a:cubicBezTo>
                <a:cubicBezTo>
                  <a:pt x="2768029" y="1566850"/>
                  <a:pt x="2786888" y="1552976"/>
                  <a:pt x="2805748" y="1539103"/>
                </a:cubicBezTo>
                <a:cubicBezTo>
                  <a:pt x="2935288" y="1567021"/>
                  <a:pt x="3063685" y="1596325"/>
                  <a:pt x="3190939" y="1627030"/>
                </a:cubicBezTo>
                <a:cubicBezTo>
                  <a:pt x="3078925" y="1663645"/>
                  <a:pt x="2971083" y="1700152"/>
                  <a:pt x="2867406" y="1736558"/>
                </a:cubicBezTo>
                <a:cubicBezTo>
                  <a:pt x="2785663" y="1717509"/>
                  <a:pt x="2703151" y="1698974"/>
                  <a:pt x="2619883" y="1680939"/>
                </a:cubicBezTo>
                <a:close/>
                <a:moveTo>
                  <a:pt x="3208592" y="1631274"/>
                </a:moveTo>
                <a:cubicBezTo>
                  <a:pt x="3454127" y="1690694"/>
                  <a:pt x="3695275" y="1755100"/>
                  <a:pt x="3932047" y="1824485"/>
                </a:cubicBezTo>
                <a:cubicBezTo>
                  <a:pt x="3869608" y="1874529"/>
                  <a:pt x="3811060" y="1923307"/>
                  <a:pt x="3756406" y="1970818"/>
                </a:cubicBezTo>
                <a:cubicBezTo>
                  <a:pt x="3474847" y="1887408"/>
                  <a:pt x="3184271" y="1810675"/>
                  <a:pt x="2884678" y="1740612"/>
                </a:cubicBezTo>
                <a:cubicBezTo>
                  <a:pt x="2988647" y="1704333"/>
                  <a:pt x="3096724" y="1667889"/>
                  <a:pt x="3208909" y="1631274"/>
                </a:cubicBezTo>
                <a:close/>
                <a:moveTo>
                  <a:pt x="3225864" y="1625636"/>
                </a:moveTo>
                <a:cubicBezTo>
                  <a:pt x="3306553" y="1599493"/>
                  <a:pt x="3389357" y="1573355"/>
                  <a:pt x="3474276" y="1547212"/>
                </a:cubicBezTo>
                <a:cubicBezTo>
                  <a:pt x="3680098" y="1596876"/>
                  <a:pt x="3883704" y="1649791"/>
                  <a:pt x="4085082" y="1705961"/>
                </a:cubicBezTo>
                <a:cubicBezTo>
                  <a:pt x="4035127" y="1743545"/>
                  <a:pt x="3987248" y="1780648"/>
                  <a:pt x="3941445" y="1817263"/>
                </a:cubicBezTo>
                <a:cubicBezTo>
                  <a:pt x="3707467" y="1748512"/>
                  <a:pt x="3469050" y="1684632"/>
                  <a:pt x="3226181" y="1625636"/>
                </a:cubicBezTo>
                <a:close/>
                <a:moveTo>
                  <a:pt x="4096322" y="1709192"/>
                </a:moveTo>
                <a:cubicBezTo>
                  <a:pt x="4217353" y="1743229"/>
                  <a:pt x="4337577" y="1778494"/>
                  <a:pt x="4457002" y="1814983"/>
                </a:cubicBezTo>
                <a:cubicBezTo>
                  <a:pt x="4370134" y="1842602"/>
                  <a:pt x="4286168" y="1870051"/>
                  <a:pt x="4205097" y="1897335"/>
                </a:cubicBezTo>
                <a:cubicBezTo>
                  <a:pt x="4121487" y="1871064"/>
                  <a:pt x="4037222" y="1845408"/>
                  <a:pt x="3952304" y="1820367"/>
                </a:cubicBezTo>
                <a:cubicBezTo>
                  <a:pt x="3998278" y="1783961"/>
                  <a:pt x="4046391" y="1746903"/>
                  <a:pt x="4096639" y="1709192"/>
                </a:cubicBezTo>
                <a:close/>
                <a:moveTo>
                  <a:pt x="4472940" y="1819924"/>
                </a:moveTo>
                <a:cubicBezTo>
                  <a:pt x="4596003" y="1857679"/>
                  <a:pt x="4718177" y="1896720"/>
                  <a:pt x="4839462" y="1937054"/>
                </a:cubicBezTo>
                <a:cubicBezTo>
                  <a:pt x="4929588" y="1967080"/>
                  <a:pt x="5017624" y="1997297"/>
                  <a:pt x="5103559" y="2027704"/>
                </a:cubicBezTo>
                <a:cubicBezTo>
                  <a:pt x="5051533" y="2073777"/>
                  <a:pt x="5004308" y="2117468"/>
                  <a:pt x="4961890" y="2158771"/>
                </a:cubicBezTo>
                <a:cubicBezTo>
                  <a:pt x="4833239" y="2110075"/>
                  <a:pt x="4698683" y="2061513"/>
                  <a:pt x="4558221" y="2013071"/>
                </a:cubicBezTo>
                <a:cubicBezTo>
                  <a:pt x="4446969" y="1975062"/>
                  <a:pt x="4334510" y="1938112"/>
                  <a:pt x="4220845" y="1902212"/>
                </a:cubicBezTo>
                <a:cubicBezTo>
                  <a:pt x="4302081" y="1875017"/>
                  <a:pt x="4386218" y="1847588"/>
                  <a:pt x="4473258" y="1819924"/>
                </a:cubicBezTo>
                <a:close/>
                <a:moveTo>
                  <a:pt x="4842891" y="1928185"/>
                </a:moveTo>
                <a:cubicBezTo>
                  <a:pt x="4725842" y="1889163"/>
                  <a:pt x="4608049" y="1851388"/>
                  <a:pt x="4489514" y="1814856"/>
                </a:cubicBezTo>
                <a:cubicBezTo>
                  <a:pt x="4574432" y="1787996"/>
                  <a:pt x="4662024" y="1761156"/>
                  <a:pt x="4752277" y="1734341"/>
                </a:cubicBezTo>
                <a:cubicBezTo>
                  <a:pt x="4907852" y="1780160"/>
                  <a:pt x="5062220" y="1827887"/>
                  <a:pt x="5215382" y="1877507"/>
                </a:cubicBezTo>
                <a:lnTo>
                  <a:pt x="5263261" y="1893154"/>
                </a:lnTo>
                <a:cubicBezTo>
                  <a:pt x="5208861" y="1937117"/>
                  <a:pt x="5158486" y="1979668"/>
                  <a:pt x="5112131" y="2020799"/>
                </a:cubicBezTo>
                <a:cubicBezTo>
                  <a:pt x="5024628" y="1989677"/>
                  <a:pt x="4934985" y="1958801"/>
                  <a:pt x="4843209" y="1928185"/>
                </a:cubicBezTo>
                <a:close/>
                <a:moveTo>
                  <a:pt x="5273294" y="1896511"/>
                </a:moveTo>
                <a:cubicBezTo>
                  <a:pt x="5421884" y="1945371"/>
                  <a:pt x="5565267" y="1994637"/>
                  <a:pt x="5703443" y="2044301"/>
                </a:cubicBezTo>
                <a:cubicBezTo>
                  <a:pt x="5605272" y="2074791"/>
                  <a:pt x="5511800" y="2104799"/>
                  <a:pt x="5423027" y="2134319"/>
                </a:cubicBezTo>
                <a:cubicBezTo>
                  <a:pt x="5325663" y="2097533"/>
                  <a:pt x="5225288" y="2060753"/>
                  <a:pt x="5121910" y="2023967"/>
                </a:cubicBezTo>
                <a:cubicBezTo>
                  <a:pt x="5172285" y="1980086"/>
                  <a:pt x="5222856" y="1937643"/>
                  <a:pt x="5273612" y="1896638"/>
                </a:cubicBezTo>
                <a:close/>
                <a:moveTo>
                  <a:pt x="5718302" y="2049686"/>
                </a:moveTo>
                <a:cubicBezTo>
                  <a:pt x="5929376" y="2125703"/>
                  <a:pt x="6127941" y="2201720"/>
                  <a:pt x="6313488" y="2277104"/>
                </a:cubicBezTo>
                <a:lnTo>
                  <a:pt x="6307138" y="2283059"/>
                </a:lnTo>
                <a:cubicBezTo>
                  <a:pt x="6247003" y="2337982"/>
                  <a:pt x="6195251" y="2388216"/>
                  <a:pt x="6151499" y="2432560"/>
                </a:cubicBezTo>
                <a:cubicBezTo>
                  <a:pt x="5936361" y="2337538"/>
                  <a:pt x="5697919" y="2238652"/>
                  <a:pt x="5437315" y="2139703"/>
                </a:cubicBezTo>
                <a:cubicBezTo>
                  <a:pt x="5526297" y="2110310"/>
                  <a:pt x="5620068" y="2080346"/>
                  <a:pt x="5718620" y="2049813"/>
                </a:cubicBezTo>
                <a:close/>
                <a:moveTo>
                  <a:pt x="5733415" y="2044998"/>
                </a:moveTo>
                <a:cubicBezTo>
                  <a:pt x="5934139" y="1983171"/>
                  <a:pt x="6153912" y="1919950"/>
                  <a:pt x="6390958" y="1858122"/>
                </a:cubicBezTo>
                <a:cubicBezTo>
                  <a:pt x="6618224" y="1799000"/>
                  <a:pt x="6847904" y="1744331"/>
                  <a:pt x="7080123" y="1694115"/>
                </a:cubicBezTo>
                <a:cubicBezTo>
                  <a:pt x="6739383" y="1913298"/>
                  <a:pt x="6487224" y="2119622"/>
                  <a:pt x="6321298" y="2270009"/>
                </a:cubicBezTo>
                <a:cubicBezTo>
                  <a:pt x="6138228" y="2195829"/>
                  <a:pt x="5942140" y="2120319"/>
                  <a:pt x="5733733" y="2045125"/>
                </a:cubicBezTo>
                <a:close/>
                <a:moveTo>
                  <a:pt x="6388227" y="1849000"/>
                </a:moveTo>
                <a:cubicBezTo>
                  <a:pt x="6146864" y="1912221"/>
                  <a:pt x="5922899" y="1976456"/>
                  <a:pt x="5718874" y="2039804"/>
                </a:cubicBezTo>
                <a:cubicBezTo>
                  <a:pt x="5578793" y="1989379"/>
                  <a:pt x="5433314" y="1939290"/>
                  <a:pt x="5282438" y="1889543"/>
                </a:cubicBezTo>
                <a:cubicBezTo>
                  <a:pt x="5495290" y="1719442"/>
                  <a:pt x="5719756" y="1564328"/>
                  <a:pt x="5954205" y="1425331"/>
                </a:cubicBezTo>
                <a:cubicBezTo>
                  <a:pt x="6303410" y="1348807"/>
                  <a:pt x="6658357" y="1281975"/>
                  <a:pt x="7019036" y="1224835"/>
                </a:cubicBezTo>
                <a:cubicBezTo>
                  <a:pt x="7219125" y="1275938"/>
                  <a:pt x="7414895" y="1330290"/>
                  <a:pt x="7606475" y="1387892"/>
                </a:cubicBezTo>
                <a:cubicBezTo>
                  <a:pt x="7533195" y="1426452"/>
                  <a:pt x="7460996" y="1466000"/>
                  <a:pt x="7389876" y="1506543"/>
                </a:cubicBezTo>
                <a:cubicBezTo>
                  <a:pt x="7288276" y="1564442"/>
                  <a:pt x="7193026" y="1622342"/>
                  <a:pt x="7103301" y="1679418"/>
                </a:cubicBezTo>
                <a:cubicBezTo>
                  <a:pt x="6862636" y="1731028"/>
                  <a:pt x="6624383" y="1787597"/>
                  <a:pt x="6388545" y="1849127"/>
                </a:cubicBezTo>
                <a:close/>
                <a:moveTo>
                  <a:pt x="7394829" y="1514524"/>
                </a:moveTo>
                <a:cubicBezTo>
                  <a:pt x="7468426" y="1472588"/>
                  <a:pt x="7543229" y="1431710"/>
                  <a:pt x="7619175" y="1391883"/>
                </a:cubicBezTo>
                <a:cubicBezTo>
                  <a:pt x="7733158" y="1426262"/>
                  <a:pt x="7845552" y="1461756"/>
                  <a:pt x="7956423" y="1498371"/>
                </a:cubicBezTo>
                <a:lnTo>
                  <a:pt x="7999349" y="1512624"/>
                </a:lnTo>
                <a:cubicBezTo>
                  <a:pt x="7706995" y="1559077"/>
                  <a:pt x="7417182" y="1612796"/>
                  <a:pt x="7129844" y="1673781"/>
                </a:cubicBezTo>
                <a:cubicBezTo>
                  <a:pt x="7226364" y="1612967"/>
                  <a:pt x="7316089" y="1559755"/>
                  <a:pt x="7395146" y="1514651"/>
                </a:cubicBezTo>
                <a:close/>
                <a:moveTo>
                  <a:pt x="7959979" y="1489565"/>
                </a:moveTo>
                <a:cubicBezTo>
                  <a:pt x="7851902" y="1453837"/>
                  <a:pt x="7742238" y="1419186"/>
                  <a:pt x="7631049" y="1385612"/>
                </a:cubicBezTo>
                <a:cubicBezTo>
                  <a:pt x="7713663" y="1342535"/>
                  <a:pt x="7797610" y="1300726"/>
                  <a:pt x="7882890" y="1260183"/>
                </a:cubicBezTo>
                <a:cubicBezTo>
                  <a:pt x="7995285" y="1294391"/>
                  <a:pt x="8106601" y="1329720"/>
                  <a:pt x="8216773" y="1366164"/>
                </a:cubicBezTo>
                <a:cubicBezTo>
                  <a:pt x="8297228" y="1392814"/>
                  <a:pt x="8375777" y="1419648"/>
                  <a:pt x="8452421" y="1446679"/>
                </a:cubicBezTo>
                <a:cubicBezTo>
                  <a:pt x="8307642" y="1465810"/>
                  <a:pt x="8163307" y="1486715"/>
                  <a:pt x="8019415" y="1509393"/>
                </a:cubicBezTo>
                <a:close/>
                <a:moveTo>
                  <a:pt x="8472297" y="1453711"/>
                </a:moveTo>
                <a:cubicBezTo>
                  <a:pt x="8609965" y="1502406"/>
                  <a:pt x="8741346" y="1551266"/>
                  <a:pt x="8866505" y="1600297"/>
                </a:cubicBezTo>
                <a:cubicBezTo>
                  <a:pt x="8790686" y="1646750"/>
                  <a:pt x="8717217" y="1693102"/>
                  <a:pt x="8646096" y="1739345"/>
                </a:cubicBezTo>
                <a:cubicBezTo>
                  <a:pt x="8461248" y="1665482"/>
                  <a:pt x="8258746" y="1590288"/>
                  <a:pt x="8038846" y="1515918"/>
                </a:cubicBezTo>
                <a:cubicBezTo>
                  <a:pt x="8182991" y="1493537"/>
                  <a:pt x="8327645" y="1472842"/>
                  <a:pt x="8472805" y="1453837"/>
                </a:cubicBezTo>
                <a:close/>
                <a:moveTo>
                  <a:pt x="8493061" y="1450987"/>
                </a:moveTo>
                <a:cubicBezTo>
                  <a:pt x="8621332" y="1434345"/>
                  <a:pt x="8749919" y="1419123"/>
                  <a:pt x="8878760" y="1405313"/>
                </a:cubicBezTo>
                <a:cubicBezTo>
                  <a:pt x="8945753" y="1428796"/>
                  <a:pt x="9011412" y="1452336"/>
                  <a:pt x="9075610" y="1475946"/>
                </a:cubicBezTo>
                <a:cubicBezTo>
                  <a:pt x="9033955" y="1500018"/>
                  <a:pt x="8992235" y="1524514"/>
                  <a:pt x="8950452" y="1549429"/>
                </a:cubicBezTo>
                <a:cubicBezTo>
                  <a:pt x="8925623" y="1564252"/>
                  <a:pt x="8901049" y="1579031"/>
                  <a:pt x="8876602" y="1593772"/>
                </a:cubicBezTo>
                <a:cubicBezTo>
                  <a:pt x="8755126" y="1546388"/>
                  <a:pt x="8627428" y="1498833"/>
                  <a:pt x="8493570" y="1451113"/>
                </a:cubicBezTo>
                <a:close/>
                <a:moveTo>
                  <a:pt x="8900732" y="1402969"/>
                </a:moveTo>
                <a:lnTo>
                  <a:pt x="8926132" y="1400308"/>
                </a:lnTo>
                <a:cubicBezTo>
                  <a:pt x="9040050" y="1388399"/>
                  <a:pt x="9154160" y="1377649"/>
                  <a:pt x="9268523" y="1368064"/>
                </a:cubicBezTo>
                <a:cubicBezTo>
                  <a:pt x="9208198" y="1401050"/>
                  <a:pt x="9147683" y="1434915"/>
                  <a:pt x="9086913" y="1469674"/>
                </a:cubicBezTo>
                <a:cubicBezTo>
                  <a:pt x="9026271" y="1447502"/>
                  <a:pt x="8964358" y="1425312"/>
                  <a:pt x="8901240" y="1403096"/>
                </a:cubicBezTo>
                <a:close/>
                <a:moveTo>
                  <a:pt x="8955659" y="1557474"/>
                </a:moveTo>
                <a:cubicBezTo>
                  <a:pt x="8999665" y="1531166"/>
                  <a:pt x="9043543" y="1505402"/>
                  <a:pt x="9087421" y="1480190"/>
                </a:cubicBezTo>
                <a:cubicBezTo>
                  <a:pt x="9344850" y="1574768"/>
                  <a:pt x="9580944" y="1669473"/>
                  <a:pt x="9794557" y="1760947"/>
                </a:cubicBezTo>
                <a:cubicBezTo>
                  <a:pt x="9735058" y="1766477"/>
                  <a:pt x="9675812" y="1772286"/>
                  <a:pt x="9616757" y="1778368"/>
                </a:cubicBezTo>
                <a:cubicBezTo>
                  <a:pt x="9538271" y="1786559"/>
                  <a:pt x="9459976" y="1795281"/>
                  <a:pt x="9381807" y="1804530"/>
                </a:cubicBezTo>
                <a:cubicBezTo>
                  <a:pt x="9230233" y="1737255"/>
                  <a:pt x="9065514" y="1668079"/>
                  <a:pt x="8887968" y="1598460"/>
                </a:cubicBezTo>
                <a:cubicBezTo>
                  <a:pt x="8910510" y="1584859"/>
                  <a:pt x="8933244" y="1571240"/>
                  <a:pt x="8956167" y="1557601"/>
                </a:cubicBezTo>
                <a:close/>
                <a:moveTo>
                  <a:pt x="8875776" y="1215016"/>
                </a:moveTo>
                <a:cubicBezTo>
                  <a:pt x="9020746" y="1260456"/>
                  <a:pt x="9160891" y="1306408"/>
                  <a:pt x="9296209" y="1352861"/>
                </a:cubicBezTo>
                <a:lnTo>
                  <a:pt x="9288907" y="1356788"/>
                </a:lnTo>
                <a:cubicBezTo>
                  <a:pt x="9167241" y="1366924"/>
                  <a:pt x="9045829" y="1378282"/>
                  <a:pt x="8924607" y="1390870"/>
                </a:cubicBezTo>
                <a:lnTo>
                  <a:pt x="8880157" y="1395684"/>
                </a:lnTo>
                <a:cubicBezTo>
                  <a:pt x="8759254" y="1353241"/>
                  <a:pt x="8634095" y="1311159"/>
                  <a:pt x="8504745" y="1269432"/>
                </a:cubicBezTo>
                <a:cubicBezTo>
                  <a:pt x="8378127" y="1228680"/>
                  <a:pt x="8250555" y="1189380"/>
                  <a:pt x="8121968" y="1151542"/>
                </a:cubicBezTo>
                <a:cubicBezTo>
                  <a:pt x="8192262" y="1121008"/>
                  <a:pt x="8263383" y="1091298"/>
                  <a:pt x="8335328" y="1062412"/>
                </a:cubicBezTo>
                <a:lnTo>
                  <a:pt x="8354886" y="1060638"/>
                </a:lnTo>
                <a:cubicBezTo>
                  <a:pt x="8530272" y="1109751"/>
                  <a:pt x="8704072" y="1161253"/>
                  <a:pt x="8876284" y="1215143"/>
                </a:cubicBezTo>
                <a:close/>
                <a:moveTo>
                  <a:pt x="8382064" y="1058484"/>
                </a:moveTo>
                <a:cubicBezTo>
                  <a:pt x="8942197" y="1009789"/>
                  <a:pt x="9510205" y="984070"/>
                  <a:pt x="10085959" y="981327"/>
                </a:cubicBezTo>
                <a:cubicBezTo>
                  <a:pt x="9820021" y="1088555"/>
                  <a:pt x="9560306" y="1210582"/>
                  <a:pt x="9308084" y="1346843"/>
                </a:cubicBezTo>
                <a:cubicBezTo>
                  <a:pt x="9170289" y="1299586"/>
                  <a:pt x="9027414" y="1252708"/>
                  <a:pt x="8879522" y="1206211"/>
                </a:cubicBezTo>
                <a:cubicBezTo>
                  <a:pt x="8715184" y="1154646"/>
                  <a:pt x="8549386" y="1105406"/>
                  <a:pt x="8382064" y="1058484"/>
                </a:cubicBezTo>
                <a:close/>
                <a:moveTo>
                  <a:pt x="8345615" y="1048285"/>
                </a:moveTo>
                <a:cubicBezTo>
                  <a:pt x="8010525" y="954784"/>
                  <a:pt x="7670420" y="870487"/>
                  <a:pt x="7325296" y="795401"/>
                </a:cubicBezTo>
                <a:lnTo>
                  <a:pt x="7329995" y="793817"/>
                </a:lnTo>
                <a:cubicBezTo>
                  <a:pt x="8026718" y="726035"/>
                  <a:pt x="8740077" y="690497"/>
                  <a:pt x="9465691" y="686886"/>
                </a:cubicBezTo>
                <a:cubicBezTo>
                  <a:pt x="9415844" y="699556"/>
                  <a:pt x="9366250" y="712498"/>
                  <a:pt x="9316910" y="725718"/>
                </a:cubicBezTo>
                <a:cubicBezTo>
                  <a:pt x="8987155" y="814348"/>
                  <a:pt x="8662860" y="922052"/>
                  <a:pt x="8345678" y="1048285"/>
                </a:cubicBezTo>
                <a:close/>
                <a:moveTo>
                  <a:pt x="6496812" y="492409"/>
                </a:moveTo>
                <a:cubicBezTo>
                  <a:pt x="6401308" y="523112"/>
                  <a:pt x="6306966" y="554975"/>
                  <a:pt x="6213793" y="588001"/>
                </a:cubicBezTo>
                <a:cubicBezTo>
                  <a:pt x="6141149" y="576682"/>
                  <a:pt x="6068397" y="565745"/>
                  <a:pt x="5995543" y="555186"/>
                </a:cubicBezTo>
                <a:cubicBezTo>
                  <a:pt x="6162040" y="532719"/>
                  <a:pt x="6329128" y="511793"/>
                  <a:pt x="6496812" y="492409"/>
                </a:cubicBezTo>
                <a:close/>
                <a:moveTo>
                  <a:pt x="6194997" y="594652"/>
                </a:moveTo>
                <a:cubicBezTo>
                  <a:pt x="6126753" y="619020"/>
                  <a:pt x="6059024" y="644082"/>
                  <a:pt x="5991797" y="669846"/>
                </a:cubicBezTo>
                <a:cubicBezTo>
                  <a:pt x="5863317" y="649023"/>
                  <a:pt x="5734196" y="629472"/>
                  <a:pt x="5604447" y="611186"/>
                </a:cubicBezTo>
                <a:cubicBezTo>
                  <a:pt x="5722982" y="593279"/>
                  <a:pt x="5841810" y="576175"/>
                  <a:pt x="5960936" y="559874"/>
                </a:cubicBezTo>
                <a:cubicBezTo>
                  <a:pt x="6039250" y="570939"/>
                  <a:pt x="6117273" y="582532"/>
                  <a:pt x="6194997" y="594652"/>
                </a:cubicBezTo>
                <a:close/>
                <a:moveTo>
                  <a:pt x="5083747" y="454400"/>
                </a:moveTo>
                <a:cubicBezTo>
                  <a:pt x="5366785" y="482020"/>
                  <a:pt x="5647881" y="515531"/>
                  <a:pt x="5927027" y="554933"/>
                </a:cubicBezTo>
                <a:cubicBezTo>
                  <a:pt x="5808199" y="571361"/>
                  <a:pt x="5689664" y="588571"/>
                  <a:pt x="5571427" y="606561"/>
                </a:cubicBezTo>
                <a:cubicBezTo>
                  <a:pt x="5351291" y="576028"/>
                  <a:pt x="5129422" y="549211"/>
                  <a:pt x="4905820" y="526110"/>
                </a:cubicBezTo>
                <a:cubicBezTo>
                  <a:pt x="4857134" y="521126"/>
                  <a:pt x="4808455" y="516291"/>
                  <a:pt x="4759770" y="511603"/>
                </a:cubicBezTo>
                <a:cubicBezTo>
                  <a:pt x="4826953" y="487911"/>
                  <a:pt x="4894688" y="465043"/>
                  <a:pt x="4962970" y="442998"/>
                </a:cubicBezTo>
                <a:cubicBezTo>
                  <a:pt x="5002721" y="446735"/>
                  <a:pt x="5043170" y="450409"/>
                  <a:pt x="5083556" y="454400"/>
                </a:cubicBezTo>
                <a:close/>
                <a:moveTo>
                  <a:pt x="4635564" y="375089"/>
                </a:moveTo>
                <a:cubicBezTo>
                  <a:pt x="4967586" y="325128"/>
                  <a:pt x="5282965" y="286676"/>
                  <a:pt x="5581714" y="259733"/>
                </a:cubicBezTo>
                <a:cubicBezTo>
                  <a:pt x="5371230" y="309946"/>
                  <a:pt x="5164392" y="367888"/>
                  <a:pt x="4961192" y="433559"/>
                </a:cubicBezTo>
                <a:cubicBezTo>
                  <a:pt x="4807268" y="419496"/>
                  <a:pt x="4652753" y="407185"/>
                  <a:pt x="4497642" y="396627"/>
                </a:cubicBezTo>
                <a:cubicBezTo>
                  <a:pt x="4544041" y="389152"/>
                  <a:pt x="4590015" y="381973"/>
                  <a:pt x="4635564" y="375089"/>
                </a:cubicBezTo>
                <a:close/>
                <a:moveTo>
                  <a:pt x="4455668" y="403089"/>
                </a:moveTo>
                <a:cubicBezTo>
                  <a:pt x="4617085" y="413731"/>
                  <a:pt x="4777950" y="426295"/>
                  <a:pt x="4938268" y="440780"/>
                </a:cubicBezTo>
                <a:cubicBezTo>
                  <a:pt x="4870533" y="462910"/>
                  <a:pt x="4803312" y="485821"/>
                  <a:pt x="4736592" y="509513"/>
                </a:cubicBezTo>
                <a:cubicBezTo>
                  <a:pt x="4529754" y="490044"/>
                  <a:pt x="4321601" y="473869"/>
                  <a:pt x="4112133" y="460988"/>
                </a:cubicBezTo>
                <a:cubicBezTo>
                  <a:pt x="4228548" y="440421"/>
                  <a:pt x="4343146" y="421122"/>
                  <a:pt x="4455922" y="403089"/>
                </a:cubicBezTo>
                <a:close/>
                <a:moveTo>
                  <a:pt x="3476879" y="361659"/>
                </a:moveTo>
                <a:cubicBezTo>
                  <a:pt x="3790823" y="367614"/>
                  <a:pt x="4102970" y="380516"/>
                  <a:pt x="4413314" y="400365"/>
                </a:cubicBezTo>
                <a:cubicBezTo>
                  <a:pt x="4301300" y="418525"/>
                  <a:pt x="4187615" y="437909"/>
                  <a:pt x="4072255" y="458518"/>
                </a:cubicBezTo>
                <a:cubicBezTo>
                  <a:pt x="3812331" y="443018"/>
                  <a:pt x="3550603" y="432461"/>
                  <a:pt x="3287078" y="426844"/>
                </a:cubicBezTo>
                <a:cubicBezTo>
                  <a:pt x="3349771" y="404461"/>
                  <a:pt x="3413043" y="382733"/>
                  <a:pt x="3476879" y="361659"/>
                </a:cubicBezTo>
                <a:close/>
                <a:moveTo>
                  <a:pt x="2518029" y="364890"/>
                </a:moveTo>
                <a:cubicBezTo>
                  <a:pt x="2829604" y="356992"/>
                  <a:pt x="3139631" y="355725"/>
                  <a:pt x="3448114" y="361089"/>
                </a:cubicBezTo>
                <a:cubicBezTo>
                  <a:pt x="3385039" y="382205"/>
                  <a:pt x="3322384" y="403891"/>
                  <a:pt x="3260154" y="426147"/>
                </a:cubicBezTo>
                <a:cubicBezTo>
                  <a:pt x="2880932" y="418630"/>
                  <a:pt x="2498427" y="421438"/>
                  <a:pt x="2112645" y="434572"/>
                </a:cubicBezTo>
                <a:cubicBezTo>
                  <a:pt x="2243709" y="410923"/>
                  <a:pt x="2378856" y="387695"/>
                  <a:pt x="2518093" y="364890"/>
                </a:cubicBezTo>
                <a:close/>
                <a:moveTo>
                  <a:pt x="1588961" y="408220"/>
                </a:moveTo>
                <a:cubicBezTo>
                  <a:pt x="1876444" y="388751"/>
                  <a:pt x="2162893" y="374941"/>
                  <a:pt x="2448306" y="366790"/>
                </a:cubicBezTo>
                <a:cubicBezTo>
                  <a:pt x="2310511" y="389680"/>
                  <a:pt x="2176799" y="413118"/>
                  <a:pt x="2047177" y="437106"/>
                </a:cubicBezTo>
                <a:cubicBezTo>
                  <a:pt x="1839405" y="444624"/>
                  <a:pt x="1630851" y="455181"/>
                  <a:pt x="1421511" y="468780"/>
                </a:cubicBezTo>
                <a:cubicBezTo>
                  <a:pt x="1477474" y="447918"/>
                  <a:pt x="1533290" y="427731"/>
                  <a:pt x="1588961" y="408220"/>
                </a:cubicBezTo>
                <a:close/>
                <a:moveTo>
                  <a:pt x="1390714" y="480373"/>
                </a:moveTo>
                <a:cubicBezTo>
                  <a:pt x="1588370" y="467196"/>
                  <a:pt x="1785366" y="456638"/>
                  <a:pt x="1981708" y="448699"/>
                </a:cubicBezTo>
                <a:cubicBezTo>
                  <a:pt x="1832610" y="476529"/>
                  <a:pt x="1689907" y="504339"/>
                  <a:pt x="1553591" y="532128"/>
                </a:cubicBezTo>
                <a:cubicBezTo>
                  <a:pt x="1440771" y="536900"/>
                  <a:pt x="1327766" y="542411"/>
                  <a:pt x="1214565" y="548662"/>
                </a:cubicBezTo>
                <a:cubicBezTo>
                  <a:pt x="1273448" y="524970"/>
                  <a:pt x="1332167" y="502207"/>
                  <a:pt x="1390714" y="480373"/>
                </a:cubicBezTo>
                <a:close/>
                <a:moveTo>
                  <a:pt x="1186879" y="559747"/>
                </a:moveTo>
                <a:cubicBezTo>
                  <a:pt x="1289749" y="554004"/>
                  <a:pt x="1392320" y="548894"/>
                  <a:pt x="1494600" y="544417"/>
                </a:cubicBezTo>
                <a:cubicBezTo>
                  <a:pt x="1342835" y="576091"/>
                  <a:pt x="1200087" y="606688"/>
                  <a:pt x="1067562" y="636462"/>
                </a:cubicBezTo>
                <a:lnTo>
                  <a:pt x="997395" y="638362"/>
                </a:lnTo>
                <a:cubicBezTo>
                  <a:pt x="1058564" y="612263"/>
                  <a:pt x="1121728" y="586058"/>
                  <a:pt x="1186879" y="559747"/>
                </a:cubicBezTo>
                <a:close/>
                <a:moveTo>
                  <a:pt x="973709" y="648434"/>
                </a:moveTo>
                <a:lnTo>
                  <a:pt x="1019683" y="647167"/>
                </a:lnTo>
                <a:cubicBezTo>
                  <a:pt x="988651" y="654218"/>
                  <a:pt x="958196" y="661186"/>
                  <a:pt x="928306" y="668072"/>
                </a:cubicBezTo>
                <a:close/>
                <a:moveTo>
                  <a:pt x="881189" y="688787"/>
                </a:moveTo>
                <a:cubicBezTo>
                  <a:pt x="941134" y="674806"/>
                  <a:pt x="1003662" y="660489"/>
                  <a:pt x="1068769" y="645837"/>
                </a:cubicBezTo>
                <a:cubicBezTo>
                  <a:pt x="1624648" y="631605"/>
                  <a:pt x="2167528" y="633167"/>
                  <a:pt x="2697417" y="650525"/>
                </a:cubicBezTo>
                <a:cubicBezTo>
                  <a:pt x="2622442" y="683592"/>
                  <a:pt x="2548211" y="717629"/>
                  <a:pt x="2474722" y="752641"/>
                </a:cubicBezTo>
                <a:cubicBezTo>
                  <a:pt x="2415458" y="780894"/>
                  <a:pt x="2356866" y="809762"/>
                  <a:pt x="2298954" y="839238"/>
                </a:cubicBezTo>
                <a:cubicBezTo>
                  <a:pt x="1985899" y="916649"/>
                  <a:pt x="1691196" y="994440"/>
                  <a:pt x="1423988" y="1067986"/>
                </a:cubicBezTo>
                <a:cubicBezTo>
                  <a:pt x="1046461" y="1027399"/>
                  <a:pt x="665461" y="997372"/>
                  <a:pt x="280988" y="977906"/>
                </a:cubicBezTo>
                <a:cubicBezTo>
                  <a:pt x="431864" y="898975"/>
                  <a:pt x="636842" y="796795"/>
                  <a:pt x="881189" y="688850"/>
                </a:cubicBezTo>
                <a:close/>
                <a:moveTo>
                  <a:pt x="138557" y="1054493"/>
                </a:moveTo>
                <a:cubicBezTo>
                  <a:pt x="174181" y="1034855"/>
                  <a:pt x="216345" y="1012050"/>
                  <a:pt x="264541" y="986648"/>
                </a:cubicBezTo>
                <a:cubicBezTo>
                  <a:pt x="645839" y="1005779"/>
                  <a:pt x="1023938" y="1035235"/>
                  <a:pt x="1398842" y="1075018"/>
                </a:cubicBezTo>
                <a:cubicBezTo>
                  <a:pt x="1319848" y="1096809"/>
                  <a:pt x="1243374" y="1118202"/>
                  <a:pt x="1169416" y="1139189"/>
                </a:cubicBezTo>
                <a:cubicBezTo>
                  <a:pt x="829354" y="1102194"/>
                  <a:pt x="485732" y="1073960"/>
                  <a:pt x="138557" y="1054493"/>
                </a:cubicBezTo>
                <a:close/>
                <a:moveTo>
                  <a:pt x="1170178" y="1148818"/>
                </a:moveTo>
                <a:cubicBezTo>
                  <a:pt x="1196975" y="1151732"/>
                  <a:pt x="1223772" y="1154583"/>
                  <a:pt x="1250442" y="1157623"/>
                </a:cubicBezTo>
                <a:cubicBezTo>
                  <a:pt x="1384891" y="1172827"/>
                  <a:pt x="1518749" y="1189443"/>
                  <a:pt x="1652016" y="1207478"/>
                </a:cubicBezTo>
                <a:cubicBezTo>
                  <a:pt x="1603883" y="1238056"/>
                  <a:pt x="1556239" y="1269096"/>
                  <a:pt x="1509078" y="1300599"/>
                </a:cubicBezTo>
                <a:cubicBezTo>
                  <a:pt x="1397908" y="1285142"/>
                  <a:pt x="1286085" y="1270617"/>
                  <a:pt x="1173607" y="1257016"/>
                </a:cubicBezTo>
                <a:cubicBezTo>
                  <a:pt x="1083393" y="1246038"/>
                  <a:pt x="992740" y="1235731"/>
                  <a:pt x="901637" y="1226102"/>
                </a:cubicBezTo>
                <a:cubicBezTo>
                  <a:pt x="986409" y="1201333"/>
                  <a:pt x="1076135" y="1175487"/>
                  <a:pt x="1170178" y="1148818"/>
                </a:cubicBezTo>
                <a:close/>
                <a:moveTo>
                  <a:pt x="877697" y="1233070"/>
                </a:moveTo>
                <a:cubicBezTo>
                  <a:pt x="976249" y="1243459"/>
                  <a:pt x="1074357" y="1254564"/>
                  <a:pt x="1172020" y="1266391"/>
                </a:cubicBezTo>
                <a:cubicBezTo>
                  <a:pt x="1280941" y="1279568"/>
                  <a:pt x="1389272" y="1293631"/>
                  <a:pt x="1497013" y="1308581"/>
                </a:cubicBezTo>
                <a:cubicBezTo>
                  <a:pt x="1430547" y="1353178"/>
                  <a:pt x="1365104" y="1398725"/>
                  <a:pt x="1300671" y="1445222"/>
                </a:cubicBezTo>
                <a:cubicBezTo>
                  <a:pt x="1236110" y="1436055"/>
                  <a:pt x="1171258" y="1427105"/>
                  <a:pt x="1106107" y="1418362"/>
                </a:cubicBezTo>
                <a:cubicBezTo>
                  <a:pt x="906336" y="1391756"/>
                  <a:pt x="703771" y="1367792"/>
                  <a:pt x="498412" y="1346463"/>
                </a:cubicBezTo>
                <a:cubicBezTo>
                  <a:pt x="609283" y="1312635"/>
                  <a:pt x="736664" y="1274436"/>
                  <a:pt x="877697" y="1233070"/>
                </a:cubicBezTo>
                <a:close/>
                <a:moveTo>
                  <a:pt x="475107" y="1353431"/>
                </a:moveTo>
                <a:cubicBezTo>
                  <a:pt x="687705" y="1375349"/>
                  <a:pt x="897426" y="1400036"/>
                  <a:pt x="1104265" y="1427485"/>
                </a:cubicBezTo>
                <a:cubicBezTo>
                  <a:pt x="1166324" y="1435929"/>
                  <a:pt x="1228109" y="1444379"/>
                  <a:pt x="1289622" y="1452824"/>
                </a:cubicBezTo>
                <a:cubicBezTo>
                  <a:pt x="1226801" y="1498181"/>
                  <a:pt x="1165035" y="1544380"/>
                  <a:pt x="1104329" y="1591429"/>
                </a:cubicBezTo>
                <a:cubicBezTo>
                  <a:pt x="994264" y="1550842"/>
                  <a:pt x="881189" y="1510489"/>
                  <a:pt x="765112" y="1470371"/>
                </a:cubicBezTo>
                <a:cubicBezTo>
                  <a:pt x="658476" y="1433547"/>
                  <a:pt x="551223" y="1397648"/>
                  <a:pt x="443357" y="1362680"/>
                </a:cubicBezTo>
                <a:close/>
                <a:moveTo>
                  <a:pt x="384112" y="1344182"/>
                </a:moveTo>
                <a:lnTo>
                  <a:pt x="450914" y="1351151"/>
                </a:lnTo>
                <a:lnTo>
                  <a:pt x="427736" y="1358246"/>
                </a:lnTo>
                <a:close/>
                <a:moveTo>
                  <a:pt x="388874" y="1523330"/>
                </a:moveTo>
                <a:cubicBezTo>
                  <a:pt x="316908" y="1497991"/>
                  <a:pt x="244496" y="1472968"/>
                  <a:pt x="171641" y="1448263"/>
                </a:cubicBezTo>
                <a:cubicBezTo>
                  <a:pt x="238760" y="1427041"/>
                  <a:pt x="324866" y="1399992"/>
                  <a:pt x="427609" y="1368318"/>
                </a:cubicBezTo>
                <a:cubicBezTo>
                  <a:pt x="539539" y="1404426"/>
                  <a:pt x="650856" y="1441548"/>
                  <a:pt x="761556" y="1479683"/>
                </a:cubicBezTo>
                <a:cubicBezTo>
                  <a:pt x="875856" y="1519168"/>
                  <a:pt x="987152" y="1558868"/>
                  <a:pt x="1095439" y="1598777"/>
                </a:cubicBezTo>
                <a:lnTo>
                  <a:pt x="1090930" y="1602198"/>
                </a:lnTo>
                <a:cubicBezTo>
                  <a:pt x="1036365" y="1644767"/>
                  <a:pt x="984104" y="1686704"/>
                  <a:pt x="934149" y="1728006"/>
                </a:cubicBezTo>
                <a:cubicBezTo>
                  <a:pt x="761892" y="1659591"/>
                  <a:pt x="580136" y="1591429"/>
                  <a:pt x="388874" y="1523520"/>
                </a:cubicBezTo>
                <a:close/>
                <a:moveTo>
                  <a:pt x="935927" y="1738712"/>
                </a:moveTo>
                <a:cubicBezTo>
                  <a:pt x="967042" y="1751046"/>
                  <a:pt x="997839" y="1763399"/>
                  <a:pt x="1028319" y="1775770"/>
                </a:cubicBezTo>
                <a:cubicBezTo>
                  <a:pt x="967785" y="1798956"/>
                  <a:pt x="910762" y="1821172"/>
                  <a:pt x="857250" y="1842412"/>
                </a:cubicBezTo>
                <a:cubicBezTo>
                  <a:pt x="832104" y="1852377"/>
                  <a:pt x="807485" y="1862196"/>
                  <a:pt x="783400" y="1871869"/>
                </a:cubicBezTo>
                <a:lnTo>
                  <a:pt x="781431" y="1870982"/>
                </a:lnTo>
                <a:cubicBezTo>
                  <a:pt x="830072" y="1828077"/>
                  <a:pt x="881571" y="1784050"/>
                  <a:pt x="935927" y="1738902"/>
                </a:cubicBezTo>
                <a:close/>
                <a:moveTo>
                  <a:pt x="593852" y="2030872"/>
                </a:moveTo>
                <a:cubicBezTo>
                  <a:pt x="566885" y="2018962"/>
                  <a:pt x="539496" y="2006990"/>
                  <a:pt x="511683" y="1994954"/>
                </a:cubicBezTo>
                <a:cubicBezTo>
                  <a:pt x="578569" y="1966403"/>
                  <a:pt x="651637" y="1935932"/>
                  <a:pt x="730885" y="1903543"/>
                </a:cubicBezTo>
                <a:cubicBezTo>
                  <a:pt x="682415" y="1947208"/>
                  <a:pt x="636734" y="1989651"/>
                  <a:pt x="593852" y="2030872"/>
                </a:cubicBezTo>
                <a:close/>
                <a:moveTo>
                  <a:pt x="603123" y="2034989"/>
                </a:moveTo>
                <a:cubicBezTo>
                  <a:pt x="650621" y="1989588"/>
                  <a:pt x="701866" y="1942267"/>
                  <a:pt x="756857" y="1893027"/>
                </a:cubicBezTo>
                <a:lnTo>
                  <a:pt x="783273" y="1882321"/>
                </a:lnTo>
                <a:cubicBezTo>
                  <a:pt x="1089279" y="2013261"/>
                  <a:pt x="1355471" y="2141160"/>
                  <a:pt x="1581214" y="2258797"/>
                </a:cubicBezTo>
                <a:cubicBezTo>
                  <a:pt x="1484122" y="2304534"/>
                  <a:pt x="1396683" y="2347484"/>
                  <a:pt x="1319086" y="2386886"/>
                </a:cubicBezTo>
                <a:cubicBezTo>
                  <a:pt x="1124014" y="2280525"/>
                  <a:pt x="885889" y="2160164"/>
                  <a:pt x="603314" y="2034989"/>
                </a:cubicBezTo>
                <a:close/>
                <a:moveTo>
                  <a:pt x="1675067" y="2594223"/>
                </a:moveTo>
                <a:cubicBezTo>
                  <a:pt x="1654620" y="2581553"/>
                  <a:pt x="1633455" y="2568567"/>
                  <a:pt x="1611567" y="2555264"/>
                </a:cubicBezTo>
                <a:cubicBezTo>
                  <a:pt x="1530795" y="2506233"/>
                  <a:pt x="1436561" y="2451437"/>
                  <a:pt x="1328865" y="2392397"/>
                </a:cubicBezTo>
                <a:cubicBezTo>
                  <a:pt x="1406652" y="2352995"/>
                  <a:pt x="1494282" y="2310045"/>
                  <a:pt x="1591501" y="2264308"/>
                </a:cubicBezTo>
                <a:cubicBezTo>
                  <a:pt x="1680401" y="2310761"/>
                  <a:pt x="1762951" y="2355231"/>
                  <a:pt x="1839151" y="2397718"/>
                </a:cubicBezTo>
                <a:cubicBezTo>
                  <a:pt x="1760601" y="2486025"/>
                  <a:pt x="1706182" y="2553934"/>
                  <a:pt x="1675067" y="2594223"/>
                </a:cubicBezTo>
                <a:close/>
                <a:moveTo>
                  <a:pt x="1845564" y="2390497"/>
                </a:moveTo>
                <a:cubicBezTo>
                  <a:pt x="1770761" y="2348687"/>
                  <a:pt x="1689716" y="2304914"/>
                  <a:pt x="1602423" y="2259177"/>
                </a:cubicBezTo>
                <a:lnTo>
                  <a:pt x="1612773" y="2254362"/>
                </a:lnTo>
                <a:cubicBezTo>
                  <a:pt x="1686687" y="2219775"/>
                  <a:pt x="1768602" y="2182653"/>
                  <a:pt x="1858518" y="2142997"/>
                </a:cubicBezTo>
                <a:cubicBezTo>
                  <a:pt x="1910080" y="2167747"/>
                  <a:pt x="1960055" y="2192174"/>
                  <a:pt x="2008442" y="2216290"/>
                </a:cubicBezTo>
                <a:cubicBezTo>
                  <a:pt x="1946021" y="2280145"/>
                  <a:pt x="1891792" y="2338678"/>
                  <a:pt x="1845564" y="2390497"/>
                </a:cubicBezTo>
                <a:close/>
                <a:moveTo>
                  <a:pt x="2015427" y="2209195"/>
                </a:moveTo>
                <a:cubicBezTo>
                  <a:pt x="1968437" y="2185839"/>
                  <a:pt x="1919967" y="2162084"/>
                  <a:pt x="1870012" y="2137929"/>
                </a:cubicBezTo>
                <a:cubicBezTo>
                  <a:pt x="1952733" y="2101694"/>
                  <a:pt x="2042033" y="2063686"/>
                  <a:pt x="2137918" y="2023903"/>
                </a:cubicBezTo>
                <a:lnTo>
                  <a:pt x="2183321" y="2044428"/>
                </a:lnTo>
                <a:cubicBezTo>
                  <a:pt x="2122043" y="2102455"/>
                  <a:pt x="2066099" y="2157504"/>
                  <a:pt x="2015427" y="2209195"/>
                </a:cubicBezTo>
                <a:close/>
                <a:moveTo>
                  <a:pt x="2637727" y="2541644"/>
                </a:moveTo>
                <a:lnTo>
                  <a:pt x="2576132" y="2506486"/>
                </a:lnTo>
                <a:cubicBezTo>
                  <a:pt x="2425129" y="2420840"/>
                  <a:pt x="2240598" y="2321321"/>
                  <a:pt x="2024253" y="2213440"/>
                </a:cubicBezTo>
                <a:cubicBezTo>
                  <a:pt x="2073974" y="2162762"/>
                  <a:pt x="2130171" y="2107649"/>
                  <a:pt x="2192719" y="2048736"/>
                </a:cubicBezTo>
                <a:cubicBezTo>
                  <a:pt x="2474087" y="2176761"/>
                  <a:pt x="2717419" y="2297692"/>
                  <a:pt x="2919984" y="2404307"/>
                </a:cubicBezTo>
                <a:cubicBezTo>
                  <a:pt x="2804160" y="2457899"/>
                  <a:pt x="2709736" y="2504713"/>
                  <a:pt x="2637536" y="2541644"/>
                </a:cubicBezTo>
                <a:close/>
                <a:moveTo>
                  <a:pt x="3194558" y="2542531"/>
                </a:moveTo>
                <a:cubicBezTo>
                  <a:pt x="3166745" y="2526948"/>
                  <a:pt x="3138170" y="2511111"/>
                  <a:pt x="3108833" y="2495020"/>
                </a:cubicBezTo>
                <a:cubicBezTo>
                  <a:pt x="3056681" y="2466470"/>
                  <a:pt x="3000864" y="2436443"/>
                  <a:pt x="2941384" y="2404940"/>
                </a:cubicBezTo>
                <a:cubicBezTo>
                  <a:pt x="2999378" y="2378163"/>
                  <a:pt x="3062459" y="2349783"/>
                  <a:pt x="3130614" y="2319801"/>
                </a:cubicBezTo>
                <a:cubicBezTo>
                  <a:pt x="3253804" y="2265955"/>
                  <a:pt x="3401759" y="2204001"/>
                  <a:pt x="3573018" y="2137106"/>
                </a:cubicBezTo>
                <a:cubicBezTo>
                  <a:pt x="3388678" y="2312199"/>
                  <a:pt x="3264662" y="2455175"/>
                  <a:pt x="3194114" y="2542531"/>
                </a:cubicBezTo>
                <a:close/>
                <a:moveTo>
                  <a:pt x="3591751" y="2119749"/>
                </a:moveTo>
                <a:cubicBezTo>
                  <a:pt x="3411029" y="2190001"/>
                  <a:pt x="3255582" y="2254933"/>
                  <a:pt x="3127121" y="2311122"/>
                </a:cubicBezTo>
                <a:cubicBezTo>
                  <a:pt x="3056128" y="2342162"/>
                  <a:pt x="2990704" y="2371575"/>
                  <a:pt x="2930843" y="2399365"/>
                </a:cubicBezTo>
                <a:cubicBezTo>
                  <a:pt x="2727643" y="2292371"/>
                  <a:pt x="2483231" y="2170680"/>
                  <a:pt x="2200212" y="2041831"/>
                </a:cubicBezTo>
                <a:cubicBezTo>
                  <a:pt x="2226837" y="2016916"/>
                  <a:pt x="2254587" y="1991406"/>
                  <a:pt x="2283460" y="1965307"/>
                </a:cubicBezTo>
                <a:cubicBezTo>
                  <a:pt x="2459800" y="1894991"/>
                  <a:pt x="2655062" y="1821317"/>
                  <a:pt x="2868486" y="1746440"/>
                </a:cubicBezTo>
                <a:cubicBezTo>
                  <a:pt x="3170663" y="1816839"/>
                  <a:pt x="3463970" y="1894085"/>
                  <a:pt x="3748405" y="1978166"/>
                </a:cubicBezTo>
                <a:cubicBezTo>
                  <a:pt x="3692144" y="2027153"/>
                  <a:pt x="3639865" y="2074347"/>
                  <a:pt x="3591560" y="2119749"/>
                </a:cubicBezTo>
                <a:close/>
                <a:moveTo>
                  <a:pt x="3614928" y="2110753"/>
                </a:moveTo>
                <a:cubicBezTo>
                  <a:pt x="3659207" y="2069621"/>
                  <a:pt x="3707276" y="2026501"/>
                  <a:pt x="3759137" y="1981397"/>
                </a:cubicBezTo>
                <a:cubicBezTo>
                  <a:pt x="3796430" y="1992502"/>
                  <a:pt x="3833514" y="2003695"/>
                  <a:pt x="3870389" y="2014971"/>
                </a:cubicBezTo>
                <a:cubicBezTo>
                  <a:pt x="3780346" y="2047659"/>
                  <a:pt x="3695129" y="2079586"/>
                  <a:pt x="3614738" y="2110753"/>
                </a:cubicBezTo>
                <a:close/>
                <a:moveTo>
                  <a:pt x="3885184" y="2009397"/>
                </a:moveTo>
                <a:cubicBezTo>
                  <a:pt x="3846195" y="1997487"/>
                  <a:pt x="3807016" y="1985660"/>
                  <a:pt x="3767646" y="1973922"/>
                </a:cubicBezTo>
                <a:cubicBezTo>
                  <a:pt x="3822129" y="1926791"/>
                  <a:pt x="3880822" y="1878014"/>
                  <a:pt x="3943731" y="1827589"/>
                </a:cubicBezTo>
                <a:cubicBezTo>
                  <a:pt x="4026535" y="1851997"/>
                  <a:pt x="4108748" y="1876981"/>
                  <a:pt x="4190365" y="1902529"/>
                </a:cubicBezTo>
                <a:cubicBezTo>
                  <a:pt x="4083260" y="1938764"/>
                  <a:pt x="3981469" y="1974429"/>
                  <a:pt x="3884994" y="2009523"/>
                </a:cubicBezTo>
                <a:close/>
                <a:moveTo>
                  <a:pt x="4296728" y="2142427"/>
                </a:moveTo>
                <a:cubicBezTo>
                  <a:pt x="4166851" y="2097957"/>
                  <a:pt x="4034708" y="2055089"/>
                  <a:pt x="3900297" y="2013831"/>
                </a:cubicBezTo>
                <a:cubicBezTo>
                  <a:pt x="3996900" y="1978863"/>
                  <a:pt x="4098715" y="1943281"/>
                  <a:pt x="4205732" y="1907090"/>
                </a:cubicBezTo>
                <a:cubicBezTo>
                  <a:pt x="4323252" y="1944041"/>
                  <a:pt x="4439666" y="1982221"/>
                  <a:pt x="4554982" y="2021623"/>
                </a:cubicBezTo>
                <a:cubicBezTo>
                  <a:pt x="4694047" y="2069260"/>
                  <a:pt x="4827397" y="2117278"/>
                  <a:pt x="4955032" y="2165676"/>
                </a:cubicBezTo>
                <a:cubicBezTo>
                  <a:pt x="4935982" y="2183983"/>
                  <a:pt x="4918266" y="2201657"/>
                  <a:pt x="4901375" y="2218698"/>
                </a:cubicBezTo>
                <a:cubicBezTo>
                  <a:pt x="4863910" y="2256453"/>
                  <a:pt x="4829747" y="2292352"/>
                  <a:pt x="4798886" y="2326389"/>
                </a:cubicBezTo>
                <a:cubicBezTo>
                  <a:pt x="4642377" y="2265366"/>
                  <a:pt x="4474928" y="2204172"/>
                  <a:pt x="4296537" y="2142807"/>
                </a:cubicBezTo>
                <a:close/>
                <a:moveTo>
                  <a:pt x="4772978" y="2368515"/>
                </a:moveTo>
                <a:cubicBezTo>
                  <a:pt x="4782058" y="2358379"/>
                  <a:pt x="4791393" y="2347990"/>
                  <a:pt x="4801108" y="2337348"/>
                </a:cubicBezTo>
                <a:lnTo>
                  <a:pt x="4827016" y="2347547"/>
                </a:lnTo>
                <a:cubicBezTo>
                  <a:pt x="4808220" y="2355085"/>
                  <a:pt x="4790123" y="2362054"/>
                  <a:pt x="4772660" y="2369212"/>
                </a:cubicBezTo>
                <a:close/>
                <a:moveTo>
                  <a:pt x="4840097" y="2342479"/>
                </a:moveTo>
                <a:lnTo>
                  <a:pt x="4807966" y="2329810"/>
                </a:lnTo>
                <a:cubicBezTo>
                  <a:pt x="4838192" y="2296913"/>
                  <a:pt x="4871447" y="2262110"/>
                  <a:pt x="4907725" y="2225412"/>
                </a:cubicBezTo>
                <a:cubicBezTo>
                  <a:pt x="4926775" y="2206408"/>
                  <a:pt x="4945444" y="2187911"/>
                  <a:pt x="4964494" y="2169413"/>
                </a:cubicBezTo>
                <a:cubicBezTo>
                  <a:pt x="5021599" y="2191078"/>
                  <a:pt x="5077505" y="2212743"/>
                  <a:pt x="5132197" y="2234408"/>
                </a:cubicBezTo>
                <a:cubicBezTo>
                  <a:pt x="5023993" y="2273240"/>
                  <a:pt x="4926457" y="2309538"/>
                  <a:pt x="4839780" y="2342859"/>
                </a:cubicBezTo>
                <a:close/>
                <a:moveTo>
                  <a:pt x="4972050" y="2162128"/>
                </a:moveTo>
                <a:cubicBezTo>
                  <a:pt x="5018831" y="2117025"/>
                  <a:pt x="5066284" y="2073296"/>
                  <a:pt x="5114417" y="2030935"/>
                </a:cubicBezTo>
                <a:cubicBezTo>
                  <a:pt x="5215636" y="2066790"/>
                  <a:pt x="5313979" y="2102689"/>
                  <a:pt x="5409438" y="2138626"/>
                </a:cubicBezTo>
                <a:cubicBezTo>
                  <a:pt x="5315884" y="2169749"/>
                  <a:pt x="5228000" y="2199966"/>
                  <a:pt x="5145786" y="2229277"/>
                </a:cubicBezTo>
                <a:cubicBezTo>
                  <a:pt x="5088935" y="2207276"/>
                  <a:pt x="5030915" y="2185016"/>
                  <a:pt x="4971733" y="2162508"/>
                </a:cubicBezTo>
                <a:close/>
                <a:moveTo>
                  <a:pt x="5994400" y="2603662"/>
                </a:moveTo>
                <a:cubicBezTo>
                  <a:pt x="5757228" y="2487545"/>
                  <a:pt x="5478463" y="2361864"/>
                  <a:pt x="5159248" y="2234851"/>
                </a:cubicBezTo>
                <a:cubicBezTo>
                  <a:pt x="5241627" y="2205629"/>
                  <a:pt x="5329701" y="2175387"/>
                  <a:pt x="5423472" y="2144137"/>
                </a:cubicBezTo>
                <a:cubicBezTo>
                  <a:pt x="5686870" y="2243910"/>
                  <a:pt x="5927662" y="2343619"/>
                  <a:pt x="6144768" y="2439528"/>
                </a:cubicBezTo>
                <a:cubicBezTo>
                  <a:pt x="6071299" y="2514405"/>
                  <a:pt x="6021515" y="2571291"/>
                  <a:pt x="5994083" y="2604042"/>
                </a:cubicBezTo>
                <a:close/>
                <a:moveTo>
                  <a:pt x="6045200" y="2628621"/>
                </a:moveTo>
                <a:lnTo>
                  <a:pt x="6003354" y="2607969"/>
                </a:lnTo>
                <a:cubicBezTo>
                  <a:pt x="6031294" y="2574775"/>
                  <a:pt x="6081268" y="2517826"/>
                  <a:pt x="6154293" y="2443645"/>
                </a:cubicBezTo>
                <a:cubicBezTo>
                  <a:pt x="6209919" y="2468269"/>
                  <a:pt x="6263977" y="2492632"/>
                  <a:pt x="6316472" y="2516749"/>
                </a:cubicBezTo>
                <a:cubicBezTo>
                  <a:pt x="6196775" y="2562486"/>
                  <a:pt x="6105144" y="2601001"/>
                  <a:pt x="6044692" y="2628938"/>
                </a:cubicBezTo>
                <a:close/>
                <a:moveTo>
                  <a:pt x="6328474" y="2512378"/>
                </a:moveTo>
                <a:cubicBezTo>
                  <a:pt x="6274327" y="2487501"/>
                  <a:pt x="6218473" y="2462314"/>
                  <a:pt x="6160897" y="2436804"/>
                </a:cubicBezTo>
                <a:cubicBezTo>
                  <a:pt x="6204141" y="2393094"/>
                  <a:pt x="6255068" y="2343746"/>
                  <a:pt x="6314059" y="2289837"/>
                </a:cubicBezTo>
                <a:lnTo>
                  <a:pt x="6323584" y="2281222"/>
                </a:lnTo>
                <a:cubicBezTo>
                  <a:pt x="6427978" y="2323456"/>
                  <a:pt x="6528182" y="2365303"/>
                  <a:pt x="6624130" y="2406777"/>
                </a:cubicBezTo>
                <a:cubicBezTo>
                  <a:pt x="6512814" y="2444469"/>
                  <a:pt x="6413564" y="2480070"/>
                  <a:pt x="6328474" y="2512378"/>
                </a:cubicBezTo>
                <a:close/>
                <a:moveTo>
                  <a:pt x="8305864" y="1970691"/>
                </a:moveTo>
                <a:cubicBezTo>
                  <a:pt x="8093837" y="2011234"/>
                  <a:pt x="7885176" y="2055957"/>
                  <a:pt x="7680007" y="2104862"/>
                </a:cubicBezTo>
                <a:cubicBezTo>
                  <a:pt x="7269861" y="2202797"/>
                  <a:pt x="6915976" y="2308525"/>
                  <a:pt x="6637528" y="2402216"/>
                </a:cubicBezTo>
                <a:cubicBezTo>
                  <a:pt x="6539929" y="2359982"/>
                  <a:pt x="6437884" y="2317286"/>
                  <a:pt x="6331331" y="2274127"/>
                </a:cubicBezTo>
                <a:cubicBezTo>
                  <a:pt x="6592761" y="2037586"/>
                  <a:pt x="6869303" y="1840195"/>
                  <a:pt x="7107111" y="1688540"/>
                </a:cubicBezTo>
                <a:cubicBezTo>
                  <a:pt x="7407974" y="1624179"/>
                  <a:pt x="7711948" y="1567755"/>
                  <a:pt x="8019034" y="1519275"/>
                </a:cubicBezTo>
                <a:cubicBezTo>
                  <a:pt x="8243062" y="1594659"/>
                  <a:pt x="8448929" y="1670867"/>
                  <a:pt x="8636762" y="1745807"/>
                </a:cubicBezTo>
                <a:cubicBezTo>
                  <a:pt x="8519414" y="1822268"/>
                  <a:pt x="8408797" y="1897841"/>
                  <a:pt x="8305864" y="1970691"/>
                </a:cubicBezTo>
                <a:close/>
                <a:moveTo>
                  <a:pt x="8328407" y="1966447"/>
                </a:moveTo>
                <a:cubicBezTo>
                  <a:pt x="8427974" y="1896194"/>
                  <a:pt x="8534654" y="1823598"/>
                  <a:pt x="8647557" y="1750178"/>
                </a:cubicBezTo>
                <a:cubicBezTo>
                  <a:pt x="8744903" y="1789156"/>
                  <a:pt x="8837422" y="1827671"/>
                  <a:pt x="8924988" y="1865724"/>
                </a:cubicBezTo>
                <a:cubicBezTo>
                  <a:pt x="8723884" y="1895624"/>
                  <a:pt x="8525066" y="1929199"/>
                  <a:pt x="8328470" y="1966447"/>
                </a:cubicBezTo>
                <a:close/>
                <a:moveTo>
                  <a:pt x="8657336" y="1743843"/>
                </a:moveTo>
                <a:cubicBezTo>
                  <a:pt x="8728520" y="1697682"/>
                  <a:pt x="8802116" y="1651336"/>
                  <a:pt x="8878062" y="1604795"/>
                </a:cubicBezTo>
                <a:cubicBezTo>
                  <a:pt x="9052370" y="1673020"/>
                  <a:pt x="9214231" y="1740802"/>
                  <a:pt x="9363520" y="1806874"/>
                </a:cubicBezTo>
                <a:cubicBezTo>
                  <a:pt x="9222359" y="1823769"/>
                  <a:pt x="9082087" y="1842495"/>
                  <a:pt x="8942769" y="1863064"/>
                </a:cubicBezTo>
                <a:cubicBezTo>
                  <a:pt x="8852853" y="1823915"/>
                  <a:pt x="8757730" y="1784177"/>
                  <a:pt x="8657399" y="1743843"/>
                </a:cubicBezTo>
                <a:close/>
                <a:moveTo>
                  <a:pt x="9606534" y="2183286"/>
                </a:moveTo>
                <a:cubicBezTo>
                  <a:pt x="9433814" y="2090545"/>
                  <a:pt x="9218295" y="1983551"/>
                  <a:pt x="8959279" y="1870285"/>
                </a:cubicBezTo>
                <a:cubicBezTo>
                  <a:pt x="9098724" y="1849887"/>
                  <a:pt x="9239186" y="1831263"/>
                  <a:pt x="9380601" y="1814413"/>
                </a:cubicBezTo>
                <a:cubicBezTo>
                  <a:pt x="9546654" y="1888149"/>
                  <a:pt x="9696895" y="1959542"/>
                  <a:pt x="9831070" y="2026564"/>
                </a:cubicBezTo>
                <a:cubicBezTo>
                  <a:pt x="9751822" y="2079839"/>
                  <a:pt x="9676765" y="2132481"/>
                  <a:pt x="9606597" y="2183286"/>
                </a:cubicBezTo>
                <a:close/>
                <a:moveTo>
                  <a:pt x="9840150" y="2020483"/>
                </a:moveTo>
                <a:cubicBezTo>
                  <a:pt x="9708579" y="1954664"/>
                  <a:pt x="9561449" y="1884602"/>
                  <a:pt x="9399143" y="1812259"/>
                </a:cubicBezTo>
                <a:cubicBezTo>
                  <a:pt x="9471914" y="1803814"/>
                  <a:pt x="9544875" y="1795706"/>
                  <a:pt x="9618091" y="1787933"/>
                </a:cubicBezTo>
                <a:cubicBezTo>
                  <a:pt x="9682988" y="1781218"/>
                  <a:pt x="9748075" y="1774883"/>
                  <a:pt x="9813354" y="1768929"/>
                </a:cubicBezTo>
                <a:cubicBezTo>
                  <a:pt x="9899586" y="1805968"/>
                  <a:pt x="9982136" y="1842412"/>
                  <a:pt x="10061004" y="1878267"/>
                </a:cubicBezTo>
                <a:cubicBezTo>
                  <a:pt x="10014458" y="1907027"/>
                  <a:pt x="9968294" y="1936312"/>
                  <a:pt x="9922637" y="1966130"/>
                </a:cubicBezTo>
                <a:cubicBezTo>
                  <a:pt x="9894633" y="1984330"/>
                  <a:pt x="9867202" y="2002555"/>
                  <a:pt x="9840214" y="2020799"/>
                </a:cubicBezTo>
                <a:close/>
                <a:moveTo>
                  <a:pt x="10799000" y="2583200"/>
                </a:moveTo>
                <a:cubicBezTo>
                  <a:pt x="10700068" y="2512568"/>
                  <a:pt x="10507282" y="2382515"/>
                  <a:pt x="10220706" y="2222118"/>
                </a:cubicBezTo>
                <a:cubicBezTo>
                  <a:pt x="10115550" y="2163205"/>
                  <a:pt x="9991725" y="2096880"/>
                  <a:pt x="9849675" y="2025740"/>
                </a:cubicBezTo>
                <a:cubicBezTo>
                  <a:pt x="9875075" y="2008637"/>
                  <a:pt x="9901047" y="1991488"/>
                  <a:pt x="9927590" y="1974302"/>
                </a:cubicBezTo>
                <a:cubicBezTo>
                  <a:pt x="9975088" y="1943388"/>
                  <a:pt x="10022904" y="1913064"/>
                  <a:pt x="10070973" y="1883335"/>
                </a:cubicBezTo>
                <a:cubicBezTo>
                  <a:pt x="10326433" y="1999515"/>
                  <a:pt x="10541698" y="2107269"/>
                  <a:pt x="10714037" y="2198617"/>
                </a:cubicBezTo>
                <a:cubicBezTo>
                  <a:pt x="10832592" y="2261457"/>
                  <a:pt x="10937494" y="2319927"/>
                  <a:pt x="11028617" y="2372633"/>
                </a:cubicBezTo>
                <a:cubicBezTo>
                  <a:pt x="10922445" y="2461636"/>
                  <a:pt x="10845102" y="2536450"/>
                  <a:pt x="10799318" y="2583200"/>
                </a:cubicBezTo>
                <a:close/>
                <a:moveTo>
                  <a:pt x="11122850" y="2295792"/>
                </a:moveTo>
                <a:cubicBezTo>
                  <a:pt x="11092244" y="2319864"/>
                  <a:pt x="11063415" y="2343220"/>
                  <a:pt x="11036427" y="2365854"/>
                </a:cubicBezTo>
                <a:cubicBezTo>
                  <a:pt x="10944606" y="2312706"/>
                  <a:pt x="10838688" y="2253602"/>
                  <a:pt x="10718927" y="2190128"/>
                </a:cubicBezTo>
                <a:cubicBezTo>
                  <a:pt x="10547477" y="2099351"/>
                  <a:pt x="10334117" y="1992356"/>
                  <a:pt x="10080752" y="1877000"/>
                </a:cubicBezTo>
                <a:cubicBezTo>
                  <a:pt x="10157460" y="1829616"/>
                  <a:pt x="10234740" y="1783708"/>
                  <a:pt x="10312527" y="1739282"/>
                </a:cubicBezTo>
                <a:cubicBezTo>
                  <a:pt x="10694289" y="1899679"/>
                  <a:pt x="11007916" y="2049686"/>
                  <a:pt x="11246421" y="2171820"/>
                </a:cubicBezTo>
                <a:lnTo>
                  <a:pt x="11271313" y="2184490"/>
                </a:lnTo>
                <a:cubicBezTo>
                  <a:pt x="11216704" y="2223512"/>
                  <a:pt x="11167110" y="2261521"/>
                  <a:pt x="11123105" y="2295792"/>
                </a:cubicBezTo>
                <a:close/>
                <a:moveTo>
                  <a:pt x="12123103" y="1715400"/>
                </a:moveTo>
                <a:cubicBezTo>
                  <a:pt x="11825160" y="1836838"/>
                  <a:pt x="11542205" y="1992198"/>
                  <a:pt x="11280013" y="2178409"/>
                </a:cubicBezTo>
                <a:lnTo>
                  <a:pt x="11251120" y="2163585"/>
                </a:lnTo>
                <a:cubicBezTo>
                  <a:pt x="11013757" y="2042021"/>
                  <a:pt x="10702099" y="1892900"/>
                  <a:pt x="10322941" y="1733391"/>
                </a:cubicBezTo>
                <a:lnTo>
                  <a:pt x="10329291" y="1729843"/>
                </a:lnTo>
                <a:cubicBezTo>
                  <a:pt x="10926699" y="1694343"/>
                  <a:pt x="11525504" y="1689522"/>
                  <a:pt x="12123357" y="1715400"/>
                </a:cubicBezTo>
                <a:close/>
                <a:moveTo>
                  <a:pt x="10914253" y="1420833"/>
                </a:moveTo>
                <a:cubicBezTo>
                  <a:pt x="10716450" y="1510533"/>
                  <a:pt x="10519855" y="1610876"/>
                  <a:pt x="10326307" y="1720531"/>
                </a:cubicBezTo>
                <a:lnTo>
                  <a:pt x="10296652" y="1722368"/>
                </a:lnTo>
                <a:cubicBezTo>
                  <a:pt x="10016490" y="1605112"/>
                  <a:pt x="9700133" y="1482534"/>
                  <a:pt x="9350502" y="1361286"/>
                </a:cubicBezTo>
                <a:cubicBezTo>
                  <a:pt x="9956292" y="1313142"/>
                  <a:pt x="10564178" y="1296228"/>
                  <a:pt x="11171682" y="1310608"/>
                </a:cubicBezTo>
                <a:cubicBezTo>
                  <a:pt x="11085703" y="1345367"/>
                  <a:pt x="10999978" y="1382109"/>
                  <a:pt x="10914507" y="1420833"/>
                </a:cubicBezTo>
                <a:close/>
                <a:moveTo>
                  <a:pt x="11945620" y="1051579"/>
                </a:moveTo>
                <a:cubicBezTo>
                  <a:pt x="11690096" y="1119273"/>
                  <a:pt x="11439017" y="1202759"/>
                  <a:pt x="11193907" y="1301549"/>
                </a:cubicBezTo>
                <a:cubicBezTo>
                  <a:pt x="10571544" y="1286168"/>
                  <a:pt x="9948735" y="1303570"/>
                  <a:pt x="9328213" y="1353685"/>
                </a:cubicBezTo>
                <a:lnTo>
                  <a:pt x="9320594" y="1351087"/>
                </a:lnTo>
                <a:cubicBezTo>
                  <a:pt x="9577197" y="1212723"/>
                  <a:pt x="9841547" y="1089227"/>
                  <a:pt x="10112375" y="981200"/>
                </a:cubicBezTo>
                <a:cubicBezTo>
                  <a:pt x="10717847" y="979109"/>
                  <a:pt x="11330115" y="1002548"/>
                  <a:pt x="11945620" y="1051579"/>
                </a:cubicBezTo>
                <a:close/>
                <a:moveTo>
                  <a:pt x="10896219" y="720587"/>
                </a:moveTo>
                <a:cubicBezTo>
                  <a:pt x="10754106" y="754668"/>
                  <a:pt x="10610152" y="795591"/>
                  <a:pt x="10464419" y="843355"/>
                </a:cubicBezTo>
                <a:cubicBezTo>
                  <a:pt x="10347516" y="881744"/>
                  <a:pt x="10229469" y="924523"/>
                  <a:pt x="10110407" y="971698"/>
                </a:cubicBezTo>
                <a:cubicBezTo>
                  <a:pt x="9521761" y="973807"/>
                  <a:pt x="8940356" y="1000014"/>
                  <a:pt x="8366189" y="1050312"/>
                </a:cubicBezTo>
                <a:cubicBezTo>
                  <a:pt x="8677783" y="927133"/>
                  <a:pt x="8996172" y="821804"/>
                  <a:pt x="9319832" y="734841"/>
                </a:cubicBezTo>
                <a:cubicBezTo>
                  <a:pt x="9381299" y="718243"/>
                  <a:pt x="9443212" y="702216"/>
                  <a:pt x="9505506" y="686760"/>
                </a:cubicBezTo>
                <a:cubicBezTo>
                  <a:pt x="9964547" y="685030"/>
                  <a:pt x="10428160" y="696306"/>
                  <a:pt x="10896219" y="720587"/>
                </a:cubicBezTo>
                <a:close/>
                <a:moveTo>
                  <a:pt x="9504362" y="677258"/>
                </a:moveTo>
                <a:cubicBezTo>
                  <a:pt x="8778431" y="679665"/>
                  <a:pt x="8064818" y="714126"/>
                  <a:pt x="7367588" y="780704"/>
                </a:cubicBezTo>
                <a:cubicBezTo>
                  <a:pt x="7726553" y="658177"/>
                  <a:pt x="8092313" y="556334"/>
                  <a:pt x="8463026" y="475685"/>
                </a:cubicBezTo>
                <a:cubicBezTo>
                  <a:pt x="8738997" y="415125"/>
                  <a:pt x="9024239" y="363750"/>
                  <a:pt x="9318816" y="321560"/>
                </a:cubicBezTo>
                <a:cubicBezTo>
                  <a:pt x="10015093" y="316492"/>
                  <a:pt x="10714609" y="338115"/>
                  <a:pt x="11417363" y="386428"/>
                </a:cubicBezTo>
                <a:cubicBezTo>
                  <a:pt x="10745978" y="430771"/>
                  <a:pt x="10105581" y="528010"/>
                  <a:pt x="9504362" y="677258"/>
                </a:cubicBezTo>
                <a:close/>
              </a:path>
            </a:pathLst>
          </a:custGeom>
          <a:gradFill rotWithShape="0">
            <a:gsLst>
              <a:gs pos="0">
                <a:srgbClr val="e3e8fb">
                  <a:alpha val="0"/>
                </a:srgbClr>
              </a:gs>
              <a:gs pos="100000">
                <a:srgbClr val="e3e8fb">
                  <a:alpha val="59000"/>
                </a:srgbClr>
              </a:gs>
            </a:gsLst>
            <a:lin ang="54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CA" sz="1800" strike="noStrike" u="none">
              <a:solidFill>
                <a:srgbClr val="000000"/>
              </a:solidFill>
              <a:uFillTx/>
              <a:latin typeface="Calibri"/>
              <a:ea typeface="Calibri"/>
            </a:endParaRPr>
          </a:p>
        </p:txBody>
      </p:sp>
      <p:grpSp>
        <p:nvGrpSpPr>
          <p:cNvPr id="755" name="Google Shape;105;p4"/>
          <p:cNvGrpSpPr/>
          <p:nvPr/>
        </p:nvGrpSpPr>
        <p:grpSpPr>
          <a:xfrm>
            <a:off x="695880" y="695880"/>
            <a:ext cx="7751880" cy="3751560"/>
            <a:chOff x="695880" y="695880"/>
            <a:chExt cx="7751880" cy="3751560"/>
          </a:xfrm>
        </p:grpSpPr>
        <p:sp>
          <p:nvSpPr>
            <p:cNvPr id="756" name="Google Shape;106;p4"/>
            <p:cNvSpPr/>
            <p:nvPr/>
          </p:nvSpPr>
          <p:spPr>
            <a:xfrm>
              <a:off x="695880" y="695880"/>
              <a:ext cx="7751880" cy="375156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  <a:effectLst>
              <a:outerShdw algn="bl" blurRad="299880" dir="5400000" dist="19080" rotWithShape="0">
                <a:schemeClr val="dk1">
                  <a:alpha val="50000"/>
                </a:scheme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57" name="Google Shape;107;p4"/>
            <p:cNvSpPr/>
            <p:nvPr/>
          </p:nvSpPr>
          <p:spPr>
            <a:xfrm>
              <a:off x="695880" y="695880"/>
              <a:ext cx="7751880" cy="3751560"/>
            </a:xfrm>
            <a:prstGeom prst="frame">
              <a:avLst>
                <a:gd name="adj1" fmla="val 204"/>
              </a:avLst>
            </a:prstGeom>
            <a:gradFill rotWithShape="0">
              <a:gsLst>
                <a:gs pos="0">
                  <a:srgbClr val="026bd6"/>
                </a:gs>
                <a:gs pos="100000">
                  <a:srgbClr val="271bc3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</p:grpSp>
      <p:sp>
        <p:nvSpPr>
          <p:cNvPr id="758" name="Google Shape;109;p4"/>
          <p:cNvSpPr/>
          <p:nvPr/>
        </p:nvSpPr>
        <p:spPr>
          <a:xfrm>
            <a:off x="3593520" y="781200"/>
            <a:ext cx="1956600" cy="65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9600" strike="noStrike" u="none">
                <a:solidFill>
                  <a:schemeClr val="accent6"/>
                </a:solidFill>
                <a:uFillTx/>
                <a:latin typeface="Della Respira"/>
                <a:ea typeface="Della Respira"/>
              </a:rPr>
              <a:t>“</a:t>
            </a:r>
            <a:endParaRPr b="0" lang="en-CA" sz="9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59" name="PlaceHolder 1"/>
          <p:cNvSpPr>
            <a:spLocks noGrp="1"/>
          </p:cNvSpPr>
          <p:nvPr>
            <p:ph type="sldNum" idx="4"/>
          </p:nvPr>
        </p:nvSpPr>
        <p:spPr>
          <a:xfrm>
            <a:off x="4297680" y="4749840"/>
            <a:ext cx="547920" cy="3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" sz="13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fld id="{9FE23682-6019-4DEB-97BD-27361D612F78}" type="slidenum">
              <a:rPr b="0" lang="en" sz="13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1</a:t>
            </a:fld>
            <a:endParaRPr b="0" lang="en-CA" sz="13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80687"/>
            </a:gs>
            <a:gs pos="19000">
              <a:srgbClr val="271bc3"/>
            </a:gs>
            <a:gs pos="39000">
              <a:srgbClr val="9b0eaa"/>
            </a:gs>
            <a:gs pos="52999">
              <a:srgbClr val="ec0370"/>
            </a:gs>
            <a:gs pos="63000">
              <a:srgbClr val="fca11d"/>
            </a:gs>
            <a:gs pos="65000">
              <a:srgbClr val="ec0370"/>
            </a:gs>
            <a:gs pos="71000">
              <a:srgbClr val="9b0eaa"/>
            </a:gs>
            <a:gs pos="82000">
              <a:srgbClr val="271bc3"/>
            </a:gs>
            <a:gs pos="95000">
              <a:srgbClr val="026bd6"/>
            </a:gs>
            <a:gs pos="100000">
              <a:srgbClr val="026bd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0" name="Google Shape;6;p1"/>
          <p:cNvGrpSpPr/>
          <p:nvPr/>
        </p:nvGrpSpPr>
        <p:grpSpPr>
          <a:xfrm>
            <a:off x="-118080" y="-233640"/>
            <a:ext cx="9239040" cy="3010320"/>
            <a:chOff x="-118080" y="-233640"/>
            <a:chExt cx="9239040" cy="3010320"/>
          </a:xfrm>
        </p:grpSpPr>
        <p:grpSp>
          <p:nvGrpSpPr>
            <p:cNvPr id="761" name="Google Shape;7;p1"/>
            <p:cNvGrpSpPr/>
            <p:nvPr/>
          </p:nvGrpSpPr>
          <p:grpSpPr>
            <a:xfrm>
              <a:off x="1431360" y="-101160"/>
              <a:ext cx="1032120" cy="1032120"/>
              <a:chOff x="1431360" y="-101160"/>
              <a:chExt cx="1032120" cy="1032120"/>
            </a:xfrm>
          </p:grpSpPr>
          <p:sp>
            <p:nvSpPr>
              <p:cNvPr id="762" name="Google Shape;8;p1"/>
              <p:cNvSpPr/>
              <p:nvPr/>
            </p:nvSpPr>
            <p:spPr>
              <a:xfrm>
                <a:off x="1431360" y="-10116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763" name="Google Shape;9;p1"/>
              <p:cNvSpPr/>
              <p:nvPr/>
            </p:nvSpPr>
            <p:spPr>
              <a:xfrm>
                <a:off x="1926720" y="39420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764" name="Google Shape;10;p1"/>
            <p:cNvGrpSpPr/>
            <p:nvPr/>
          </p:nvGrpSpPr>
          <p:grpSpPr>
            <a:xfrm>
              <a:off x="50400" y="-233640"/>
              <a:ext cx="1032120" cy="1032120"/>
              <a:chOff x="50400" y="-233640"/>
              <a:chExt cx="1032120" cy="1032120"/>
            </a:xfrm>
          </p:grpSpPr>
          <p:sp>
            <p:nvSpPr>
              <p:cNvPr id="765" name="Google Shape;11;p1"/>
              <p:cNvSpPr/>
              <p:nvPr/>
            </p:nvSpPr>
            <p:spPr>
              <a:xfrm>
                <a:off x="50400" y="-23364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766" name="Google Shape;12;p1"/>
              <p:cNvSpPr/>
              <p:nvPr/>
            </p:nvSpPr>
            <p:spPr>
              <a:xfrm>
                <a:off x="545760" y="26172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767" name="Google Shape;13;p1"/>
            <p:cNvGrpSpPr/>
            <p:nvPr/>
          </p:nvGrpSpPr>
          <p:grpSpPr>
            <a:xfrm>
              <a:off x="7125480" y="371520"/>
              <a:ext cx="1032120" cy="1032120"/>
              <a:chOff x="7125480" y="371520"/>
              <a:chExt cx="1032120" cy="1032120"/>
            </a:xfrm>
          </p:grpSpPr>
          <p:sp>
            <p:nvSpPr>
              <p:cNvPr id="768" name="Google Shape;14;p1"/>
              <p:cNvSpPr/>
              <p:nvPr/>
            </p:nvSpPr>
            <p:spPr>
              <a:xfrm>
                <a:off x="7125480" y="37152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769" name="Google Shape;15;p1"/>
              <p:cNvSpPr/>
              <p:nvPr/>
            </p:nvSpPr>
            <p:spPr>
              <a:xfrm>
                <a:off x="7620840" y="86688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770" name="Google Shape;16;p1"/>
            <p:cNvGrpSpPr/>
            <p:nvPr/>
          </p:nvGrpSpPr>
          <p:grpSpPr>
            <a:xfrm>
              <a:off x="-118080" y="419040"/>
              <a:ext cx="802800" cy="802800"/>
              <a:chOff x="-118080" y="419040"/>
              <a:chExt cx="802800" cy="802800"/>
            </a:xfrm>
          </p:grpSpPr>
          <p:sp>
            <p:nvSpPr>
              <p:cNvPr id="771" name="Google Shape;17;p1"/>
              <p:cNvSpPr/>
              <p:nvPr/>
            </p:nvSpPr>
            <p:spPr>
              <a:xfrm>
                <a:off x="-118080" y="41904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772" name="Google Shape;18;p1"/>
              <p:cNvSpPr/>
              <p:nvPr/>
            </p:nvSpPr>
            <p:spPr>
              <a:xfrm>
                <a:off x="267120" y="80460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773" name="Google Shape;19;p1"/>
            <p:cNvGrpSpPr/>
            <p:nvPr/>
          </p:nvGrpSpPr>
          <p:grpSpPr>
            <a:xfrm>
              <a:off x="2717280" y="1008360"/>
              <a:ext cx="1032120" cy="1032120"/>
              <a:chOff x="2717280" y="1008360"/>
              <a:chExt cx="1032120" cy="1032120"/>
            </a:xfrm>
          </p:grpSpPr>
          <p:sp>
            <p:nvSpPr>
              <p:cNvPr id="774" name="Google Shape;20;p1"/>
              <p:cNvSpPr/>
              <p:nvPr/>
            </p:nvSpPr>
            <p:spPr>
              <a:xfrm>
                <a:off x="2717280" y="1008360"/>
                <a:ext cx="1032120" cy="1032120"/>
              </a:xfrm>
              <a:custGeom>
                <a:avLst/>
                <a:gdLst>
                  <a:gd name="textAreaLeft" fmla="*/ 0 w 1032120"/>
                  <a:gd name="textAreaRight" fmla="*/ 1032840 w 1032120"/>
                  <a:gd name="textAreaTop" fmla="*/ 0 h 1032120"/>
                  <a:gd name="textAreaBottom" fmla="*/ 1032840 h 103212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775" name="Google Shape;21;p1"/>
              <p:cNvSpPr/>
              <p:nvPr/>
            </p:nvSpPr>
            <p:spPr>
              <a:xfrm>
                <a:off x="3212280" y="1503720"/>
                <a:ext cx="41760" cy="41760"/>
              </a:xfrm>
              <a:custGeom>
                <a:avLst/>
                <a:gdLst>
                  <a:gd name="textAreaLeft" fmla="*/ 0 w 41760"/>
                  <a:gd name="textAreaRight" fmla="*/ 42480 w 41760"/>
                  <a:gd name="textAreaTop" fmla="*/ 0 h 41760"/>
                  <a:gd name="textAreaBottom" fmla="*/ 42480 h 4176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21240" bIns="212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776" name="Google Shape;22;p1"/>
            <p:cNvGrpSpPr/>
            <p:nvPr/>
          </p:nvGrpSpPr>
          <p:grpSpPr>
            <a:xfrm>
              <a:off x="6613560" y="128160"/>
              <a:ext cx="802800" cy="802800"/>
              <a:chOff x="6613560" y="128160"/>
              <a:chExt cx="802800" cy="802800"/>
            </a:xfrm>
          </p:grpSpPr>
          <p:sp>
            <p:nvSpPr>
              <p:cNvPr id="777" name="Google Shape;23;p1"/>
              <p:cNvSpPr/>
              <p:nvPr/>
            </p:nvSpPr>
            <p:spPr>
              <a:xfrm>
                <a:off x="6613560" y="12816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778" name="Google Shape;24;p1"/>
              <p:cNvSpPr/>
              <p:nvPr/>
            </p:nvSpPr>
            <p:spPr>
              <a:xfrm>
                <a:off x="6998760" y="51372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779" name="Google Shape;25;p1"/>
            <p:cNvGrpSpPr/>
            <p:nvPr/>
          </p:nvGrpSpPr>
          <p:grpSpPr>
            <a:xfrm>
              <a:off x="3610800" y="-101160"/>
              <a:ext cx="732240" cy="732240"/>
              <a:chOff x="3610800" y="-101160"/>
              <a:chExt cx="732240" cy="732240"/>
            </a:xfrm>
          </p:grpSpPr>
          <p:sp>
            <p:nvSpPr>
              <p:cNvPr id="780" name="Google Shape;26;p1"/>
              <p:cNvSpPr/>
              <p:nvPr/>
            </p:nvSpPr>
            <p:spPr>
              <a:xfrm>
                <a:off x="3610800" y="-101160"/>
                <a:ext cx="732240" cy="732240"/>
              </a:xfrm>
              <a:custGeom>
                <a:avLst/>
                <a:gdLst>
                  <a:gd name="textAreaLeft" fmla="*/ 0 w 732240"/>
                  <a:gd name="textAreaRight" fmla="*/ 732960 w 732240"/>
                  <a:gd name="textAreaTop" fmla="*/ 0 h 732240"/>
                  <a:gd name="textAreaBottom" fmla="*/ 732960 h 73224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3e8fb">
                      <a:alpha val="35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781" name="Google Shape;27;p1"/>
              <p:cNvSpPr/>
              <p:nvPr/>
            </p:nvSpPr>
            <p:spPr>
              <a:xfrm>
                <a:off x="3962520" y="250560"/>
                <a:ext cx="29520" cy="29520"/>
              </a:xfrm>
              <a:custGeom>
                <a:avLst/>
                <a:gdLst>
                  <a:gd name="textAreaLeft" fmla="*/ 0 w 29520"/>
                  <a:gd name="textAreaRight" fmla="*/ 30240 w 29520"/>
                  <a:gd name="textAreaTop" fmla="*/ 0 h 29520"/>
                  <a:gd name="textAreaBottom" fmla="*/ 30240 h 2952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5120" bIns="1512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grpSp>
          <p:nvGrpSpPr>
            <p:cNvPr id="782" name="Google Shape;28;p1"/>
            <p:cNvGrpSpPr/>
            <p:nvPr/>
          </p:nvGrpSpPr>
          <p:grpSpPr>
            <a:xfrm>
              <a:off x="50400" y="1973880"/>
              <a:ext cx="802800" cy="802800"/>
              <a:chOff x="50400" y="1973880"/>
              <a:chExt cx="802800" cy="802800"/>
            </a:xfrm>
          </p:grpSpPr>
          <p:sp>
            <p:nvSpPr>
              <p:cNvPr id="783" name="Google Shape;29;p1"/>
              <p:cNvSpPr/>
              <p:nvPr/>
            </p:nvSpPr>
            <p:spPr>
              <a:xfrm>
                <a:off x="50400" y="1973880"/>
                <a:ext cx="802800" cy="802800"/>
              </a:xfrm>
              <a:custGeom>
                <a:avLst/>
                <a:gdLst>
                  <a:gd name="textAreaLeft" fmla="*/ 0 w 802800"/>
                  <a:gd name="textAreaRight" fmla="*/ 803520 w 802800"/>
                  <a:gd name="textAreaTop" fmla="*/ 0 h 802800"/>
                  <a:gd name="textAreaBottom" fmla="*/ 803520 h 802800"/>
                </a:gdLst>
                <a:ahLst/>
                <a:rect l="textAreaLeft" t="textAreaTop" r="textAreaRight" b="textAreaBottom"/>
                <a:pathLst>
                  <a:path w="1875707" h="1875707">
                    <a:moveTo>
                      <a:pt x="923567" y="903157"/>
                    </a:moveTo>
                    <a:lnTo>
                      <a:pt x="940085" y="0"/>
                    </a:lnTo>
                    <a:lnTo>
                      <a:pt x="952331" y="903252"/>
                    </a:lnTo>
                    <a:lnTo>
                      <a:pt x="1602596" y="276244"/>
                    </a:lnTo>
                    <a:lnTo>
                      <a:pt x="972551" y="923567"/>
                    </a:lnTo>
                    <a:lnTo>
                      <a:pt x="1875708" y="940085"/>
                    </a:lnTo>
                    <a:lnTo>
                      <a:pt x="972456" y="952331"/>
                    </a:lnTo>
                    <a:lnTo>
                      <a:pt x="1599464" y="1602596"/>
                    </a:lnTo>
                    <a:lnTo>
                      <a:pt x="952141" y="972551"/>
                    </a:lnTo>
                    <a:lnTo>
                      <a:pt x="935623" y="1875708"/>
                    </a:lnTo>
                    <a:lnTo>
                      <a:pt x="923472" y="972456"/>
                    </a:lnTo>
                    <a:lnTo>
                      <a:pt x="273112" y="1599464"/>
                    </a:lnTo>
                    <a:lnTo>
                      <a:pt x="903157" y="952141"/>
                    </a:lnTo>
                    <a:lnTo>
                      <a:pt x="0" y="935623"/>
                    </a:lnTo>
                    <a:lnTo>
                      <a:pt x="903252" y="923472"/>
                    </a:lnTo>
                    <a:lnTo>
                      <a:pt x="276244" y="273112"/>
                    </a:lnTo>
                    <a:lnTo>
                      <a:pt x="923567" y="9031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e569ff">
                      <a:alpha val="59000"/>
                    </a:srgbClr>
                  </a:gs>
                  <a:gs pos="100000">
                    <a:srgbClr val="e3e8f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  <p:sp>
            <p:nvSpPr>
              <p:cNvPr id="784" name="Google Shape;30;p1"/>
              <p:cNvSpPr/>
              <p:nvPr/>
            </p:nvSpPr>
            <p:spPr>
              <a:xfrm>
                <a:off x="435600" y="2359440"/>
                <a:ext cx="32400" cy="32400"/>
              </a:xfrm>
              <a:custGeom>
                <a:avLst/>
                <a:gdLst>
                  <a:gd name="textAreaLeft" fmla="*/ 0 w 32400"/>
                  <a:gd name="textAreaRight" fmla="*/ 33120 w 32400"/>
                  <a:gd name="textAreaTop" fmla="*/ 0 h 32400"/>
                  <a:gd name="textAreaBottom" fmla="*/ 33120 h 32400"/>
                </a:gdLst>
                <a:ahLst/>
                <a:rect l="textAreaLeft" t="textAreaTop" r="textAreaRight" b="textAreaBottom"/>
                <a:pathLst>
                  <a:path w="94929" h="94929">
                    <a:moveTo>
                      <a:pt x="94929" y="47465"/>
                    </a:moveTo>
                    <a:cubicBezTo>
                      <a:pt x="94929" y="73679"/>
                      <a:pt x="73679" y="94929"/>
                      <a:pt x="47465" y="94929"/>
                    </a:cubicBezTo>
                    <a:cubicBezTo>
                      <a:pt x="21251" y="94929"/>
                      <a:pt x="0" y="73679"/>
                      <a:pt x="0" y="47465"/>
                    </a:cubicBezTo>
                    <a:cubicBezTo>
                      <a:pt x="0" y="21251"/>
                      <a:pt x="21251" y="0"/>
                      <a:pt x="47465" y="0"/>
                    </a:cubicBezTo>
                    <a:cubicBezTo>
                      <a:pt x="73679" y="0"/>
                      <a:pt x="94929" y="21251"/>
                      <a:pt x="94929" y="47465"/>
                    </a:cubicBezTo>
                    <a:close/>
                  </a:path>
                </a:pathLst>
              </a:custGeom>
              <a:solidFill>
                <a:srgbClr val="e569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16560" bIns="165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en-CA" sz="1800" strike="noStrike" u="none">
                  <a:solidFill>
                    <a:srgbClr val="000000"/>
                  </a:solidFill>
                  <a:uFillTx/>
                  <a:latin typeface="Calibri"/>
                  <a:ea typeface="Calibri"/>
                </a:endParaRPr>
              </a:p>
            </p:txBody>
          </p:sp>
        </p:grpSp>
        <p:sp>
          <p:nvSpPr>
            <p:cNvPr id="785" name="Google Shape;31;p1"/>
            <p:cNvSpPr/>
            <p:nvPr/>
          </p:nvSpPr>
          <p:spPr>
            <a:xfrm>
              <a:off x="491148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86" name="Google Shape;32;p1"/>
            <p:cNvSpPr/>
            <p:nvPr/>
          </p:nvSpPr>
          <p:spPr>
            <a:xfrm>
              <a:off x="536868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87" name="Google Shape;33;p1"/>
            <p:cNvSpPr/>
            <p:nvPr/>
          </p:nvSpPr>
          <p:spPr>
            <a:xfrm>
              <a:off x="552096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88" name="Google Shape;34;p1"/>
            <p:cNvSpPr/>
            <p:nvPr/>
          </p:nvSpPr>
          <p:spPr>
            <a:xfrm>
              <a:off x="6130800" y="10591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89" name="Google Shape;35;p1"/>
            <p:cNvSpPr/>
            <p:nvPr/>
          </p:nvSpPr>
          <p:spPr>
            <a:xfrm>
              <a:off x="582588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90" name="Google Shape;36;p1"/>
            <p:cNvSpPr/>
            <p:nvPr/>
          </p:nvSpPr>
          <p:spPr>
            <a:xfrm>
              <a:off x="4682880" y="1364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91" name="Google Shape;37;p1"/>
            <p:cNvSpPr/>
            <p:nvPr/>
          </p:nvSpPr>
          <p:spPr>
            <a:xfrm>
              <a:off x="4835160" y="221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92" name="Google Shape;38;p1"/>
            <p:cNvSpPr/>
            <p:nvPr/>
          </p:nvSpPr>
          <p:spPr>
            <a:xfrm>
              <a:off x="3844800" y="9068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93" name="Google Shape;39;p1"/>
            <p:cNvSpPr/>
            <p:nvPr/>
          </p:nvSpPr>
          <p:spPr>
            <a:xfrm>
              <a:off x="369216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94" name="Google Shape;40;p1"/>
            <p:cNvSpPr/>
            <p:nvPr/>
          </p:nvSpPr>
          <p:spPr>
            <a:xfrm>
              <a:off x="437796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95" name="Google Shape;41;p1"/>
            <p:cNvSpPr/>
            <p:nvPr/>
          </p:nvSpPr>
          <p:spPr>
            <a:xfrm>
              <a:off x="323496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96" name="Google Shape;42;p1"/>
            <p:cNvSpPr/>
            <p:nvPr/>
          </p:nvSpPr>
          <p:spPr>
            <a:xfrm>
              <a:off x="2701800" y="8305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97" name="Google Shape;43;p1"/>
            <p:cNvSpPr/>
            <p:nvPr/>
          </p:nvSpPr>
          <p:spPr>
            <a:xfrm>
              <a:off x="193968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98" name="Google Shape;44;p1"/>
            <p:cNvSpPr/>
            <p:nvPr/>
          </p:nvSpPr>
          <p:spPr>
            <a:xfrm>
              <a:off x="2244600" y="12877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799" name="Google Shape;45;p1"/>
            <p:cNvSpPr/>
            <p:nvPr/>
          </p:nvSpPr>
          <p:spPr>
            <a:xfrm>
              <a:off x="216828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00" name="Google Shape;46;p1"/>
            <p:cNvSpPr/>
            <p:nvPr/>
          </p:nvSpPr>
          <p:spPr>
            <a:xfrm>
              <a:off x="117756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01" name="Google Shape;47;p1"/>
            <p:cNvSpPr/>
            <p:nvPr/>
          </p:nvSpPr>
          <p:spPr>
            <a:xfrm>
              <a:off x="148248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02" name="Google Shape;48;p1"/>
            <p:cNvSpPr/>
            <p:nvPr/>
          </p:nvSpPr>
          <p:spPr>
            <a:xfrm>
              <a:off x="1025280" y="9828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03" name="Google Shape;49;p1"/>
            <p:cNvSpPr/>
            <p:nvPr/>
          </p:nvSpPr>
          <p:spPr>
            <a:xfrm>
              <a:off x="1101600" y="10591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04" name="Google Shape;50;p1"/>
            <p:cNvSpPr/>
            <p:nvPr/>
          </p:nvSpPr>
          <p:spPr>
            <a:xfrm>
              <a:off x="1253880" y="1821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05" name="Google Shape;51;p1"/>
            <p:cNvSpPr/>
            <p:nvPr/>
          </p:nvSpPr>
          <p:spPr>
            <a:xfrm>
              <a:off x="41580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06" name="Google Shape;52;p1"/>
            <p:cNvSpPr/>
            <p:nvPr/>
          </p:nvSpPr>
          <p:spPr>
            <a:xfrm>
              <a:off x="4225680" y="1668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07" name="Google Shape;53;p1"/>
            <p:cNvSpPr/>
            <p:nvPr/>
          </p:nvSpPr>
          <p:spPr>
            <a:xfrm>
              <a:off x="597816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08" name="Google Shape;54;p1"/>
            <p:cNvSpPr/>
            <p:nvPr/>
          </p:nvSpPr>
          <p:spPr>
            <a:xfrm>
              <a:off x="6588000" y="1516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09" name="Google Shape;55;p1"/>
            <p:cNvSpPr/>
            <p:nvPr/>
          </p:nvSpPr>
          <p:spPr>
            <a:xfrm>
              <a:off x="6588000" y="7542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10" name="Google Shape;56;p1"/>
            <p:cNvSpPr/>
            <p:nvPr/>
          </p:nvSpPr>
          <p:spPr>
            <a:xfrm>
              <a:off x="5978160" y="297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11" name="Google Shape;57;p1"/>
            <p:cNvSpPr/>
            <p:nvPr/>
          </p:nvSpPr>
          <p:spPr>
            <a:xfrm>
              <a:off x="590220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12" name="Google Shape;58;p1"/>
            <p:cNvSpPr/>
            <p:nvPr/>
          </p:nvSpPr>
          <p:spPr>
            <a:xfrm>
              <a:off x="7426080" y="5256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13" name="Google Shape;59;p1"/>
            <p:cNvSpPr/>
            <p:nvPr/>
          </p:nvSpPr>
          <p:spPr>
            <a:xfrm>
              <a:off x="7578360" y="684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14" name="Google Shape;60;p1"/>
            <p:cNvSpPr/>
            <p:nvPr/>
          </p:nvSpPr>
          <p:spPr>
            <a:xfrm>
              <a:off x="7731000" y="1364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15" name="Google Shape;61;p1"/>
            <p:cNvSpPr/>
            <p:nvPr/>
          </p:nvSpPr>
          <p:spPr>
            <a:xfrm>
              <a:off x="704520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16" name="Google Shape;62;p1"/>
            <p:cNvSpPr/>
            <p:nvPr/>
          </p:nvSpPr>
          <p:spPr>
            <a:xfrm>
              <a:off x="8264160" y="12877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17" name="Google Shape;63;p1"/>
            <p:cNvSpPr/>
            <p:nvPr/>
          </p:nvSpPr>
          <p:spPr>
            <a:xfrm>
              <a:off x="8416800" y="1440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18" name="Google Shape;64;p1"/>
            <p:cNvSpPr/>
            <p:nvPr/>
          </p:nvSpPr>
          <p:spPr>
            <a:xfrm>
              <a:off x="8569080" y="1821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19" name="Google Shape;65;p1"/>
            <p:cNvSpPr/>
            <p:nvPr/>
          </p:nvSpPr>
          <p:spPr>
            <a:xfrm>
              <a:off x="8874000" y="11354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20" name="Google Shape;66;p1"/>
            <p:cNvSpPr/>
            <p:nvPr/>
          </p:nvSpPr>
          <p:spPr>
            <a:xfrm>
              <a:off x="8645400" y="6782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21" name="Google Shape;67;p1"/>
            <p:cNvSpPr/>
            <p:nvPr/>
          </p:nvSpPr>
          <p:spPr>
            <a:xfrm>
              <a:off x="8416800" y="8305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22" name="Google Shape;68;p1"/>
            <p:cNvSpPr/>
            <p:nvPr/>
          </p:nvSpPr>
          <p:spPr>
            <a:xfrm>
              <a:off x="811188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23" name="Google Shape;69;p1"/>
            <p:cNvSpPr/>
            <p:nvPr/>
          </p:nvSpPr>
          <p:spPr>
            <a:xfrm>
              <a:off x="8188200" y="22104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24" name="Google Shape;70;p1"/>
            <p:cNvSpPr/>
            <p:nvPr/>
          </p:nvSpPr>
          <p:spPr>
            <a:xfrm>
              <a:off x="8721360" y="29700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25" name="Google Shape;71;p1"/>
            <p:cNvSpPr/>
            <p:nvPr/>
          </p:nvSpPr>
          <p:spPr>
            <a:xfrm>
              <a:off x="9102600" y="373320"/>
              <a:ext cx="18360" cy="18360"/>
            </a:xfrm>
            <a:prstGeom prst="ellipse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26" name="Google Shape;72;p1"/>
            <p:cNvSpPr/>
            <p:nvPr/>
          </p:nvSpPr>
          <p:spPr>
            <a:xfrm>
              <a:off x="8035560" y="754200"/>
              <a:ext cx="18360" cy="18360"/>
            </a:xfrm>
            <a:prstGeom prst="ellipse">
              <a:avLst/>
            </a:prstGeom>
            <a:solidFill>
              <a:srgbClr val="ffffff">
                <a:alpha val="55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27" name="Google Shape;73;p1"/>
            <p:cNvSpPr/>
            <p:nvPr/>
          </p:nvSpPr>
          <p:spPr>
            <a:xfrm>
              <a:off x="6968880" y="10591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28" name="Google Shape;74;p1"/>
            <p:cNvSpPr/>
            <p:nvPr/>
          </p:nvSpPr>
          <p:spPr>
            <a:xfrm>
              <a:off x="635940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29" name="Google Shape;75;p1"/>
            <p:cNvSpPr/>
            <p:nvPr/>
          </p:nvSpPr>
          <p:spPr>
            <a:xfrm>
              <a:off x="6359400" y="449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30" name="Google Shape;76;p1"/>
            <p:cNvSpPr/>
            <p:nvPr/>
          </p:nvSpPr>
          <p:spPr>
            <a:xfrm>
              <a:off x="6054480" y="6782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31" name="Google Shape;77;p1"/>
            <p:cNvSpPr/>
            <p:nvPr/>
          </p:nvSpPr>
          <p:spPr>
            <a:xfrm>
              <a:off x="5292360" y="8305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32" name="Google Shape;78;p1"/>
            <p:cNvSpPr/>
            <p:nvPr/>
          </p:nvSpPr>
          <p:spPr>
            <a:xfrm>
              <a:off x="483516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33" name="Google Shape;79;p1"/>
            <p:cNvSpPr/>
            <p:nvPr/>
          </p:nvSpPr>
          <p:spPr>
            <a:xfrm>
              <a:off x="4987800" y="449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34" name="Google Shape;80;p1"/>
            <p:cNvSpPr/>
            <p:nvPr/>
          </p:nvSpPr>
          <p:spPr>
            <a:xfrm>
              <a:off x="4302000" y="601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35" name="Google Shape;81;p1"/>
            <p:cNvSpPr/>
            <p:nvPr/>
          </p:nvSpPr>
          <p:spPr>
            <a:xfrm>
              <a:off x="4682880" y="144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36" name="Google Shape;82;p1"/>
            <p:cNvSpPr/>
            <p:nvPr/>
          </p:nvSpPr>
          <p:spPr>
            <a:xfrm>
              <a:off x="2701800" y="2970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37" name="Google Shape;83;p1"/>
            <p:cNvSpPr/>
            <p:nvPr/>
          </p:nvSpPr>
          <p:spPr>
            <a:xfrm>
              <a:off x="2854080" y="9068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38" name="Google Shape;84;p1"/>
            <p:cNvSpPr/>
            <p:nvPr/>
          </p:nvSpPr>
          <p:spPr>
            <a:xfrm>
              <a:off x="3311280" y="12114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39" name="Google Shape;85;p1"/>
            <p:cNvSpPr/>
            <p:nvPr/>
          </p:nvSpPr>
          <p:spPr>
            <a:xfrm>
              <a:off x="3387600" y="144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40" name="Google Shape;86;p1"/>
            <p:cNvSpPr/>
            <p:nvPr/>
          </p:nvSpPr>
          <p:spPr>
            <a:xfrm>
              <a:off x="1863360" y="2210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41" name="Google Shape;87;p1"/>
            <p:cNvSpPr/>
            <p:nvPr/>
          </p:nvSpPr>
          <p:spPr>
            <a:xfrm>
              <a:off x="2091960" y="9828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42" name="Google Shape;88;p1"/>
            <p:cNvSpPr/>
            <p:nvPr/>
          </p:nvSpPr>
          <p:spPr>
            <a:xfrm>
              <a:off x="2549160" y="1744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43" name="Google Shape;89;p1"/>
            <p:cNvSpPr/>
            <p:nvPr/>
          </p:nvSpPr>
          <p:spPr>
            <a:xfrm>
              <a:off x="1634760" y="144000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44" name="Google Shape;90;p1"/>
            <p:cNvSpPr/>
            <p:nvPr/>
          </p:nvSpPr>
          <p:spPr>
            <a:xfrm>
              <a:off x="948960" y="11354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45" name="Google Shape;91;p1"/>
            <p:cNvSpPr/>
            <p:nvPr/>
          </p:nvSpPr>
          <p:spPr>
            <a:xfrm>
              <a:off x="720360" y="6019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46" name="Google Shape;92;p1"/>
            <p:cNvSpPr/>
            <p:nvPr/>
          </p:nvSpPr>
          <p:spPr>
            <a:xfrm>
              <a:off x="491760" y="128772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47" name="Google Shape;93;p1"/>
            <p:cNvSpPr/>
            <p:nvPr/>
          </p:nvSpPr>
          <p:spPr>
            <a:xfrm>
              <a:off x="796680" y="1592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48" name="Google Shape;94;p1"/>
            <p:cNvSpPr/>
            <p:nvPr/>
          </p:nvSpPr>
          <p:spPr>
            <a:xfrm>
              <a:off x="110880" y="1592640"/>
              <a:ext cx="18360" cy="18360"/>
            </a:xfrm>
            <a:prstGeom prst="ellipse">
              <a:avLst/>
            </a:prstGeom>
            <a:solidFill>
              <a:srgbClr val="ffffff">
                <a:alpha val="29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</p:grpSp>
      <p:sp>
        <p:nvSpPr>
          <p:cNvPr id="849" name="Google Shape;95;p1"/>
          <p:cNvSpPr/>
          <p:nvPr/>
        </p:nvSpPr>
        <p:spPr>
          <a:xfrm>
            <a:off x="0" y="3000600"/>
            <a:ext cx="9143280" cy="2139120"/>
          </a:xfrm>
          <a:custGeom>
            <a:avLst/>
            <a:gdLst>
              <a:gd name="textAreaLeft" fmla="*/ 0 w 9143280"/>
              <a:gd name="textAreaRight" fmla="*/ 9144000 w 9143280"/>
              <a:gd name="textAreaTop" fmla="*/ 0 h 2139120"/>
              <a:gd name="textAreaBottom" fmla="*/ 2139840 h 2139120"/>
            </a:gdLst>
            <a:ahLst/>
            <a:rect l="textAreaLeft" t="textAreaTop" r="textAreaRight" b="textAreaBottom"/>
            <a:pathLst>
              <a:path w="12192063" h="2641923">
                <a:moveTo>
                  <a:pt x="12192063" y="451106"/>
                </a:moveTo>
                <a:lnTo>
                  <a:pt x="12192063" y="441541"/>
                </a:lnTo>
                <a:cubicBezTo>
                  <a:pt x="11982259" y="421143"/>
                  <a:pt x="11772456" y="403152"/>
                  <a:pt x="11562715" y="387568"/>
                </a:cubicBezTo>
                <a:cubicBezTo>
                  <a:pt x="11768709" y="376419"/>
                  <a:pt x="11977433" y="370232"/>
                  <a:pt x="12188888" y="369007"/>
                </a:cubicBezTo>
                <a:lnTo>
                  <a:pt x="12188888" y="359505"/>
                </a:lnTo>
                <a:cubicBezTo>
                  <a:pt x="11952097" y="360815"/>
                  <a:pt x="11718671" y="368395"/>
                  <a:pt x="11488610" y="382247"/>
                </a:cubicBezTo>
                <a:cubicBezTo>
                  <a:pt x="10787126" y="331949"/>
                  <a:pt x="10087610" y="308426"/>
                  <a:pt x="9390062" y="311678"/>
                </a:cubicBezTo>
                <a:cubicBezTo>
                  <a:pt x="10252075" y="193091"/>
                  <a:pt x="11189398" y="152675"/>
                  <a:pt x="12188698" y="191317"/>
                </a:cubicBezTo>
                <a:lnTo>
                  <a:pt x="12189079" y="181815"/>
                </a:lnTo>
                <a:cubicBezTo>
                  <a:pt x="11161840" y="141716"/>
                  <a:pt x="10200005" y="185426"/>
                  <a:pt x="9318117" y="311741"/>
                </a:cubicBezTo>
                <a:cubicBezTo>
                  <a:pt x="8591868" y="317062"/>
                  <a:pt x="7870317" y="351460"/>
                  <a:pt x="7157212" y="415061"/>
                </a:cubicBezTo>
                <a:cubicBezTo>
                  <a:pt x="6968617" y="431954"/>
                  <a:pt x="6780594" y="450810"/>
                  <a:pt x="6593142" y="471631"/>
                </a:cubicBezTo>
                <a:cubicBezTo>
                  <a:pt x="7049707" y="331118"/>
                  <a:pt x="7514971" y="220531"/>
                  <a:pt x="7986014" y="140576"/>
                </a:cubicBezTo>
                <a:lnTo>
                  <a:pt x="7984363" y="131200"/>
                </a:lnTo>
                <a:cubicBezTo>
                  <a:pt x="7497001" y="213886"/>
                  <a:pt x="7015798" y="329444"/>
                  <a:pt x="6544057" y="477079"/>
                </a:cubicBezTo>
                <a:cubicBezTo>
                  <a:pt x="6349321" y="499208"/>
                  <a:pt x="6155074" y="523492"/>
                  <a:pt x="5961317" y="549929"/>
                </a:cubicBezTo>
                <a:cubicBezTo>
                  <a:pt x="5671376" y="508499"/>
                  <a:pt x="5379276" y="473405"/>
                  <a:pt x="5085017" y="444645"/>
                </a:cubicBezTo>
                <a:cubicBezTo>
                  <a:pt x="5051870" y="441414"/>
                  <a:pt x="5018596" y="438310"/>
                  <a:pt x="4985449" y="435333"/>
                </a:cubicBezTo>
                <a:cubicBezTo>
                  <a:pt x="5201984" y="366199"/>
                  <a:pt x="5422945" y="305554"/>
                  <a:pt x="5648325" y="253398"/>
                </a:cubicBezTo>
                <a:cubicBezTo>
                  <a:pt x="6088126" y="215389"/>
                  <a:pt x="6489573" y="203290"/>
                  <a:pt x="6848475" y="216720"/>
                </a:cubicBezTo>
                <a:lnTo>
                  <a:pt x="6848857" y="207217"/>
                </a:lnTo>
                <a:cubicBezTo>
                  <a:pt x="6508115" y="194548"/>
                  <a:pt x="6128957" y="204937"/>
                  <a:pt x="5715127" y="238258"/>
                </a:cubicBezTo>
                <a:cubicBezTo>
                  <a:pt x="5883701" y="200798"/>
                  <a:pt x="6054363" y="168259"/>
                  <a:pt x="6227128" y="140639"/>
                </a:cubicBezTo>
                <a:lnTo>
                  <a:pt x="6225604" y="131263"/>
                </a:lnTo>
                <a:cubicBezTo>
                  <a:pt x="6030233" y="162431"/>
                  <a:pt x="5837384" y="199996"/>
                  <a:pt x="5647055" y="243959"/>
                </a:cubicBezTo>
                <a:cubicBezTo>
                  <a:pt x="5329047" y="271368"/>
                  <a:pt x="4991481" y="311952"/>
                  <a:pt x="4634357" y="365713"/>
                </a:cubicBezTo>
                <a:cubicBezTo>
                  <a:pt x="4575093" y="374582"/>
                  <a:pt x="4515466" y="383852"/>
                  <a:pt x="4455478" y="393523"/>
                </a:cubicBezTo>
                <a:cubicBezTo>
                  <a:pt x="4140517" y="372703"/>
                  <a:pt x="3823481" y="359062"/>
                  <a:pt x="3504375" y="352600"/>
                </a:cubicBezTo>
                <a:cubicBezTo>
                  <a:pt x="3837305" y="244197"/>
                  <a:pt x="4176059" y="154461"/>
                  <a:pt x="4519041" y="83816"/>
                </a:cubicBezTo>
                <a:lnTo>
                  <a:pt x="4517136" y="74567"/>
                </a:lnTo>
                <a:cubicBezTo>
                  <a:pt x="4164851" y="147083"/>
                  <a:pt x="3817042" y="239745"/>
                  <a:pt x="3475419" y="352094"/>
                </a:cubicBezTo>
                <a:cubicBezTo>
                  <a:pt x="3181033" y="346519"/>
                  <a:pt x="2885142" y="347047"/>
                  <a:pt x="2587752" y="353677"/>
                </a:cubicBezTo>
                <a:cubicBezTo>
                  <a:pt x="2806256" y="318646"/>
                  <a:pt x="3033586" y="285072"/>
                  <a:pt x="3267773" y="254918"/>
                </a:cubicBezTo>
                <a:lnTo>
                  <a:pt x="3266504" y="245543"/>
                </a:lnTo>
                <a:cubicBezTo>
                  <a:pt x="3007487" y="279117"/>
                  <a:pt x="2756789" y="316365"/>
                  <a:pt x="2517204" y="355451"/>
                </a:cubicBezTo>
                <a:cubicBezTo>
                  <a:pt x="2220405" y="363053"/>
                  <a:pt x="1922399" y="376693"/>
                  <a:pt x="1623187" y="396374"/>
                </a:cubicBezTo>
                <a:cubicBezTo>
                  <a:pt x="1883759" y="305486"/>
                  <a:pt x="2148891" y="228161"/>
                  <a:pt x="2417509" y="164711"/>
                </a:cubicBezTo>
                <a:cubicBezTo>
                  <a:pt x="2903665" y="51255"/>
                  <a:pt x="3361436" y="-436"/>
                  <a:pt x="3778314" y="11093"/>
                </a:cubicBezTo>
                <a:lnTo>
                  <a:pt x="3778314" y="1591"/>
                </a:lnTo>
                <a:cubicBezTo>
                  <a:pt x="3360928" y="-10002"/>
                  <a:pt x="2902014" y="41816"/>
                  <a:pt x="2415350" y="155526"/>
                </a:cubicBezTo>
                <a:cubicBezTo>
                  <a:pt x="2135054" y="221849"/>
                  <a:pt x="1858537" y="303157"/>
                  <a:pt x="1586992" y="399098"/>
                </a:cubicBezTo>
                <a:cubicBezTo>
                  <a:pt x="1060704" y="434488"/>
                  <a:pt x="531728" y="488714"/>
                  <a:pt x="64" y="561775"/>
                </a:cubicBezTo>
                <a:lnTo>
                  <a:pt x="64" y="571340"/>
                </a:lnTo>
                <a:cubicBezTo>
                  <a:pt x="520086" y="499757"/>
                  <a:pt x="1037927" y="446207"/>
                  <a:pt x="1553591" y="410690"/>
                </a:cubicBezTo>
                <a:cubicBezTo>
                  <a:pt x="1498810" y="430159"/>
                  <a:pt x="1443780" y="450262"/>
                  <a:pt x="1388491" y="470997"/>
                </a:cubicBezTo>
                <a:cubicBezTo>
                  <a:pt x="928922" y="501658"/>
                  <a:pt x="466111" y="546698"/>
                  <a:pt x="64" y="606118"/>
                </a:cubicBezTo>
                <a:lnTo>
                  <a:pt x="64" y="615684"/>
                </a:lnTo>
                <a:cubicBezTo>
                  <a:pt x="455316" y="557615"/>
                  <a:pt x="907796" y="513271"/>
                  <a:pt x="1357503" y="482653"/>
                </a:cubicBezTo>
                <a:cubicBezTo>
                  <a:pt x="1305687" y="502375"/>
                  <a:pt x="1253725" y="522647"/>
                  <a:pt x="1201611" y="543467"/>
                </a:cubicBezTo>
                <a:lnTo>
                  <a:pt x="1184783" y="550245"/>
                </a:lnTo>
                <a:cubicBezTo>
                  <a:pt x="794004" y="572206"/>
                  <a:pt x="399098" y="603542"/>
                  <a:pt x="64" y="644253"/>
                </a:cubicBezTo>
                <a:lnTo>
                  <a:pt x="64" y="653755"/>
                </a:lnTo>
                <a:cubicBezTo>
                  <a:pt x="389530" y="613889"/>
                  <a:pt x="775316" y="583102"/>
                  <a:pt x="1157415" y="561395"/>
                </a:cubicBezTo>
                <a:cubicBezTo>
                  <a:pt x="1093534" y="587325"/>
                  <a:pt x="1031602" y="613213"/>
                  <a:pt x="971614" y="639059"/>
                </a:cubicBezTo>
                <a:cubicBezTo>
                  <a:pt x="651701" y="648308"/>
                  <a:pt x="327851" y="662751"/>
                  <a:pt x="64" y="682389"/>
                </a:cubicBezTo>
                <a:lnTo>
                  <a:pt x="64" y="691891"/>
                </a:lnTo>
                <a:cubicBezTo>
                  <a:pt x="319723" y="672677"/>
                  <a:pt x="635718" y="658443"/>
                  <a:pt x="948055" y="649194"/>
                </a:cubicBezTo>
                <a:cubicBezTo>
                  <a:pt x="924433" y="659457"/>
                  <a:pt x="901148" y="669656"/>
                  <a:pt x="878205" y="679791"/>
                </a:cubicBezTo>
                <a:cubicBezTo>
                  <a:pt x="336614" y="805980"/>
                  <a:pt x="8636" y="902522"/>
                  <a:pt x="1905" y="904486"/>
                </a:cubicBezTo>
                <a:lnTo>
                  <a:pt x="4572" y="913608"/>
                </a:lnTo>
                <a:cubicBezTo>
                  <a:pt x="10922" y="911644"/>
                  <a:pt x="319723" y="820930"/>
                  <a:pt x="831787" y="700379"/>
                </a:cubicBezTo>
                <a:cubicBezTo>
                  <a:pt x="599631" y="804523"/>
                  <a:pt x="405067" y="901888"/>
                  <a:pt x="262446" y="977019"/>
                </a:cubicBezTo>
                <a:cubicBezTo>
                  <a:pt x="175154" y="972667"/>
                  <a:pt x="87694" y="968891"/>
                  <a:pt x="64" y="965680"/>
                </a:cubicBezTo>
                <a:lnTo>
                  <a:pt x="64" y="975182"/>
                </a:lnTo>
                <a:cubicBezTo>
                  <a:pt x="82190" y="978305"/>
                  <a:pt x="164168" y="981814"/>
                  <a:pt x="245999" y="985698"/>
                </a:cubicBezTo>
                <a:cubicBezTo>
                  <a:pt x="197612" y="1011353"/>
                  <a:pt x="155639" y="1034159"/>
                  <a:pt x="120650" y="1053480"/>
                </a:cubicBezTo>
                <a:cubicBezTo>
                  <a:pt x="80518" y="1051244"/>
                  <a:pt x="40301" y="1049128"/>
                  <a:pt x="0" y="1047145"/>
                </a:cubicBezTo>
                <a:lnTo>
                  <a:pt x="0" y="1056647"/>
                </a:lnTo>
                <a:cubicBezTo>
                  <a:pt x="35052" y="1058376"/>
                  <a:pt x="70041" y="1060195"/>
                  <a:pt x="104966" y="1062095"/>
                </a:cubicBezTo>
                <a:cubicBezTo>
                  <a:pt x="45593" y="1095099"/>
                  <a:pt x="9716" y="1116447"/>
                  <a:pt x="0" y="1122022"/>
                </a:cubicBezTo>
                <a:lnTo>
                  <a:pt x="0" y="1127596"/>
                </a:lnTo>
                <a:lnTo>
                  <a:pt x="2477" y="1131651"/>
                </a:lnTo>
                <a:cubicBezTo>
                  <a:pt x="3874" y="1130827"/>
                  <a:pt x="46228" y="1105488"/>
                  <a:pt x="123126" y="1063109"/>
                </a:cubicBezTo>
                <a:cubicBezTo>
                  <a:pt x="467254" y="1082195"/>
                  <a:pt x="808038" y="1109859"/>
                  <a:pt x="1145477" y="1146094"/>
                </a:cubicBezTo>
                <a:cubicBezTo>
                  <a:pt x="1051370" y="1172827"/>
                  <a:pt x="961943" y="1198609"/>
                  <a:pt x="877189" y="1223442"/>
                </a:cubicBezTo>
                <a:cubicBezTo>
                  <a:pt x="588772" y="1193035"/>
                  <a:pt x="296397" y="1168753"/>
                  <a:pt x="64" y="1150592"/>
                </a:cubicBezTo>
                <a:lnTo>
                  <a:pt x="64" y="1159967"/>
                </a:lnTo>
                <a:cubicBezTo>
                  <a:pt x="287930" y="1177749"/>
                  <a:pt x="572114" y="1201270"/>
                  <a:pt x="852614" y="1230537"/>
                </a:cubicBezTo>
                <a:cubicBezTo>
                  <a:pt x="711264" y="1272029"/>
                  <a:pt x="584264" y="1310291"/>
                  <a:pt x="474155" y="1343992"/>
                </a:cubicBezTo>
                <a:cubicBezTo>
                  <a:pt x="429916" y="1339431"/>
                  <a:pt x="385466" y="1334997"/>
                  <a:pt x="340805" y="1330689"/>
                </a:cubicBezTo>
                <a:cubicBezTo>
                  <a:pt x="227944" y="1294879"/>
                  <a:pt x="114364" y="1260183"/>
                  <a:pt x="64" y="1226609"/>
                </a:cubicBezTo>
                <a:lnTo>
                  <a:pt x="64" y="1236428"/>
                </a:lnTo>
                <a:cubicBezTo>
                  <a:pt x="98997" y="1265612"/>
                  <a:pt x="197464" y="1295550"/>
                  <a:pt x="295466" y="1326255"/>
                </a:cubicBezTo>
                <a:cubicBezTo>
                  <a:pt x="197591" y="1316924"/>
                  <a:pt x="99124" y="1308264"/>
                  <a:pt x="64" y="1300282"/>
                </a:cubicBezTo>
                <a:lnTo>
                  <a:pt x="64" y="1309721"/>
                </a:lnTo>
                <a:cubicBezTo>
                  <a:pt x="113856" y="1319014"/>
                  <a:pt x="226865" y="1329106"/>
                  <a:pt x="339090" y="1340001"/>
                </a:cubicBezTo>
                <a:cubicBezTo>
                  <a:pt x="363347" y="1347730"/>
                  <a:pt x="387541" y="1355395"/>
                  <a:pt x="411734" y="1363187"/>
                </a:cubicBezTo>
                <a:cubicBezTo>
                  <a:pt x="308356" y="1394861"/>
                  <a:pt x="222441" y="1422227"/>
                  <a:pt x="156401" y="1443385"/>
                </a:cubicBezTo>
                <a:cubicBezTo>
                  <a:pt x="104458" y="1425901"/>
                  <a:pt x="52345" y="1408689"/>
                  <a:pt x="64" y="1391756"/>
                </a:cubicBezTo>
                <a:lnTo>
                  <a:pt x="64" y="1401765"/>
                </a:lnTo>
                <a:cubicBezTo>
                  <a:pt x="47181" y="1417096"/>
                  <a:pt x="94191" y="1432597"/>
                  <a:pt x="141097" y="1448263"/>
                </a:cubicBezTo>
                <a:cubicBezTo>
                  <a:pt x="52642" y="1476642"/>
                  <a:pt x="3937" y="1492606"/>
                  <a:pt x="1714" y="1493683"/>
                </a:cubicBezTo>
                <a:lnTo>
                  <a:pt x="4763" y="1502678"/>
                </a:lnTo>
                <a:cubicBezTo>
                  <a:pt x="7049" y="1501918"/>
                  <a:pt x="60198" y="1484181"/>
                  <a:pt x="156337" y="1453394"/>
                </a:cubicBezTo>
                <a:cubicBezTo>
                  <a:pt x="233002" y="1479157"/>
                  <a:pt x="309202" y="1505466"/>
                  <a:pt x="384937" y="1532325"/>
                </a:cubicBezTo>
                <a:cubicBezTo>
                  <a:pt x="574421" y="1599303"/>
                  <a:pt x="754634" y="1666876"/>
                  <a:pt x="925576" y="1735038"/>
                </a:cubicBezTo>
                <a:cubicBezTo>
                  <a:pt x="871601" y="1779888"/>
                  <a:pt x="820312" y="1823896"/>
                  <a:pt x="771716" y="1867055"/>
                </a:cubicBezTo>
                <a:cubicBezTo>
                  <a:pt x="566230" y="1779508"/>
                  <a:pt x="342964" y="1690758"/>
                  <a:pt x="102362" y="1603338"/>
                </a:cubicBezTo>
                <a:cubicBezTo>
                  <a:pt x="68390" y="1590985"/>
                  <a:pt x="34227" y="1578886"/>
                  <a:pt x="64" y="1566723"/>
                </a:cubicBezTo>
                <a:lnTo>
                  <a:pt x="64" y="1576859"/>
                </a:lnTo>
                <a:cubicBezTo>
                  <a:pt x="32957" y="1588514"/>
                  <a:pt x="65850" y="1600171"/>
                  <a:pt x="98489" y="1612017"/>
                </a:cubicBezTo>
                <a:cubicBezTo>
                  <a:pt x="337693" y="1698930"/>
                  <a:pt x="559499" y="1787046"/>
                  <a:pt x="763842" y="1874086"/>
                </a:cubicBezTo>
                <a:lnTo>
                  <a:pt x="751777" y="1884792"/>
                </a:lnTo>
                <a:cubicBezTo>
                  <a:pt x="659702" y="1922123"/>
                  <a:pt x="575670" y="1957116"/>
                  <a:pt x="499682" y="1989759"/>
                </a:cubicBezTo>
                <a:cubicBezTo>
                  <a:pt x="345504" y="1923307"/>
                  <a:pt x="178943" y="1855652"/>
                  <a:pt x="64" y="1787996"/>
                </a:cubicBezTo>
                <a:lnTo>
                  <a:pt x="64" y="1798132"/>
                </a:lnTo>
                <a:cubicBezTo>
                  <a:pt x="174371" y="1864077"/>
                  <a:pt x="336614" y="1930085"/>
                  <a:pt x="487617" y="1994954"/>
                </a:cubicBezTo>
                <a:cubicBezTo>
                  <a:pt x="198374" y="2119115"/>
                  <a:pt x="31306" y="2203621"/>
                  <a:pt x="64" y="2219711"/>
                </a:cubicBezTo>
                <a:lnTo>
                  <a:pt x="64" y="2230417"/>
                </a:lnTo>
                <a:cubicBezTo>
                  <a:pt x="14034" y="2223132"/>
                  <a:pt x="186182" y="2134445"/>
                  <a:pt x="499618" y="2000085"/>
                </a:cubicBezTo>
                <a:cubicBezTo>
                  <a:pt x="528998" y="2012754"/>
                  <a:pt x="557932" y="2025424"/>
                  <a:pt x="586423" y="2038093"/>
                </a:cubicBezTo>
                <a:cubicBezTo>
                  <a:pt x="227203" y="2383465"/>
                  <a:pt x="58738" y="2632485"/>
                  <a:pt x="56452" y="2635906"/>
                </a:cubicBezTo>
                <a:lnTo>
                  <a:pt x="64326" y="2641227"/>
                </a:lnTo>
                <a:cubicBezTo>
                  <a:pt x="65151" y="2640023"/>
                  <a:pt x="145606" y="2520359"/>
                  <a:pt x="312420" y="2334181"/>
                </a:cubicBezTo>
                <a:cubicBezTo>
                  <a:pt x="383794" y="2254616"/>
                  <a:pt x="478219" y="2154907"/>
                  <a:pt x="595694" y="2042211"/>
                </a:cubicBezTo>
                <a:cubicBezTo>
                  <a:pt x="876999" y="2166816"/>
                  <a:pt x="1114362" y="2286226"/>
                  <a:pt x="1308608" y="2392207"/>
                </a:cubicBezTo>
                <a:cubicBezTo>
                  <a:pt x="1021461" y="2538350"/>
                  <a:pt x="872553" y="2633372"/>
                  <a:pt x="870458" y="2634576"/>
                </a:cubicBezTo>
                <a:lnTo>
                  <a:pt x="875094" y="2641734"/>
                </a:lnTo>
                <a:lnTo>
                  <a:pt x="876935" y="2641734"/>
                </a:lnTo>
                <a:cubicBezTo>
                  <a:pt x="891731" y="2632358"/>
                  <a:pt x="1041464" y="2538477"/>
                  <a:pt x="1318578" y="2397718"/>
                </a:cubicBezTo>
                <a:cubicBezTo>
                  <a:pt x="1428433" y="2457899"/>
                  <a:pt x="1524064" y="2513328"/>
                  <a:pt x="1606233" y="2563056"/>
                </a:cubicBezTo>
                <a:cubicBezTo>
                  <a:pt x="1627949" y="2576232"/>
                  <a:pt x="1648905" y="2589092"/>
                  <a:pt x="1669288" y="2601761"/>
                </a:cubicBezTo>
                <a:cubicBezTo>
                  <a:pt x="1652968" y="2623109"/>
                  <a:pt x="1644523" y="2634956"/>
                  <a:pt x="1643888" y="2635716"/>
                </a:cubicBezTo>
                <a:lnTo>
                  <a:pt x="1651635" y="2641164"/>
                </a:lnTo>
                <a:cubicBezTo>
                  <a:pt x="1651953" y="2640784"/>
                  <a:pt x="1660462" y="2628494"/>
                  <a:pt x="1677035" y="2606829"/>
                </a:cubicBezTo>
                <a:cubicBezTo>
                  <a:pt x="1696041" y="2618694"/>
                  <a:pt x="1714417" y="2630287"/>
                  <a:pt x="1732153" y="2641607"/>
                </a:cubicBezTo>
                <a:lnTo>
                  <a:pt x="1749806" y="2641607"/>
                </a:lnTo>
                <a:cubicBezTo>
                  <a:pt x="1728280" y="2627797"/>
                  <a:pt x="1706055" y="2613734"/>
                  <a:pt x="1682877" y="2599227"/>
                </a:cubicBezTo>
                <a:cubicBezTo>
                  <a:pt x="1714056" y="2558685"/>
                  <a:pt x="1768729" y="2490460"/>
                  <a:pt x="1847024" y="2402279"/>
                </a:cubicBezTo>
                <a:cubicBezTo>
                  <a:pt x="1929530" y="2448441"/>
                  <a:pt x="2004358" y="2491707"/>
                  <a:pt x="2071497" y="2532079"/>
                </a:cubicBezTo>
                <a:cubicBezTo>
                  <a:pt x="2135632" y="2570385"/>
                  <a:pt x="2194897" y="2606892"/>
                  <a:pt x="2249297" y="2641607"/>
                </a:cubicBezTo>
                <a:lnTo>
                  <a:pt x="2267014" y="2641607"/>
                </a:lnTo>
                <a:cubicBezTo>
                  <a:pt x="2209102" y="2604739"/>
                  <a:pt x="2145602" y="2565590"/>
                  <a:pt x="2076514" y="2524160"/>
                </a:cubicBezTo>
                <a:cubicBezTo>
                  <a:pt x="2009712" y="2484188"/>
                  <a:pt x="1935226" y="2440922"/>
                  <a:pt x="1853184" y="2395058"/>
                </a:cubicBezTo>
                <a:cubicBezTo>
                  <a:pt x="1873841" y="2371873"/>
                  <a:pt x="1896091" y="2347420"/>
                  <a:pt x="1919923" y="2321701"/>
                </a:cubicBezTo>
                <a:cubicBezTo>
                  <a:pt x="1948688" y="2290787"/>
                  <a:pt x="1980946" y="2256896"/>
                  <a:pt x="2016506" y="2220345"/>
                </a:cubicBezTo>
                <a:cubicBezTo>
                  <a:pt x="2233676" y="2328543"/>
                  <a:pt x="2418906" y="2428442"/>
                  <a:pt x="2570353" y="2514278"/>
                </a:cubicBezTo>
                <a:cubicBezTo>
                  <a:pt x="2589530" y="2525174"/>
                  <a:pt x="2608371" y="2535943"/>
                  <a:pt x="2626868" y="2546586"/>
                </a:cubicBezTo>
                <a:cubicBezTo>
                  <a:pt x="2520569" y="2601191"/>
                  <a:pt x="2465197" y="2633435"/>
                  <a:pt x="2464054" y="2634069"/>
                </a:cubicBezTo>
                <a:lnTo>
                  <a:pt x="2468309" y="2641354"/>
                </a:lnTo>
                <a:lnTo>
                  <a:pt x="2470468" y="2641354"/>
                </a:lnTo>
                <a:cubicBezTo>
                  <a:pt x="2480056" y="2635842"/>
                  <a:pt x="2536190" y="2603725"/>
                  <a:pt x="2636647" y="2552224"/>
                </a:cubicBezTo>
                <a:cubicBezTo>
                  <a:pt x="2690794" y="2583308"/>
                  <a:pt x="2741467" y="2613101"/>
                  <a:pt x="2788666" y="2641607"/>
                </a:cubicBezTo>
                <a:lnTo>
                  <a:pt x="2807081" y="2641607"/>
                </a:lnTo>
                <a:cubicBezTo>
                  <a:pt x="2757380" y="2611580"/>
                  <a:pt x="2704129" y="2580160"/>
                  <a:pt x="2647315" y="2547346"/>
                </a:cubicBezTo>
                <a:cubicBezTo>
                  <a:pt x="2720086" y="2510161"/>
                  <a:pt x="2814701" y="2463537"/>
                  <a:pt x="2930398" y="2410008"/>
                </a:cubicBezTo>
                <a:cubicBezTo>
                  <a:pt x="2991993" y="2442486"/>
                  <a:pt x="3049778" y="2473546"/>
                  <a:pt x="3103753" y="2503192"/>
                </a:cubicBezTo>
                <a:cubicBezTo>
                  <a:pt x="3132709" y="2519112"/>
                  <a:pt x="3160903" y="2534721"/>
                  <a:pt x="3188335" y="2550006"/>
                </a:cubicBezTo>
                <a:cubicBezTo>
                  <a:pt x="3145346" y="2603915"/>
                  <a:pt x="3124264" y="2634576"/>
                  <a:pt x="3123502" y="2635779"/>
                </a:cubicBezTo>
                <a:lnTo>
                  <a:pt x="3131376" y="2641100"/>
                </a:lnTo>
                <a:cubicBezTo>
                  <a:pt x="3131820" y="2640467"/>
                  <a:pt x="3153029" y="2609427"/>
                  <a:pt x="3196590" y="2554631"/>
                </a:cubicBezTo>
                <a:cubicBezTo>
                  <a:pt x="3250394" y="2584784"/>
                  <a:pt x="3301194" y="2613778"/>
                  <a:pt x="3348990" y="2641607"/>
                </a:cubicBezTo>
                <a:lnTo>
                  <a:pt x="3368040" y="2641607"/>
                </a:lnTo>
                <a:cubicBezTo>
                  <a:pt x="3316478" y="2611536"/>
                  <a:pt x="3261443" y="2580033"/>
                  <a:pt x="3202940" y="2547092"/>
                </a:cubicBezTo>
                <a:cubicBezTo>
                  <a:pt x="3244850" y="2494894"/>
                  <a:pt x="3305747" y="2422994"/>
                  <a:pt x="3387090" y="2336778"/>
                </a:cubicBezTo>
                <a:cubicBezTo>
                  <a:pt x="3442907" y="2277484"/>
                  <a:pt x="3512693" y="2206915"/>
                  <a:pt x="3596640" y="2128174"/>
                </a:cubicBezTo>
                <a:cubicBezTo>
                  <a:pt x="3686810" y="2093161"/>
                  <a:pt x="3783184" y="2056971"/>
                  <a:pt x="3885756" y="2019596"/>
                </a:cubicBezTo>
                <a:cubicBezTo>
                  <a:pt x="4023887" y="2061830"/>
                  <a:pt x="4159714" y="2105812"/>
                  <a:pt x="4293235" y="2151549"/>
                </a:cubicBezTo>
                <a:cubicBezTo>
                  <a:pt x="4470610" y="2212192"/>
                  <a:pt x="4636815" y="2273006"/>
                  <a:pt x="4791837" y="2333991"/>
                </a:cubicBezTo>
                <a:cubicBezTo>
                  <a:pt x="4778502" y="2348624"/>
                  <a:pt x="4765866" y="2362814"/>
                  <a:pt x="4753737" y="2376560"/>
                </a:cubicBezTo>
                <a:lnTo>
                  <a:pt x="4745673" y="2379728"/>
                </a:lnTo>
                <a:cubicBezTo>
                  <a:pt x="4369372" y="2528278"/>
                  <a:pt x="4162870" y="2633119"/>
                  <a:pt x="4160838" y="2634195"/>
                </a:cubicBezTo>
                <a:lnTo>
                  <a:pt x="4164648" y="2641607"/>
                </a:lnTo>
                <a:lnTo>
                  <a:pt x="4167251" y="2641607"/>
                </a:lnTo>
                <a:cubicBezTo>
                  <a:pt x="4189095" y="2630648"/>
                  <a:pt x="4389501" y="2530875"/>
                  <a:pt x="4740085" y="2392207"/>
                </a:cubicBezTo>
                <a:cubicBezTo>
                  <a:pt x="4610164" y="2540947"/>
                  <a:pt x="4553014" y="2634766"/>
                  <a:pt x="4552125" y="2635969"/>
                </a:cubicBezTo>
                <a:lnTo>
                  <a:pt x="4560253" y="2640910"/>
                </a:lnTo>
                <a:cubicBezTo>
                  <a:pt x="4561015" y="2639643"/>
                  <a:pt x="4621657" y="2540631"/>
                  <a:pt x="4758817" y="2384542"/>
                </a:cubicBezTo>
                <a:cubicBezTo>
                  <a:pt x="4784598" y="2374406"/>
                  <a:pt x="4811567" y="2363846"/>
                  <a:pt x="4839716" y="2352868"/>
                </a:cubicBezTo>
                <a:cubicBezTo>
                  <a:pt x="5090097" y="2452197"/>
                  <a:pt x="5310632" y="2549816"/>
                  <a:pt x="5502021" y="2641417"/>
                </a:cubicBezTo>
                <a:lnTo>
                  <a:pt x="5523992" y="2641417"/>
                </a:lnTo>
                <a:cubicBezTo>
                  <a:pt x="5330762" y="2548423"/>
                  <a:pt x="5107242" y="2449030"/>
                  <a:pt x="4852797" y="2347864"/>
                </a:cubicBezTo>
                <a:cubicBezTo>
                  <a:pt x="4939729" y="2314543"/>
                  <a:pt x="5037519" y="2278181"/>
                  <a:pt x="5145278" y="2240173"/>
                </a:cubicBezTo>
                <a:cubicBezTo>
                  <a:pt x="5467604" y="2368008"/>
                  <a:pt x="5748528" y="2494640"/>
                  <a:pt x="5987796" y="2611644"/>
                </a:cubicBezTo>
                <a:cubicBezTo>
                  <a:pt x="5975096" y="2626910"/>
                  <a:pt x="5968746" y="2635272"/>
                  <a:pt x="5968429" y="2635652"/>
                </a:cubicBezTo>
                <a:lnTo>
                  <a:pt x="5976049" y="2641354"/>
                </a:lnTo>
                <a:cubicBezTo>
                  <a:pt x="5976049" y="2641037"/>
                  <a:pt x="5983097" y="2632168"/>
                  <a:pt x="5996559" y="2616015"/>
                </a:cubicBezTo>
                <a:lnTo>
                  <a:pt x="6033707" y="2634322"/>
                </a:lnTo>
                <a:lnTo>
                  <a:pt x="6037263" y="2641734"/>
                </a:lnTo>
                <a:lnTo>
                  <a:pt x="6040184" y="2641734"/>
                </a:lnTo>
                <a:lnTo>
                  <a:pt x="6044565" y="2639707"/>
                </a:lnTo>
                <a:lnTo>
                  <a:pt x="6048629" y="2641734"/>
                </a:lnTo>
                <a:lnTo>
                  <a:pt x="6069902" y="2641734"/>
                </a:lnTo>
                <a:lnTo>
                  <a:pt x="6055614" y="2634576"/>
                </a:lnTo>
                <a:cubicBezTo>
                  <a:pt x="6117400" y="2606259"/>
                  <a:pt x="6209411" y="2567807"/>
                  <a:pt x="6328093" y="2522767"/>
                </a:cubicBezTo>
                <a:cubicBezTo>
                  <a:pt x="6416612" y="2563480"/>
                  <a:pt x="6500495" y="2603136"/>
                  <a:pt x="6579807" y="2641734"/>
                </a:cubicBezTo>
                <a:lnTo>
                  <a:pt x="6601524" y="2641734"/>
                </a:lnTo>
                <a:cubicBezTo>
                  <a:pt x="6519482" y="2601742"/>
                  <a:pt x="6432487" y="2560522"/>
                  <a:pt x="6340539" y="2518079"/>
                </a:cubicBezTo>
                <a:cubicBezTo>
                  <a:pt x="6426391" y="2485708"/>
                  <a:pt x="6525705" y="2450107"/>
                  <a:pt x="6637211" y="2412542"/>
                </a:cubicBezTo>
                <a:cubicBezTo>
                  <a:pt x="6821805" y="2492170"/>
                  <a:pt x="6990398" y="2569201"/>
                  <a:pt x="7142353" y="2641734"/>
                </a:cubicBezTo>
                <a:lnTo>
                  <a:pt x="7164388" y="2641734"/>
                </a:lnTo>
                <a:cubicBezTo>
                  <a:pt x="7010337" y="2567934"/>
                  <a:pt x="6838887" y="2489319"/>
                  <a:pt x="6650673" y="2407981"/>
                </a:cubicBezTo>
                <a:cubicBezTo>
                  <a:pt x="6927342" y="2315240"/>
                  <a:pt x="7277545" y="2210843"/>
                  <a:pt x="7682611" y="2114174"/>
                </a:cubicBezTo>
                <a:cubicBezTo>
                  <a:pt x="7880732" y="2066834"/>
                  <a:pt x="8082280" y="2023441"/>
                  <a:pt x="8287321" y="1983994"/>
                </a:cubicBezTo>
                <a:cubicBezTo>
                  <a:pt x="7784592" y="2341592"/>
                  <a:pt x="7471855" y="2630965"/>
                  <a:pt x="7467664" y="2635272"/>
                </a:cubicBezTo>
                <a:lnTo>
                  <a:pt x="7474014" y="2641924"/>
                </a:lnTo>
                <a:lnTo>
                  <a:pt x="7474585" y="2641924"/>
                </a:lnTo>
                <a:cubicBezTo>
                  <a:pt x="7486206" y="2631155"/>
                  <a:pt x="7803960" y="2338488"/>
                  <a:pt x="8309991" y="1979940"/>
                </a:cubicBezTo>
                <a:cubicBezTo>
                  <a:pt x="8517636" y="1940284"/>
                  <a:pt x="8728202" y="1904702"/>
                  <a:pt x="8941753" y="1873199"/>
                </a:cubicBezTo>
                <a:cubicBezTo>
                  <a:pt x="9204706" y="1987732"/>
                  <a:pt x="9423336" y="2096056"/>
                  <a:pt x="9598216" y="2189938"/>
                </a:cubicBezTo>
                <a:cubicBezTo>
                  <a:pt x="9326880" y="2387139"/>
                  <a:pt x="9130220" y="2557355"/>
                  <a:pt x="9048877" y="2635462"/>
                </a:cubicBezTo>
                <a:lnTo>
                  <a:pt x="9055227" y="2641797"/>
                </a:lnTo>
                <a:lnTo>
                  <a:pt x="9055735" y="2641797"/>
                </a:lnTo>
                <a:cubicBezTo>
                  <a:pt x="9137523" y="2563119"/>
                  <a:pt x="9335135" y="2392461"/>
                  <a:pt x="9607550" y="2194689"/>
                </a:cubicBezTo>
                <a:cubicBezTo>
                  <a:pt x="9659493" y="2222606"/>
                  <a:pt x="9707562" y="2249168"/>
                  <a:pt x="9751695" y="2274380"/>
                </a:cubicBezTo>
                <a:cubicBezTo>
                  <a:pt x="10121202" y="2484441"/>
                  <a:pt x="10301795" y="2633119"/>
                  <a:pt x="10312209" y="2641797"/>
                </a:cubicBezTo>
                <a:lnTo>
                  <a:pt x="10313162" y="2641797"/>
                </a:lnTo>
                <a:lnTo>
                  <a:pt x="10318877" y="2635019"/>
                </a:lnTo>
                <a:cubicBezTo>
                  <a:pt x="10317099" y="2633499"/>
                  <a:pt x="10136378" y="2482161"/>
                  <a:pt x="9756902" y="2266398"/>
                </a:cubicBezTo>
                <a:cubicBezTo>
                  <a:pt x="9713722" y="2241820"/>
                  <a:pt x="9666795" y="2215847"/>
                  <a:pt x="9616059" y="2188481"/>
                </a:cubicBezTo>
                <a:cubicBezTo>
                  <a:pt x="9686417" y="2137803"/>
                  <a:pt x="9761665" y="2084971"/>
                  <a:pt x="9841103" y="2031695"/>
                </a:cubicBezTo>
                <a:cubicBezTo>
                  <a:pt x="9984867" y="2103722"/>
                  <a:pt x="10110025" y="2170744"/>
                  <a:pt x="10216134" y="2230164"/>
                </a:cubicBezTo>
                <a:cubicBezTo>
                  <a:pt x="10501503" y="2390053"/>
                  <a:pt x="10693781" y="2519663"/>
                  <a:pt x="10792778" y="2590295"/>
                </a:cubicBezTo>
                <a:cubicBezTo>
                  <a:pt x="10765219" y="2618675"/>
                  <a:pt x="10750804" y="2635019"/>
                  <a:pt x="10750359" y="2635526"/>
                </a:cubicBezTo>
                <a:lnTo>
                  <a:pt x="10757598" y="2641861"/>
                </a:lnTo>
                <a:cubicBezTo>
                  <a:pt x="10757980" y="2641417"/>
                  <a:pt x="10772584" y="2624757"/>
                  <a:pt x="10800588" y="2595997"/>
                </a:cubicBezTo>
                <a:cubicBezTo>
                  <a:pt x="10831258" y="2617978"/>
                  <a:pt x="10851959" y="2633625"/>
                  <a:pt x="10862818" y="2641924"/>
                </a:cubicBezTo>
                <a:lnTo>
                  <a:pt x="10877169" y="2641924"/>
                </a:lnTo>
                <a:lnTo>
                  <a:pt x="10877613" y="2641354"/>
                </a:lnTo>
                <a:cubicBezTo>
                  <a:pt x="10876915" y="2640847"/>
                  <a:pt x="10853357" y="2622349"/>
                  <a:pt x="10807319" y="2589155"/>
                </a:cubicBezTo>
                <a:cubicBezTo>
                  <a:pt x="10853420" y="2542151"/>
                  <a:pt x="10931081" y="2467147"/>
                  <a:pt x="11037824" y="2377700"/>
                </a:cubicBezTo>
                <a:cubicBezTo>
                  <a:pt x="11279569" y="2517889"/>
                  <a:pt x="11421808" y="2615825"/>
                  <a:pt x="11458893" y="2641924"/>
                </a:cubicBezTo>
                <a:lnTo>
                  <a:pt x="11473879" y="2641924"/>
                </a:lnTo>
                <a:lnTo>
                  <a:pt x="11474323" y="2641227"/>
                </a:lnTo>
                <a:cubicBezTo>
                  <a:pt x="11472418" y="2639833"/>
                  <a:pt x="11326432" y="2534169"/>
                  <a:pt x="11045634" y="2371239"/>
                </a:cubicBezTo>
                <a:cubicBezTo>
                  <a:pt x="11071860" y="2349403"/>
                  <a:pt x="11099736" y="2326788"/>
                  <a:pt x="11129391" y="2303394"/>
                </a:cubicBezTo>
                <a:cubicBezTo>
                  <a:pt x="11174285" y="2268109"/>
                  <a:pt x="11225022" y="2229910"/>
                  <a:pt x="11281283" y="2189875"/>
                </a:cubicBezTo>
                <a:cubicBezTo>
                  <a:pt x="11775567" y="2444912"/>
                  <a:pt x="12045632" y="2628874"/>
                  <a:pt x="12064619" y="2641924"/>
                </a:cubicBezTo>
                <a:lnTo>
                  <a:pt x="12066207" y="2641924"/>
                </a:lnTo>
                <a:lnTo>
                  <a:pt x="12071159" y="2634892"/>
                </a:lnTo>
                <a:cubicBezTo>
                  <a:pt x="12068429" y="2632992"/>
                  <a:pt x="11798109" y="2446179"/>
                  <a:pt x="11290109" y="2183666"/>
                </a:cubicBezTo>
                <a:cubicBezTo>
                  <a:pt x="11556111" y="1995106"/>
                  <a:pt x="11843448" y="1838383"/>
                  <a:pt x="12146153" y="1716730"/>
                </a:cubicBezTo>
                <a:lnTo>
                  <a:pt x="12188634" y="1718631"/>
                </a:lnTo>
                <a:lnTo>
                  <a:pt x="12189143" y="1709128"/>
                </a:lnTo>
                <a:lnTo>
                  <a:pt x="12167933" y="1708178"/>
                </a:lnTo>
                <a:cubicBezTo>
                  <a:pt x="12175490" y="1705264"/>
                  <a:pt x="12182983" y="1702224"/>
                  <a:pt x="12190603" y="1699310"/>
                </a:cubicBezTo>
                <a:lnTo>
                  <a:pt x="12187174" y="1690441"/>
                </a:lnTo>
                <a:cubicBezTo>
                  <a:pt x="12172886" y="1695971"/>
                  <a:pt x="12158726" y="1701546"/>
                  <a:pt x="12144566" y="1707165"/>
                </a:cubicBezTo>
                <a:cubicBezTo>
                  <a:pt x="11545887" y="1680679"/>
                  <a:pt x="10946257" y="1684904"/>
                  <a:pt x="10348023" y="1719834"/>
                </a:cubicBezTo>
                <a:cubicBezTo>
                  <a:pt x="10535920" y="1613980"/>
                  <a:pt x="10726737" y="1517122"/>
                  <a:pt x="10918634" y="1429955"/>
                </a:cubicBezTo>
                <a:cubicBezTo>
                  <a:pt x="11010646" y="1388228"/>
                  <a:pt x="11102975" y="1348807"/>
                  <a:pt x="11195621" y="1311685"/>
                </a:cubicBezTo>
                <a:cubicBezTo>
                  <a:pt x="11527092" y="1320129"/>
                  <a:pt x="11858054" y="1337613"/>
                  <a:pt x="12188507" y="1364137"/>
                </a:cubicBezTo>
                <a:lnTo>
                  <a:pt x="12189270" y="1354635"/>
                </a:lnTo>
                <a:cubicBezTo>
                  <a:pt x="11866245" y="1328491"/>
                  <a:pt x="11542395" y="1311197"/>
                  <a:pt x="11217720" y="1302753"/>
                </a:cubicBezTo>
                <a:cubicBezTo>
                  <a:pt x="11464481" y="1204285"/>
                  <a:pt x="11717210" y="1121369"/>
                  <a:pt x="11974385" y="1054493"/>
                </a:cubicBezTo>
                <a:cubicBezTo>
                  <a:pt x="12045632" y="1060277"/>
                  <a:pt x="12116943" y="1066358"/>
                  <a:pt x="12188317" y="1072737"/>
                </a:cubicBezTo>
                <a:lnTo>
                  <a:pt x="12189206" y="1063235"/>
                </a:lnTo>
                <a:cubicBezTo>
                  <a:pt x="12126976" y="1057661"/>
                  <a:pt x="12064809" y="1052339"/>
                  <a:pt x="12002643" y="1047272"/>
                </a:cubicBezTo>
                <a:cubicBezTo>
                  <a:pt x="12065127" y="1031435"/>
                  <a:pt x="12127484" y="1016656"/>
                  <a:pt x="12189778" y="1002928"/>
                </a:cubicBezTo>
                <a:lnTo>
                  <a:pt x="12187745" y="993679"/>
                </a:lnTo>
                <a:cubicBezTo>
                  <a:pt x="12116498" y="1009263"/>
                  <a:pt x="12045124" y="1026322"/>
                  <a:pt x="11973560" y="1044864"/>
                </a:cubicBezTo>
                <a:cubicBezTo>
                  <a:pt x="11356848" y="995010"/>
                  <a:pt x="10743311" y="970811"/>
                  <a:pt x="10136251" y="972204"/>
                </a:cubicBezTo>
                <a:cubicBezTo>
                  <a:pt x="10247503" y="928621"/>
                  <a:pt x="10357866" y="888858"/>
                  <a:pt x="10467340" y="852921"/>
                </a:cubicBezTo>
                <a:cubicBezTo>
                  <a:pt x="10623677" y="801609"/>
                  <a:pt x="10777919" y="758260"/>
                  <a:pt x="10930065" y="722868"/>
                </a:cubicBezTo>
                <a:cubicBezTo>
                  <a:pt x="11346688" y="744831"/>
                  <a:pt x="11766106" y="776986"/>
                  <a:pt x="12188254" y="819346"/>
                </a:cubicBezTo>
                <a:lnTo>
                  <a:pt x="12189270" y="809844"/>
                </a:lnTo>
                <a:cubicBezTo>
                  <a:pt x="11778297" y="768668"/>
                  <a:pt x="11369802" y="736994"/>
                  <a:pt x="10963720" y="714823"/>
                </a:cubicBezTo>
                <a:cubicBezTo>
                  <a:pt x="11392408" y="618091"/>
                  <a:pt x="11802682" y="584960"/>
                  <a:pt x="12188444" y="616317"/>
                </a:cubicBezTo>
                <a:lnTo>
                  <a:pt x="12189206" y="606815"/>
                </a:lnTo>
                <a:cubicBezTo>
                  <a:pt x="11792839" y="574571"/>
                  <a:pt x="11370628" y="610299"/>
                  <a:pt x="10929239" y="712986"/>
                </a:cubicBezTo>
                <a:cubicBezTo>
                  <a:pt x="10463594" y="688407"/>
                  <a:pt x="10002139" y="676516"/>
                  <a:pt x="9544939" y="677321"/>
                </a:cubicBezTo>
                <a:cubicBezTo>
                  <a:pt x="10155619" y="528390"/>
                  <a:pt x="10806367" y="432925"/>
                  <a:pt x="11488674" y="392256"/>
                </a:cubicBezTo>
                <a:cubicBezTo>
                  <a:pt x="11723053" y="408769"/>
                  <a:pt x="11957495" y="428385"/>
                  <a:pt x="12192063" y="451106"/>
                </a:cubicBezTo>
                <a:close/>
                <a:moveTo>
                  <a:pt x="6546088" y="486771"/>
                </a:moveTo>
                <a:cubicBezTo>
                  <a:pt x="6749288" y="463712"/>
                  <a:pt x="6953377" y="443061"/>
                  <a:pt x="7158292" y="424817"/>
                </a:cubicBezTo>
                <a:cubicBezTo>
                  <a:pt x="7848346" y="363243"/>
                  <a:pt x="8545385" y="329035"/>
                  <a:pt x="9249410" y="322194"/>
                </a:cubicBezTo>
                <a:cubicBezTo>
                  <a:pt x="8978900" y="362483"/>
                  <a:pt x="8716073" y="410564"/>
                  <a:pt x="8460994" y="466436"/>
                </a:cubicBezTo>
                <a:cubicBezTo>
                  <a:pt x="8077327" y="549851"/>
                  <a:pt x="7698931" y="656042"/>
                  <a:pt x="7327964" y="784442"/>
                </a:cubicBezTo>
                <a:cubicBezTo>
                  <a:pt x="7315835" y="785645"/>
                  <a:pt x="7303770" y="786912"/>
                  <a:pt x="7291642" y="788053"/>
                </a:cubicBezTo>
                <a:cubicBezTo>
                  <a:pt x="6943345" y="712922"/>
                  <a:pt x="6590602" y="647275"/>
                  <a:pt x="6233414" y="591105"/>
                </a:cubicBezTo>
                <a:cubicBezTo>
                  <a:pt x="6336284" y="554827"/>
                  <a:pt x="6440488" y="520049"/>
                  <a:pt x="6546088" y="486771"/>
                </a:cubicBezTo>
                <a:close/>
                <a:moveTo>
                  <a:pt x="9814941" y="1759237"/>
                </a:moveTo>
                <a:cubicBezTo>
                  <a:pt x="9599041" y="1666496"/>
                  <a:pt x="9359836" y="1570270"/>
                  <a:pt x="9098597" y="1474172"/>
                </a:cubicBezTo>
                <a:cubicBezTo>
                  <a:pt x="9163241" y="1437050"/>
                  <a:pt x="9227757" y="1401151"/>
                  <a:pt x="9292209" y="1366481"/>
                </a:cubicBezTo>
                <a:lnTo>
                  <a:pt x="9326817" y="1363567"/>
                </a:lnTo>
                <a:cubicBezTo>
                  <a:pt x="9677273" y="1484371"/>
                  <a:pt x="9994392" y="1606759"/>
                  <a:pt x="10275507" y="1723952"/>
                </a:cubicBezTo>
                <a:cubicBezTo>
                  <a:pt x="10121138" y="1733537"/>
                  <a:pt x="9967595" y="1745300"/>
                  <a:pt x="9814941" y="1759237"/>
                </a:cubicBezTo>
                <a:close/>
                <a:moveTo>
                  <a:pt x="10295255" y="1731997"/>
                </a:moveTo>
                <a:lnTo>
                  <a:pt x="10301605" y="1734658"/>
                </a:lnTo>
                <a:cubicBezTo>
                  <a:pt x="10224008" y="1779001"/>
                  <a:pt x="10146982" y="1824865"/>
                  <a:pt x="10070529" y="1872249"/>
                </a:cubicBezTo>
                <a:cubicBezTo>
                  <a:pt x="9994773" y="1837832"/>
                  <a:pt x="9915652" y="1802883"/>
                  <a:pt x="9833229" y="1767408"/>
                </a:cubicBezTo>
                <a:cubicBezTo>
                  <a:pt x="9986391" y="1753428"/>
                  <a:pt x="10140379" y="1741626"/>
                  <a:pt x="10295255" y="1731997"/>
                </a:cubicBezTo>
                <a:close/>
                <a:moveTo>
                  <a:pt x="2138045" y="2013831"/>
                </a:moveTo>
                <a:cubicBezTo>
                  <a:pt x="1894205" y="1904176"/>
                  <a:pt x="1622933" y="1789834"/>
                  <a:pt x="1325944" y="1675428"/>
                </a:cubicBezTo>
                <a:cubicBezTo>
                  <a:pt x="1458024" y="1627619"/>
                  <a:pt x="1601641" y="1577619"/>
                  <a:pt x="1756791" y="1525420"/>
                </a:cubicBezTo>
                <a:cubicBezTo>
                  <a:pt x="2043729" y="1573311"/>
                  <a:pt x="2324208" y="1626821"/>
                  <a:pt x="2598230" y="1685943"/>
                </a:cubicBezTo>
                <a:cubicBezTo>
                  <a:pt x="2480501" y="1779571"/>
                  <a:pt x="2373884" y="1870602"/>
                  <a:pt x="2278380" y="1957008"/>
                </a:cubicBezTo>
                <a:cubicBezTo>
                  <a:pt x="2230203" y="1976184"/>
                  <a:pt x="2183429" y="1995124"/>
                  <a:pt x="2138045" y="2013831"/>
                </a:cubicBezTo>
                <a:close/>
                <a:moveTo>
                  <a:pt x="2258187" y="1975316"/>
                </a:moveTo>
                <a:cubicBezTo>
                  <a:pt x="2235073" y="1996430"/>
                  <a:pt x="2212613" y="2017208"/>
                  <a:pt x="2190814" y="2037650"/>
                </a:cubicBezTo>
                <a:lnTo>
                  <a:pt x="2149983" y="2019216"/>
                </a:lnTo>
                <a:cubicBezTo>
                  <a:pt x="2185245" y="2004690"/>
                  <a:pt x="2221313" y="1990057"/>
                  <a:pt x="2258187" y="1975316"/>
                </a:cubicBezTo>
                <a:close/>
                <a:moveTo>
                  <a:pt x="5040694" y="1641663"/>
                </a:moveTo>
                <a:cubicBezTo>
                  <a:pt x="4941716" y="1669112"/>
                  <a:pt x="4845495" y="1696712"/>
                  <a:pt x="4752023" y="1724459"/>
                </a:cubicBezTo>
                <a:cubicBezTo>
                  <a:pt x="4590396" y="1676866"/>
                  <a:pt x="4427411" y="1631464"/>
                  <a:pt x="4263073" y="1588261"/>
                </a:cubicBezTo>
                <a:cubicBezTo>
                  <a:pt x="4482465" y="1434440"/>
                  <a:pt x="4710157" y="1292750"/>
                  <a:pt x="4945126" y="1163831"/>
                </a:cubicBezTo>
                <a:cubicBezTo>
                  <a:pt x="5259026" y="1095752"/>
                  <a:pt x="5577923" y="1034792"/>
                  <a:pt x="5901817" y="980947"/>
                </a:cubicBezTo>
                <a:cubicBezTo>
                  <a:pt x="6115476" y="1020222"/>
                  <a:pt x="6325299" y="1062747"/>
                  <a:pt x="6531293" y="1108529"/>
                </a:cubicBezTo>
                <a:cubicBezTo>
                  <a:pt x="6388862" y="1175804"/>
                  <a:pt x="6250877" y="1246456"/>
                  <a:pt x="6117273" y="1320490"/>
                </a:cubicBezTo>
                <a:cubicBezTo>
                  <a:pt x="6059697" y="1352500"/>
                  <a:pt x="6003989" y="1384490"/>
                  <a:pt x="5950141" y="1416462"/>
                </a:cubicBezTo>
                <a:cubicBezTo>
                  <a:pt x="5642039" y="1484162"/>
                  <a:pt x="5338890" y="1559229"/>
                  <a:pt x="5040694" y="1641663"/>
                </a:cubicBezTo>
                <a:close/>
                <a:moveTo>
                  <a:pt x="5924614" y="1432046"/>
                </a:moveTo>
                <a:cubicBezTo>
                  <a:pt x="5696801" y="1568205"/>
                  <a:pt x="5478685" y="1719904"/>
                  <a:pt x="5271834" y="1886059"/>
                </a:cubicBezTo>
                <a:lnTo>
                  <a:pt x="5218494" y="1868765"/>
                </a:lnTo>
                <a:cubicBezTo>
                  <a:pt x="5069777" y="1820412"/>
                  <a:pt x="4919917" y="1773952"/>
                  <a:pt x="4768914" y="1729400"/>
                </a:cubicBezTo>
                <a:cubicBezTo>
                  <a:pt x="4857814" y="1703091"/>
                  <a:pt x="4949273" y="1676929"/>
                  <a:pt x="5043297" y="1650912"/>
                </a:cubicBezTo>
                <a:cubicBezTo>
                  <a:pt x="5332051" y="1570923"/>
                  <a:pt x="5625827" y="1497972"/>
                  <a:pt x="5924614" y="1432046"/>
                </a:cubicBezTo>
                <a:close/>
                <a:moveTo>
                  <a:pt x="2143379" y="1400372"/>
                </a:moveTo>
                <a:cubicBezTo>
                  <a:pt x="2225212" y="1374779"/>
                  <a:pt x="2309432" y="1349016"/>
                  <a:pt x="2396046" y="1323088"/>
                </a:cubicBezTo>
                <a:cubicBezTo>
                  <a:pt x="2580113" y="1355522"/>
                  <a:pt x="2762822" y="1390616"/>
                  <a:pt x="2944178" y="1428371"/>
                </a:cubicBezTo>
                <a:cubicBezTo>
                  <a:pt x="2896851" y="1461439"/>
                  <a:pt x="2850007" y="1495013"/>
                  <a:pt x="2803652" y="1529094"/>
                </a:cubicBezTo>
                <a:cubicBezTo>
                  <a:pt x="2586736" y="1482261"/>
                  <a:pt x="2366709" y="1439223"/>
                  <a:pt x="2143570" y="1399992"/>
                </a:cubicBezTo>
                <a:close/>
                <a:moveTo>
                  <a:pt x="2793492" y="1536633"/>
                </a:moveTo>
                <a:cubicBezTo>
                  <a:pt x="2776728" y="1548922"/>
                  <a:pt x="2759964" y="1561212"/>
                  <a:pt x="2743391" y="1573691"/>
                </a:cubicBezTo>
                <a:cubicBezTo>
                  <a:pt x="2696572" y="1608830"/>
                  <a:pt x="2651335" y="1643735"/>
                  <a:pt x="2607691" y="1678405"/>
                </a:cubicBezTo>
                <a:cubicBezTo>
                  <a:pt x="2336756" y="1619872"/>
                  <a:pt x="2059476" y="1566786"/>
                  <a:pt x="1775841" y="1519149"/>
                </a:cubicBezTo>
                <a:cubicBezTo>
                  <a:pt x="1886248" y="1482280"/>
                  <a:pt x="2002199" y="1444760"/>
                  <a:pt x="2123694" y="1406580"/>
                </a:cubicBezTo>
                <a:cubicBezTo>
                  <a:pt x="2350091" y="1445900"/>
                  <a:pt x="2573420" y="1489204"/>
                  <a:pt x="2793683" y="1536506"/>
                </a:cubicBezTo>
                <a:close/>
                <a:moveTo>
                  <a:pt x="3638614" y="549802"/>
                </a:moveTo>
                <a:cubicBezTo>
                  <a:pt x="3919665" y="564118"/>
                  <a:pt x="4197395" y="583925"/>
                  <a:pt x="4471797" y="609222"/>
                </a:cubicBezTo>
                <a:cubicBezTo>
                  <a:pt x="4371893" y="648878"/>
                  <a:pt x="4273125" y="690478"/>
                  <a:pt x="4175506" y="734017"/>
                </a:cubicBezTo>
                <a:cubicBezTo>
                  <a:pt x="3830276" y="701285"/>
                  <a:pt x="3477749" y="676054"/>
                  <a:pt x="3117914" y="658317"/>
                </a:cubicBezTo>
                <a:cubicBezTo>
                  <a:pt x="3294317" y="619759"/>
                  <a:pt x="3467881" y="583587"/>
                  <a:pt x="3638614" y="549802"/>
                </a:cubicBezTo>
                <a:close/>
                <a:moveTo>
                  <a:pt x="3081592" y="656479"/>
                </a:moveTo>
                <a:cubicBezTo>
                  <a:pt x="2968352" y="651032"/>
                  <a:pt x="2854408" y="646344"/>
                  <a:pt x="2739771" y="642416"/>
                </a:cubicBezTo>
                <a:cubicBezTo>
                  <a:pt x="2831338" y="602634"/>
                  <a:pt x="2924048" y="564266"/>
                  <a:pt x="3017901" y="527313"/>
                </a:cubicBezTo>
                <a:cubicBezTo>
                  <a:pt x="3213227" y="531537"/>
                  <a:pt x="3407092" y="538399"/>
                  <a:pt x="3599498" y="547901"/>
                </a:cubicBezTo>
                <a:cubicBezTo>
                  <a:pt x="3429870" y="581729"/>
                  <a:pt x="3257214" y="617922"/>
                  <a:pt x="3081528" y="656479"/>
                </a:cubicBezTo>
                <a:close/>
                <a:moveTo>
                  <a:pt x="6837236" y="972521"/>
                </a:moveTo>
                <a:cubicBezTo>
                  <a:pt x="6717856" y="945155"/>
                  <a:pt x="6597460" y="918973"/>
                  <a:pt x="6476111" y="893970"/>
                </a:cubicBezTo>
                <a:cubicBezTo>
                  <a:pt x="6606033" y="876106"/>
                  <a:pt x="6736588" y="859363"/>
                  <a:pt x="6867779" y="843735"/>
                </a:cubicBezTo>
                <a:cubicBezTo>
                  <a:pt x="6930327" y="857121"/>
                  <a:pt x="6992620" y="870804"/>
                  <a:pt x="7054723" y="884785"/>
                </a:cubicBezTo>
                <a:cubicBezTo>
                  <a:pt x="6981254" y="913247"/>
                  <a:pt x="6908737" y="942494"/>
                  <a:pt x="6837172" y="972521"/>
                </a:cubicBezTo>
                <a:close/>
                <a:moveTo>
                  <a:pt x="7071424" y="888522"/>
                </a:moveTo>
                <a:cubicBezTo>
                  <a:pt x="7350570" y="951616"/>
                  <a:pt x="7625906" y="1021109"/>
                  <a:pt x="7897369" y="1097000"/>
                </a:cubicBezTo>
                <a:cubicBezTo>
                  <a:pt x="7769543" y="1111316"/>
                  <a:pt x="7642225" y="1126817"/>
                  <a:pt x="7515416" y="1143497"/>
                </a:cubicBezTo>
                <a:cubicBezTo>
                  <a:pt x="7298309" y="1083525"/>
                  <a:pt x="7077520" y="1027741"/>
                  <a:pt x="6853047" y="976132"/>
                </a:cubicBezTo>
                <a:cubicBezTo>
                  <a:pt x="6924866" y="946188"/>
                  <a:pt x="6997637" y="916984"/>
                  <a:pt x="7071360" y="888522"/>
                </a:cubicBezTo>
                <a:close/>
                <a:moveTo>
                  <a:pt x="6822313" y="978793"/>
                </a:moveTo>
                <a:cubicBezTo>
                  <a:pt x="6728396" y="1018531"/>
                  <a:pt x="6636258" y="1059624"/>
                  <a:pt x="6545770" y="1102067"/>
                </a:cubicBezTo>
                <a:cubicBezTo>
                  <a:pt x="6344222" y="1057090"/>
                  <a:pt x="6138907" y="1015237"/>
                  <a:pt x="5929821" y="976512"/>
                </a:cubicBezTo>
                <a:cubicBezTo>
                  <a:pt x="6101188" y="948259"/>
                  <a:pt x="6273781" y="922052"/>
                  <a:pt x="6447600" y="897898"/>
                </a:cubicBezTo>
                <a:cubicBezTo>
                  <a:pt x="6573520" y="923617"/>
                  <a:pt x="6698425" y="950584"/>
                  <a:pt x="6822250" y="978793"/>
                </a:cubicBezTo>
                <a:close/>
                <a:moveTo>
                  <a:pt x="5902262" y="971444"/>
                </a:moveTo>
                <a:cubicBezTo>
                  <a:pt x="5761209" y="945516"/>
                  <a:pt x="5618525" y="921039"/>
                  <a:pt x="5474208" y="898024"/>
                </a:cubicBezTo>
                <a:cubicBezTo>
                  <a:pt x="5554263" y="861283"/>
                  <a:pt x="5635371" y="825491"/>
                  <a:pt x="5717540" y="790650"/>
                </a:cubicBezTo>
                <a:lnTo>
                  <a:pt x="5761228" y="772342"/>
                </a:lnTo>
                <a:cubicBezTo>
                  <a:pt x="5983523" y="808495"/>
                  <a:pt x="6202953" y="848442"/>
                  <a:pt x="6419533" y="892196"/>
                </a:cubicBezTo>
                <a:cubicBezTo>
                  <a:pt x="6245841" y="916604"/>
                  <a:pt x="6073394" y="943020"/>
                  <a:pt x="5902198" y="971444"/>
                </a:cubicBezTo>
                <a:close/>
                <a:moveTo>
                  <a:pt x="5874576" y="976069"/>
                </a:moveTo>
                <a:cubicBezTo>
                  <a:pt x="5570538" y="1027000"/>
                  <a:pt x="5270691" y="1084267"/>
                  <a:pt x="4975035" y="1147868"/>
                </a:cubicBezTo>
                <a:cubicBezTo>
                  <a:pt x="5131372" y="1062811"/>
                  <a:pt x="5292598" y="981916"/>
                  <a:pt x="5458714" y="905183"/>
                </a:cubicBezTo>
                <a:cubicBezTo>
                  <a:pt x="5598751" y="927481"/>
                  <a:pt x="5737352" y="951110"/>
                  <a:pt x="5874512" y="976069"/>
                </a:cubicBezTo>
                <a:close/>
                <a:moveTo>
                  <a:pt x="5713476" y="782035"/>
                </a:moveTo>
                <a:cubicBezTo>
                  <a:pt x="5626862" y="818650"/>
                  <a:pt x="5541474" y="856424"/>
                  <a:pt x="5457317" y="895364"/>
                </a:cubicBezTo>
                <a:cubicBezTo>
                  <a:pt x="5229651" y="859255"/>
                  <a:pt x="4998066" y="826714"/>
                  <a:pt x="4762564" y="797745"/>
                </a:cubicBezTo>
                <a:cubicBezTo>
                  <a:pt x="4714767" y="791835"/>
                  <a:pt x="4666787" y="786108"/>
                  <a:pt x="4618609" y="780578"/>
                </a:cubicBezTo>
                <a:cubicBezTo>
                  <a:pt x="4795393" y="746497"/>
                  <a:pt x="4973193" y="714272"/>
                  <a:pt x="5152009" y="683909"/>
                </a:cubicBezTo>
                <a:cubicBezTo>
                  <a:pt x="5351190" y="709248"/>
                  <a:pt x="5548332" y="737774"/>
                  <a:pt x="5743448" y="769492"/>
                </a:cubicBezTo>
                <a:cubicBezTo>
                  <a:pt x="5733479" y="773673"/>
                  <a:pt x="5723382" y="777790"/>
                  <a:pt x="5713413" y="782035"/>
                </a:cubicBezTo>
                <a:close/>
                <a:moveTo>
                  <a:pt x="4587304" y="777030"/>
                </a:moveTo>
                <a:cubicBezTo>
                  <a:pt x="4457637" y="762207"/>
                  <a:pt x="4326846" y="748460"/>
                  <a:pt x="4194937" y="735791"/>
                </a:cubicBezTo>
                <a:cubicBezTo>
                  <a:pt x="4293026" y="692334"/>
                  <a:pt x="4392340" y="650778"/>
                  <a:pt x="4492879" y="611122"/>
                </a:cubicBezTo>
                <a:cubicBezTo>
                  <a:pt x="4604893" y="621596"/>
                  <a:pt x="4716355" y="632914"/>
                  <a:pt x="4827270" y="645077"/>
                </a:cubicBezTo>
                <a:cubicBezTo>
                  <a:pt x="4925143" y="655928"/>
                  <a:pt x="5022514" y="667502"/>
                  <a:pt x="5119370" y="679791"/>
                </a:cubicBezTo>
                <a:cubicBezTo>
                  <a:pt x="4941189" y="710407"/>
                  <a:pt x="4763815" y="742822"/>
                  <a:pt x="4587240" y="777030"/>
                </a:cubicBezTo>
                <a:close/>
                <a:moveTo>
                  <a:pt x="4177094" y="743709"/>
                </a:moveTo>
                <a:cubicBezTo>
                  <a:pt x="4304557" y="755790"/>
                  <a:pt x="4430986" y="768922"/>
                  <a:pt x="4556379" y="783112"/>
                </a:cubicBezTo>
                <a:cubicBezTo>
                  <a:pt x="4279900" y="837166"/>
                  <a:pt x="4005917" y="895725"/>
                  <a:pt x="3734435" y="958775"/>
                </a:cubicBezTo>
                <a:cubicBezTo>
                  <a:pt x="3877945" y="883264"/>
                  <a:pt x="4024357" y="812080"/>
                  <a:pt x="4173665" y="745230"/>
                </a:cubicBezTo>
                <a:close/>
                <a:moveTo>
                  <a:pt x="4587685" y="786596"/>
                </a:moveTo>
                <a:cubicBezTo>
                  <a:pt x="4645724" y="793266"/>
                  <a:pt x="4703553" y="800108"/>
                  <a:pt x="4761167" y="807120"/>
                </a:cubicBezTo>
                <a:cubicBezTo>
                  <a:pt x="4991627" y="835373"/>
                  <a:pt x="5218576" y="867174"/>
                  <a:pt x="5442014" y="902522"/>
                </a:cubicBezTo>
                <a:cubicBezTo>
                  <a:pt x="5270310" y="982087"/>
                  <a:pt x="5103749" y="1066232"/>
                  <a:pt x="4942332" y="1154963"/>
                </a:cubicBezTo>
                <a:cubicBezTo>
                  <a:pt x="4546937" y="1240818"/>
                  <a:pt x="4160158" y="1337955"/>
                  <a:pt x="3781997" y="1446362"/>
                </a:cubicBezTo>
                <a:lnTo>
                  <a:pt x="3739579" y="1458588"/>
                </a:lnTo>
                <a:cubicBezTo>
                  <a:pt x="3533032" y="1410571"/>
                  <a:pt x="3324816" y="1365892"/>
                  <a:pt x="3114929" y="1324545"/>
                </a:cubicBezTo>
                <a:cubicBezTo>
                  <a:pt x="3303607" y="1200383"/>
                  <a:pt x="3499041" y="1084393"/>
                  <a:pt x="3701225" y="976576"/>
                </a:cubicBezTo>
                <a:cubicBezTo>
                  <a:pt x="3993534" y="907989"/>
                  <a:pt x="4289000" y="844667"/>
                  <a:pt x="4587621" y="786596"/>
                </a:cubicBezTo>
                <a:close/>
                <a:moveTo>
                  <a:pt x="4912741" y="1171180"/>
                </a:moveTo>
                <a:cubicBezTo>
                  <a:pt x="4685049" y="1297305"/>
                  <a:pt x="4464279" y="1435498"/>
                  <a:pt x="4251389" y="1585157"/>
                </a:cubicBezTo>
                <a:cubicBezTo>
                  <a:pt x="4088194" y="1542207"/>
                  <a:pt x="3923837" y="1501411"/>
                  <a:pt x="3758311" y="1462769"/>
                </a:cubicBezTo>
                <a:lnTo>
                  <a:pt x="3784473" y="1455231"/>
                </a:lnTo>
                <a:cubicBezTo>
                  <a:pt x="4151840" y="1350029"/>
                  <a:pt x="4527912" y="1255350"/>
                  <a:pt x="4912678" y="1171180"/>
                </a:cubicBezTo>
                <a:close/>
                <a:moveTo>
                  <a:pt x="3101277" y="1321694"/>
                </a:moveTo>
                <a:cubicBezTo>
                  <a:pt x="2958910" y="1293739"/>
                  <a:pt x="2815844" y="1267342"/>
                  <a:pt x="2672080" y="1242509"/>
                </a:cubicBezTo>
                <a:cubicBezTo>
                  <a:pt x="2874982" y="1184819"/>
                  <a:pt x="3088913" y="1127514"/>
                  <a:pt x="3313875" y="1070584"/>
                </a:cubicBezTo>
                <a:cubicBezTo>
                  <a:pt x="3430632" y="1041019"/>
                  <a:pt x="3547955" y="1012411"/>
                  <a:pt x="3665855" y="984747"/>
                </a:cubicBezTo>
                <a:cubicBezTo>
                  <a:pt x="3471628" y="1089227"/>
                  <a:pt x="3283439" y="1201542"/>
                  <a:pt x="3101277" y="1321694"/>
                </a:cubicBezTo>
                <a:close/>
                <a:moveTo>
                  <a:pt x="3089910" y="1329169"/>
                </a:moveTo>
                <a:cubicBezTo>
                  <a:pt x="3044527" y="1359196"/>
                  <a:pt x="2999594" y="1389729"/>
                  <a:pt x="2955100" y="1420770"/>
                </a:cubicBezTo>
                <a:cubicBezTo>
                  <a:pt x="2776963" y="1383648"/>
                  <a:pt x="2597487" y="1349016"/>
                  <a:pt x="2416683" y="1316880"/>
                </a:cubicBezTo>
                <a:cubicBezTo>
                  <a:pt x="2492883" y="1294157"/>
                  <a:pt x="2571033" y="1271377"/>
                  <a:pt x="2651125" y="1248527"/>
                </a:cubicBezTo>
                <a:cubicBezTo>
                  <a:pt x="2798064" y="1273740"/>
                  <a:pt x="2944324" y="1300618"/>
                  <a:pt x="3089910" y="1329169"/>
                </a:cubicBezTo>
                <a:close/>
                <a:moveTo>
                  <a:pt x="2395665" y="1313269"/>
                </a:moveTo>
                <a:cubicBezTo>
                  <a:pt x="2158937" y="1271586"/>
                  <a:pt x="1920094" y="1234337"/>
                  <a:pt x="1679131" y="1201523"/>
                </a:cubicBezTo>
                <a:cubicBezTo>
                  <a:pt x="1721466" y="1174873"/>
                  <a:pt x="1764201" y="1148565"/>
                  <a:pt x="1807337" y="1122592"/>
                </a:cubicBezTo>
                <a:cubicBezTo>
                  <a:pt x="2083435" y="1157687"/>
                  <a:pt x="2357438" y="1198438"/>
                  <a:pt x="2629345" y="1244853"/>
                </a:cubicBezTo>
                <a:cubicBezTo>
                  <a:pt x="2549671" y="1267658"/>
                  <a:pt x="2471782" y="1290464"/>
                  <a:pt x="2395665" y="1313269"/>
                </a:cubicBezTo>
                <a:close/>
                <a:moveTo>
                  <a:pt x="2957195" y="1430905"/>
                </a:moveTo>
                <a:cubicBezTo>
                  <a:pt x="3124918" y="1465956"/>
                  <a:pt x="3291351" y="1503267"/>
                  <a:pt x="3456496" y="1542841"/>
                </a:cubicBezTo>
                <a:cubicBezTo>
                  <a:pt x="3371831" y="1568940"/>
                  <a:pt x="3289173" y="1595122"/>
                  <a:pt x="3208528" y="1621392"/>
                </a:cubicBezTo>
                <a:cubicBezTo>
                  <a:pt x="3078944" y="1590098"/>
                  <a:pt x="2948178" y="1560154"/>
                  <a:pt x="2816225" y="1531565"/>
                </a:cubicBezTo>
                <a:cubicBezTo>
                  <a:pt x="2862707" y="1497484"/>
                  <a:pt x="2909697" y="1463929"/>
                  <a:pt x="2957195" y="1430905"/>
                </a:cubicBezTo>
                <a:close/>
                <a:moveTo>
                  <a:pt x="2967927" y="1423430"/>
                </a:moveTo>
                <a:cubicBezTo>
                  <a:pt x="3012631" y="1392472"/>
                  <a:pt x="3057735" y="1361920"/>
                  <a:pt x="3103245" y="1331766"/>
                </a:cubicBezTo>
                <a:cubicBezTo>
                  <a:pt x="3310681" y="1372518"/>
                  <a:pt x="3516522" y="1416506"/>
                  <a:pt x="3720783" y="1463719"/>
                </a:cubicBezTo>
                <a:cubicBezTo>
                  <a:pt x="3636753" y="1488089"/>
                  <a:pt x="3554584" y="1512624"/>
                  <a:pt x="3474276" y="1537329"/>
                </a:cubicBezTo>
                <a:cubicBezTo>
                  <a:pt x="3306845" y="1497040"/>
                  <a:pt x="3138062" y="1459076"/>
                  <a:pt x="2967927" y="1423430"/>
                </a:cubicBezTo>
                <a:close/>
                <a:moveTo>
                  <a:pt x="3739579" y="1468154"/>
                </a:moveTo>
                <a:cubicBezTo>
                  <a:pt x="3907898" y="1507303"/>
                  <a:pt x="4075113" y="1548688"/>
                  <a:pt x="4241229" y="1592315"/>
                </a:cubicBezTo>
                <a:cubicBezTo>
                  <a:pt x="4231069" y="1599474"/>
                  <a:pt x="4220718" y="1606632"/>
                  <a:pt x="4210558" y="1613917"/>
                </a:cubicBezTo>
                <a:cubicBezTo>
                  <a:pt x="4170763" y="1642341"/>
                  <a:pt x="4132155" y="1670613"/>
                  <a:pt x="4094734" y="1698740"/>
                </a:cubicBezTo>
                <a:cubicBezTo>
                  <a:pt x="3896151" y="1643165"/>
                  <a:pt x="3695427" y="1590814"/>
                  <a:pt x="3492564" y="1541701"/>
                </a:cubicBezTo>
                <a:cubicBezTo>
                  <a:pt x="3572999" y="1517039"/>
                  <a:pt x="3655333" y="1492524"/>
                  <a:pt x="3739579" y="1468154"/>
                </a:cubicBezTo>
                <a:close/>
                <a:moveTo>
                  <a:pt x="4216464" y="1621265"/>
                </a:moveTo>
                <a:cubicBezTo>
                  <a:pt x="4228592" y="1612587"/>
                  <a:pt x="4240911" y="1604098"/>
                  <a:pt x="4253167" y="1595419"/>
                </a:cubicBezTo>
                <a:cubicBezTo>
                  <a:pt x="4414965" y="1638071"/>
                  <a:pt x="4575639" y="1682732"/>
                  <a:pt x="4735195" y="1729400"/>
                </a:cubicBezTo>
                <a:cubicBezTo>
                  <a:pt x="4645197" y="1756215"/>
                  <a:pt x="4557859" y="1783036"/>
                  <a:pt x="4473194" y="1809852"/>
                </a:cubicBezTo>
                <a:cubicBezTo>
                  <a:pt x="4351700" y="1772603"/>
                  <a:pt x="4229354" y="1736704"/>
                  <a:pt x="4106164" y="1702160"/>
                </a:cubicBezTo>
                <a:cubicBezTo>
                  <a:pt x="4141851" y="1675428"/>
                  <a:pt x="4178617" y="1648460"/>
                  <a:pt x="4216464" y="1621265"/>
                </a:cubicBezTo>
                <a:close/>
                <a:moveTo>
                  <a:pt x="6122099" y="1328916"/>
                </a:moveTo>
                <a:cubicBezTo>
                  <a:pt x="6258878" y="1252898"/>
                  <a:pt x="6400419" y="1180618"/>
                  <a:pt x="6546723" y="1112076"/>
                </a:cubicBezTo>
                <a:cubicBezTo>
                  <a:pt x="6698615" y="1145860"/>
                  <a:pt x="6848285" y="1181550"/>
                  <a:pt x="6995669" y="1219134"/>
                </a:cubicBezTo>
                <a:cubicBezTo>
                  <a:pt x="6652324" y="1274037"/>
                  <a:pt x="6313824" y="1337702"/>
                  <a:pt x="5980240" y="1410127"/>
                </a:cubicBezTo>
                <a:cubicBezTo>
                  <a:pt x="6029960" y="1380987"/>
                  <a:pt x="6077458" y="1353748"/>
                  <a:pt x="6122162" y="1328916"/>
                </a:cubicBezTo>
                <a:close/>
                <a:moveTo>
                  <a:pt x="6560694" y="1105488"/>
                </a:moveTo>
                <a:cubicBezTo>
                  <a:pt x="6651371" y="1063254"/>
                  <a:pt x="6743827" y="1022249"/>
                  <a:pt x="6837998" y="982467"/>
                </a:cubicBezTo>
                <a:cubicBezTo>
                  <a:pt x="7059169" y="1033145"/>
                  <a:pt x="7276846" y="1087896"/>
                  <a:pt x="7490969" y="1146728"/>
                </a:cubicBezTo>
                <a:cubicBezTo>
                  <a:pt x="7332917" y="1167841"/>
                  <a:pt x="7175691" y="1190710"/>
                  <a:pt x="7019417" y="1215333"/>
                </a:cubicBezTo>
                <a:cubicBezTo>
                  <a:pt x="6868922" y="1176900"/>
                  <a:pt x="6716014" y="1140285"/>
                  <a:pt x="6560757" y="1105488"/>
                </a:cubicBezTo>
                <a:close/>
                <a:moveTo>
                  <a:pt x="7514654" y="1152936"/>
                </a:moveTo>
                <a:cubicBezTo>
                  <a:pt x="7634288" y="1186003"/>
                  <a:pt x="7752715" y="1220338"/>
                  <a:pt x="7869936" y="1255939"/>
                </a:cubicBezTo>
                <a:cubicBezTo>
                  <a:pt x="7784846" y="1296564"/>
                  <a:pt x="7701026" y="1338437"/>
                  <a:pt x="7618540" y="1381557"/>
                </a:cubicBezTo>
                <a:cubicBezTo>
                  <a:pt x="7430770" y="1324969"/>
                  <a:pt x="7238873" y="1271459"/>
                  <a:pt x="7042785" y="1221034"/>
                </a:cubicBezTo>
                <a:cubicBezTo>
                  <a:pt x="7199058" y="1196753"/>
                  <a:pt x="7356348" y="1174049"/>
                  <a:pt x="7514654" y="1152936"/>
                </a:cubicBezTo>
                <a:close/>
                <a:moveTo>
                  <a:pt x="7538847" y="1149768"/>
                </a:moveTo>
                <a:cubicBezTo>
                  <a:pt x="7665847" y="1133171"/>
                  <a:pt x="7793483" y="1117797"/>
                  <a:pt x="7921816" y="1103651"/>
                </a:cubicBezTo>
                <a:cubicBezTo>
                  <a:pt x="7979601" y="1119868"/>
                  <a:pt x="8037195" y="1136383"/>
                  <a:pt x="8094536" y="1153189"/>
                </a:cubicBezTo>
                <a:cubicBezTo>
                  <a:pt x="8023035" y="1184527"/>
                  <a:pt x="7952423" y="1216746"/>
                  <a:pt x="7882636" y="1249858"/>
                </a:cubicBezTo>
                <a:cubicBezTo>
                  <a:pt x="7769098" y="1215479"/>
                  <a:pt x="7654481" y="1182202"/>
                  <a:pt x="7538847" y="1150022"/>
                </a:cubicBezTo>
                <a:close/>
                <a:moveTo>
                  <a:pt x="8108696" y="1157370"/>
                </a:moveTo>
                <a:cubicBezTo>
                  <a:pt x="8240649" y="1196139"/>
                  <a:pt x="8371586" y="1236428"/>
                  <a:pt x="8501570" y="1278237"/>
                </a:cubicBezTo>
                <a:cubicBezTo>
                  <a:pt x="8624316" y="1317722"/>
                  <a:pt x="8743252" y="1357612"/>
                  <a:pt x="8858377" y="1397901"/>
                </a:cubicBezTo>
                <a:cubicBezTo>
                  <a:pt x="8729917" y="1411755"/>
                  <a:pt x="8601710" y="1427060"/>
                  <a:pt x="8473821" y="1443828"/>
                </a:cubicBezTo>
                <a:cubicBezTo>
                  <a:pt x="8391716" y="1414815"/>
                  <a:pt x="8307388" y="1385948"/>
                  <a:pt x="8220837" y="1357232"/>
                </a:cubicBezTo>
                <a:cubicBezTo>
                  <a:pt x="8113649" y="1321713"/>
                  <a:pt x="8005382" y="1287296"/>
                  <a:pt x="7896098" y="1253975"/>
                </a:cubicBezTo>
                <a:cubicBezTo>
                  <a:pt x="7966075" y="1221034"/>
                  <a:pt x="8037069" y="1188917"/>
                  <a:pt x="8109014" y="1157623"/>
                </a:cubicBezTo>
                <a:close/>
                <a:moveTo>
                  <a:pt x="8108061" y="1147234"/>
                </a:moveTo>
                <a:cubicBezTo>
                  <a:pt x="8054595" y="1131524"/>
                  <a:pt x="8000937" y="1116067"/>
                  <a:pt x="7947152" y="1100864"/>
                </a:cubicBezTo>
                <a:cubicBezTo>
                  <a:pt x="7997571" y="1095333"/>
                  <a:pt x="8048054" y="1089987"/>
                  <a:pt x="8098600" y="1084837"/>
                </a:cubicBezTo>
                <a:cubicBezTo>
                  <a:pt x="8166354" y="1077995"/>
                  <a:pt x="8234299" y="1071489"/>
                  <a:pt x="8302562" y="1065326"/>
                </a:cubicBezTo>
                <a:cubicBezTo>
                  <a:pt x="8237030" y="1092103"/>
                  <a:pt x="8172196" y="1119488"/>
                  <a:pt x="8108061" y="1147488"/>
                </a:cubicBezTo>
                <a:close/>
                <a:moveTo>
                  <a:pt x="8097647" y="1075398"/>
                </a:moveTo>
                <a:cubicBezTo>
                  <a:pt x="8039164" y="1081353"/>
                  <a:pt x="7980808" y="1087542"/>
                  <a:pt x="7922641" y="1093959"/>
                </a:cubicBezTo>
                <a:cubicBezTo>
                  <a:pt x="7648321" y="1016928"/>
                  <a:pt x="7369937" y="946314"/>
                  <a:pt x="7087489" y="882124"/>
                </a:cubicBezTo>
                <a:cubicBezTo>
                  <a:pt x="7160133" y="854333"/>
                  <a:pt x="7233730" y="827347"/>
                  <a:pt x="7308215" y="801166"/>
                </a:cubicBezTo>
                <a:cubicBezTo>
                  <a:pt x="7653338" y="875960"/>
                  <a:pt x="7993698" y="959997"/>
                  <a:pt x="8329358" y="1053290"/>
                </a:cubicBezTo>
                <a:cubicBezTo>
                  <a:pt x="8251952" y="1060594"/>
                  <a:pt x="8174736" y="1068050"/>
                  <a:pt x="8097647" y="1075651"/>
                </a:cubicBezTo>
                <a:close/>
                <a:moveTo>
                  <a:pt x="7070662" y="878387"/>
                </a:moveTo>
                <a:cubicBezTo>
                  <a:pt x="7012877" y="865337"/>
                  <a:pt x="6954965" y="852667"/>
                  <a:pt x="6896926" y="840378"/>
                </a:cubicBezTo>
                <a:cubicBezTo>
                  <a:pt x="7027291" y="825130"/>
                  <a:pt x="7158228" y="810966"/>
                  <a:pt x="7289673" y="797872"/>
                </a:cubicBezTo>
                <a:cubicBezTo>
                  <a:pt x="7215759" y="824015"/>
                  <a:pt x="7142734" y="850938"/>
                  <a:pt x="7070662" y="878640"/>
                </a:cubicBezTo>
                <a:close/>
                <a:moveTo>
                  <a:pt x="6868224" y="834043"/>
                </a:moveTo>
                <a:cubicBezTo>
                  <a:pt x="6585839" y="773736"/>
                  <a:pt x="6300108" y="719998"/>
                  <a:pt x="6010974" y="672823"/>
                </a:cubicBezTo>
                <a:cubicBezTo>
                  <a:pt x="6078284" y="647104"/>
                  <a:pt x="6146273" y="622061"/>
                  <a:pt x="6214936" y="597693"/>
                </a:cubicBezTo>
                <a:cubicBezTo>
                  <a:pt x="6567678" y="652850"/>
                  <a:pt x="6916483" y="717312"/>
                  <a:pt x="7261225" y="791093"/>
                </a:cubicBezTo>
                <a:cubicBezTo>
                  <a:pt x="7129590" y="804270"/>
                  <a:pt x="6998589" y="818605"/>
                  <a:pt x="6868224" y="834106"/>
                </a:cubicBezTo>
                <a:close/>
                <a:moveTo>
                  <a:pt x="6838950" y="837591"/>
                </a:moveTo>
                <a:cubicBezTo>
                  <a:pt x="6707950" y="853301"/>
                  <a:pt x="6577584" y="870196"/>
                  <a:pt x="6447917" y="888269"/>
                </a:cubicBezTo>
                <a:cubicBezTo>
                  <a:pt x="6227782" y="843336"/>
                  <a:pt x="6004389" y="802388"/>
                  <a:pt x="5777738" y="765438"/>
                </a:cubicBezTo>
                <a:cubicBezTo>
                  <a:pt x="5848731" y="736127"/>
                  <a:pt x="5920486" y="707538"/>
                  <a:pt x="5993003" y="679665"/>
                </a:cubicBezTo>
                <a:cubicBezTo>
                  <a:pt x="6278245" y="725991"/>
                  <a:pt x="6560249" y="778658"/>
                  <a:pt x="6839014" y="837654"/>
                </a:cubicBezTo>
                <a:close/>
                <a:moveTo>
                  <a:pt x="5760022" y="762524"/>
                </a:moveTo>
                <a:cubicBezTo>
                  <a:pt x="5569947" y="731737"/>
                  <a:pt x="5377923" y="703718"/>
                  <a:pt x="5183950" y="678461"/>
                </a:cubicBezTo>
                <a:cubicBezTo>
                  <a:pt x="5312728" y="656752"/>
                  <a:pt x="5441842" y="635999"/>
                  <a:pt x="5571300" y="616190"/>
                </a:cubicBezTo>
                <a:cubicBezTo>
                  <a:pt x="5706256" y="634941"/>
                  <a:pt x="5840559" y="655086"/>
                  <a:pt x="5974207" y="676624"/>
                </a:cubicBezTo>
                <a:cubicBezTo>
                  <a:pt x="5902071" y="704497"/>
                  <a:pt x="5830678" y="733130"/>
                  <a:pt x="5760022" y="762524"/>
                </a:cubicBezTo>
                <a:close/>
                <a:moveTo>
                  <a:pt x="5151755" y="674280"/>
                </a:moveTo>
                <a:cubicBezTo>
                  <a:pt x="5044612" y="660597"/>
                  <a:pt x="4936916" y="647737"/>
                  <a:pt x="4828667" y="635701"/>
                </a:cubicBezTo>
                <a:cubicBezTo>
                  <a:pt x="4723848" y="624088"/>
                  <a:pt x="4618482" y="613319"/>
                  <a:pt x="4512564" y="603394"/>
                </a:cubicBezTo>
                <a:cubicBezTo>
                  <a:pt x="4587113" y="574254"/>
                  <a:pt x="4662253" y="546191"/>
                  <a:pt x="4737989" y="519205"/>
                </a:cubicBezTo>
                <a:cubicBezTo>
                  <a:pt x="4793615" y="524399"/>
                  <a:pt x="4849114" y="529847"/>
                  <a:pt x="4904486" y="535549"/>
                </a:cubicBezTo>
                <a:cubicBezTo>
                  <a:pt x="5117256" y="557467"/>
                  <a:pt x="5328622" y="582806"/>
                  <a:pt x="5538597" y="611566"/>
                </a:cubicBezTo>
                <a:cubicBezTo>
                  <a:pt x="5409267" y="631584"/>
                  <a:pt x="5280324" y="652489"/>
                  <a:pt x="5151755" y="674280"/>
                </a:cubicBezTo>
                <a:close/>
                <a:moveTo>
                  <a:pt x="4491482" y="601810"/>
                </a:moveTo>
                <a:cubicBezTo>
                  <a:pt x="4223468" y="576471"/>
                  <a:pt x="3952050" y="556601"/>
                  <a:pt x="3677222" y="542200"/>
                </a:cubicBezTo>
                <a:cubicBezTo>
                  <a:pt x="3810953" y="515974"/>
                  <a:pt x="3942715" y="491269"/>
                  <a:pt x="4072509" y="468083"/>
                </a:cubicBezTo>
                <a:cubicBezTo>
                  <a:pt x="4288155" y="481217"/>
                  <a:pt x="4502468" y="497561"/>
                  <a:pt x="4715447" y="517114"/>
                </a:cubicBezTo>
                <a:cubicBezTo>
                  <a:pt x="4640218" y="544016"/>
                  <a:pt x="4565568" y="572248"/>
                  <a:pt x="4491482" y="601810"/>
                </a:cubicBezTo>
                <a:close/>
                <a:moveTo>
                  <a:pt x="3637852" y="540300"/>
                </a:moveTo>
                <a:cubicBezTo>
                  <a:pt x="3440411" y="530207"/>
                  <a:pt x="3241440" y="522879"/>
                  <a:pt x="3040952" y="518318"/>
                </a:cubicBezTo>
                <a:cubicBezTo>
                  <a:pt x="3113932" y="489896"/>
                  <a:pt x="3187529" y="462445"/>
                  <a:pt x="3261741" y="435966"/>
                </a:cubicBezTo>
                <a:cubicBezTo>
                  <a:pt x="3520269" y="440950"/>
                  <a:pt x="3777126" y="450853"/>
                  <a:pt x="4032314" y="465676"/>
                </a:cubicBezTo>
                <a:cubicBezTo>
                  <a:pt x="3902818" y="488861"/>
                  <a:pt x="3771329" y="513736"/>
                  <a:pt x="3637852" y="540300"/>
                </a:cubicBezTo>
                <a:close/>
                <a:moveTo>
                  <a:pt x="3016314" y="517748"/>
                </a:moveTo>
                <a:cubicBezTo>
                  <a:pt x="2556066" y="507655"/>
                  <a:pt x="2088280" y="511877"/>
                  <a:pt x="1612964" y="530417"/>
                </a:cubicBezTo>
                <a:cubicBezTo>
                  <a:pt x="1751565" y="502460"/>
                  <a:pt x="1896764" y="474524"/>
                  <a:pt x="2048574" y="446608"/>
                </a:cubicBezTo>
                <a:cubicBezTo>
                  <a:pt x="2447227" y="431828"/>
                  <a:pt x="2842724" y="428027"/>
                  <a:pt x="3235071" y="435206"/>
                </a:cubicBezTo>
                <a:cubicBezTo>
                  <a:pt x="3161494" y="461812"/>
                  <a:pt x="3088577" y="489326"/>
                  <a:pt x="3016314" y="517748"/>
                </a:cubicBezTo>
                <a:close/>
                <a:moveTo>
                  <a:pt x="2993581" y="526807"/>
                </a:moveTo>
                <a:cubicBezTo>
                  <a:pt x="2900445" y="563675"/>
                  <a:pt x="2808478" y="601980"/>
                  <a:pt x="2717673" y="641719"/>
                </a:cubicBezTo>
                <a:cubicBezTo>
                  <a:pt x="2197227" y="624235"/>
                  <a:pt x="1663637" y="622124"/>
                  <a:pt x="1116902" y="635385"/>
                </a:cubicBezTo>
                <a:cubicBezTo>
                  <a:pt x="1253046" y="605041"/>
                  <a:pt x="1399477" y="573684"/>
                  <a:pt x="1555052" y="542010"/>
                </a:cubicBezTo>
                <a:cubicBezTo>
                  <a:pt x="2041970" y="521908"/>
                  <a:pt x="2521414" y="516840"/>
                  <a:pt x="2993390" y="526807"/>
                </a:cubicBezTo>
                <a:close/>
                <a:moveTo>
                  <a:pt x="2719515" y="651285"/>
                </a:moveTo>
                <a:cubicBezTo>
                  <a:pt x="2828989" y="654959"/>
                  <a:pt x="2937891" y="659311"/>
                  <a:pt x="3046222" y="664335"/>
                </a:cubicBezTo>
                <a:cubicBezTo>
                  <a:pt x="2837307" y="710452"/>
                  <a:pt x="2624626" y="759863"/>
                  <a:pt x="2408174" y="812568"/>
                </a:cubicBezTo>
                <a:lnTo>
                  <a:pt x="2340928" y="829039"/>
                </a:lnTo>
                <a:cubicBezTo>
                  <a:pt x="2386775" y="806024"/>
                  <a:pt x="2432895" y="783384"/>
                  <a:pt x="2479294" y="761130"/>
                </a:cubicBezTo>
                <a:cubicBezTo>
                  <a:pt x="2558288" y="723375"/>
                  <a:pt x="2638298" y="686760"/>
                  <a:pt x="2719324" y="651285"/>
                </a:cubicBezTo>
                <a:close/>
                <a:moveTo>
                  <a:pt x="2410524" y="821817"/>
                </a:moveTo>
                <a:cubicBezTo>
                  <a:pt x="2638616" y="766280"/>
                  <a:pt x="2862625" y="714360"/>
                  <a:pt x="3082544" y="666045"/>
                </a:cubicBezTo>
                <a:cubicBezTo>
                  <a:pt x="3448387" y="683573"/>
                  <a:pt x="3806889" y="708912"/>
                  <a:pt x="4158044" y="742062"/>
                </a:cubicBezTo>
                <a:cubicBezTo>
                  <a:pt x="4001408" y="812296"/>
                  <a:pt x="3847973" y="887445"/>
                  <a:pt x="3697732" y="967517"/>
                </a:cubicBezTo>
                <a:cubicBezTo>
                  <a:pt x="3568319" y="997797"/>
                  <a:pt x="3439541" y="1029072"/>
                  <a:pt x="3311398" y="1061335"/>
                </a:cubicBezTo>
                <a:cubicBezTo>
                  <a:pt x="3079623" y="1119824"/>
                  <a:pt x="2859488" y="1178952"/>
                  <a:pt x="2650998" y="1238708"/>
                </a:cubicBezTo>
                <a:cubicBezTo>
                  <a:pt x="2376253" y="1191704"/>
                  <a:pt x="2099393" y="1150446"/>
                  <a:pt x="1820418" y="1114927"/>
                </a:cubicBezTo>
                <a:cubicBezTo>
                  <a:pt x="1976419" y="1021299"/>
                  <a:pt x="2137048" y="932504"/>
                  <a:pt x="2302320" y="848550"/>
                </a:cubicBezTo>
                <a:cubicBezTo>
                  <a:pt x="2338051" y="839510"/>
                  <a:pt x="2374056" y="830603"/>
                  <a:pt x="2410333" y="821817"/>
                </a:cubicBezTo>
                <a:close/>
                <a:moveTo>
                  <a:pt x="1805432" y="1112710"/>
                </a:moveTo>
                <a:cubicBezTo>
                  <a:pt x="1687278" y="1097760"/>
                  <a:pt x="1568749" y="1083804"/>
                  <a:pt x="1449832" y="1070837"/>
                </a:cubicBezTo>
                <a:cubicBezTo>
                  <a:pt x="1699514" y="1002295"/>
                  <a:pt x="1972691" y="930205"/>
                  <a:pt x="2262188" y="858242"/>
                </a:cubicBezTo>
                <a:cubicBezTo>
                  <a:pt x="2105768" y="938611"/>
                  <a:pt x="1953451" y="1023434"/>
                  <a:pt x="1805242" y="1112710"/>
                </a:cubicBezTo>
                <a:close/>
                <a:moveTo>
                  <a:pt x="1792351" y="1120692"/>
                </a:moveTo>
                <a:cubicBezTo>
                  <a:pt x="1749425" y="1146664"/>
                  <a:pt x="1706753" y="1172827"/>
                  <a:pt x="1664526" y="1199559"/>
                </a:cubicBezTo>
                <a:cubicBezTo>
                  <a:pt x="1527620" y="1180980"/>
                  <a:pt x="1390034" y="1163850"/>
                  <a:pt x="1251776" y="1148184"/>
                </a:cubicBezTo>
                <a:cubicBezTo>
                  <a:pt x="1232726" y="1146031"/>
                  <a:pt x="1213676" y="1144067"/>
                  <a:pt x="1194626" y="1141850"/>
                </a:cubicBezTo>
                <a:cubicBezTo>
                  <a:pt x="1268794" y="1120736"/>
                  <a:pt x="1345546" y="1099324"/>
                  <a:pt x="1424877" y="1077615"/>
                </a:cubicBezTo>
                <a:lnTo>
                  <a:pt x="1430401" y="1078185"/>
                </a:lnTo>
                <a:cubicBezTo>
                  <a:pt x="1551349" y="1091279"/>
                  <a:pt x="1671936" y="1105444"/>
                  <a:pt x="1792161" y="1120692"/>
                </a:cubicBezTo>
                <a:close/>
                <a:moveTo>
                  <a:pt x="1666748" y="1209378"/>
                </a:moveTo>
                <a:cubicBezTo>
                  <a:pt x="1905000" y="1241686"/>
                  <a:pt x="2141239" y="1278320"/>
                  <a:pt x="2375472" y="1319287"/>
                </a:cubicBezTo>
                <a:cubicBezTo>
                  <a:pt x="2289029" y="1345215"/>
                  <a:pt x="2204974" y="1370997"/>
                  <a:pt x="2123313" y="1396634"/>
                </a:cubicBezTo>
                <a:cubicBezTo>
                  <a:pt x="1925574" y="1362255"/>
                  <a:pt x="1725613" y="1330898"/>
                  <a:pt x="1523429" y="1302563"/>
                </a:cubicBezTo>
                <a:cubicBezTo>
                  <a:pt x="1570419" y="1271142"/>
                  <a:pt x="1618126" y="1240102"/>
                  <a:pt x="1666558" y="1209442"/>
                </a:cubicBezTo>
                <a:close/>
                <a:moveTo>
                  <a:pt x="2103565" y="1402842"/>
                </a:moveTo>
                <a:cubicBezTo>
                  <a:pt x="1982280" y="1440851"/>
                  <a:pt x="1866500" y="1478435"/>
                  <a:pt x="1756220" y="1515601"/>
                </a:cubicBezTo>
                <a:cubicBezTo>
                  <a:pt x="1610424" y="1491320"/>
                  <a:pt x="1463186" y="1468515"/>
                  <a:pt x="1314514" y="1447186"/>
                </a:cubicBezTo>
                <a:cubicBezTo>
                  <a:pt x="1379157" y="1400733"/>
                  <a:pt x="1444771" y="1355186"/>
                  <a:pt x="1511364" y="1310545"/>
                </a:cubicBezTo>
                <a:cubicBezTo>
                  <a:pt x="1710754" y="1338291"/>
                  <a:pt x="1908092" y="1369078"/>
                  <a:pt x="2103374" y="1402906"/>
                </a:cubicBezTo>
                <a:close/>
                <a:moveTo>
                  <a:pt x="1736789" y="1522126"/>
                </a:moveTo>
                <a:cubicBezTo>
                  <a:pt x="1584389" y="1573393"/>
                  <a:pt x="1442930" y="1622767"/>
                  <a:pt x="1312418" y="1670233"/>
                </a:cubicBezTo>
                <a:cubicBezTo>
                  <a:pt x="1247775" y="1645318"/>
                  <a:pt x="1181926" y="1620486"/>
                  <a:pt x="1114870" y="1595736"/>
                </a:cubicBezTo>
                <a:cubicBezTo>
                  <a:pt x="1176509" y="1548054"/>
                  <a:pt x="1239266" y="1501202"/>
                  <a:pt x="1303147" y="1455168"/>
                </a:cubicBezTo>
                <a:cubicBezTo>
                  <a:pt x="1449280" y="1476072"/>
                  <a:pt x="1593831" y="1498390"/>
                  <a:pt x="1736789" y="1522126"/>
                </a:cubicBezTo>
                <a:close/>
                <a:moveTo>
                  <a:pt x="1298639" y="1675174"/>
                </a:moveTo>
                <a:cubicBezTo>
                  <a:pt x="1206989" y="1708451"/>
                  <a:pt x="1121175" y="1740403"/>
                  <a:pt x="1041210" y="1771019"/>
                </a:cubicBezTo>
                <a:cubicBezTo>
                  <a:pt x="1009206" y="1758052"/>
                  <a:pt x="976865" y="1745047"/>
                  <a:pt x="944181" y="1731997"/>
                </a:cubicBezTo>
                <a:cubicBezTo>
                  <a:pt x="992905" y="1691708"/>
                  <a:pt x="1043857" y="1650830"/>
                  <a:pt x="1097026" y="1609356"/>
                </a:cubicBezTo>
                <a:lnTo>
                  <a:pt x="1105853" y="1602578"/>
                </a:lnTo>
                <a:cubicBezTo>
                  <a:pt x="1171340" y="1626732"/>
                  <a:pt x="1235647" y="1650931"/>
                  <a:pt x="1298766" y="1675174"/>
                </a:cubicBezTo>
                <a:close/>
                <a:moveTo>
                  <a:pt x="1847152" y="2137613"/>
                </a:moveTo>
                <a:cubicBezTo>
                  <a:pt x="1760157" y="2175919"/>
                  <a:pt x="1680655" y="2211983"/>
                  <a:pt x="1608646" y="2245810"/>
                </a:cubicBezTo>
                <a:lnTo>
                  <a:pt x="1591691" y="2253729"/>
                </a:lnTo>
                <a:cubicBezTo>
                  <a:pt x="1366838" y="2136409"/>
                  <a:pt x="1101154" y="2008130"/>
                  <a:pt x="795719" y="1877317"/>
                </a:cubicBezTo>
                <a:lnTo>
                  <a:pt x="861060" y="1851281"/>
                </a:lnTo>
                <a:cubicBezTo>
                  <a:pt x="917194" y="1829154"/>
                  <a:pt x="977328" y="1805797"/>
                  <a:pt x="1041464" y="1781218"/>
                </a:cubicBezTo>
                <a:cubicBezTo>
                  <a:pt x="1341374" y="1903099"/>
                  <a:pt x="1610614" y="2023903"/>
                  <a:pt x="1847279" y="2137549"/>
                </a:cubicBezTo>
                <a:close/>
                <a:moveTo>
                  <a:pt x="1054164" y="1776277"/>
                </a:moveTo>
                <a:cubicBezTo>
                  <a:pt x="1134345" y="1745743"/>
                  <a:pt x="1220362" y="1713772"/>
                  <a:pt x="1312228" y="1680369"/>
                </a:cubicBezTo>
                <a:cubicBezTo>
                  <a:pt x="1609725" y="1794711"/>
                  <a:pt x="1881505" y="1909054"/>
                  <a:pt x="2125917" y="2018836"/>
                </a:cubicBezTo>
                <a:cubicBezTo>
                  <a:pt x="2030413" y="2058156"/>
                  <a:pt x="1941341" y="2096056"/>
                  <a:pt x="1858709" y="2132545"/>
                </a:cubicBezTo>
                <a:cubicBezTo>
                  <a:pt x="1622616" y="2018899"/>
                  <a:pt x="1353884" y="1898221"/>
                  <a:pt x="1054164" y="1776277"/>
                </a:cubicBezTo>
                <a:close/>
                <a:moveTo>
                  <a:pt x="2609914" y="1688540"/>
                </a:moveTo>
                <a:cubicBezTo>
                  <a:pt x="2690730" y="1706025"/>
                  <a:pt x="2770969" y="1723996"/>
                  <a:pt x="2850642" y="1742449"/>
                </a:cubicBezTo>
                <a:cubicBezTo>
                  <a:pt x="2652141" y="1812132"/>
                  <a:pt x="2469642" y="1881118"/>
                  <a:pt x="2303272" y="1946999"/>
                </a:cubicBezTo>
                <a:cubicBezTo>
                  <a:pt x="2394966" y="1865154"/>
                  <a:pt x="2497201" y="1778178"/>
                  <a:pt x="2610231" y="1688540"/>
                </a:cubicBezTo>
                <a:close/>
                <a:moveTo>
                  <a:pt x="2619566" y="1680939"/>
                </a:moveTo>
                <a:cubicBezTo>
                  <a:pt x="2661431" y="1647871"/>
                  <a:pt x="2704700" y="1614531"/>
                  <a:pt x="2749360" y="1580913"/>
                </a:cubicBezTo>
                <a:cubicBezTo>
                  <a:pt x="2768029" y="1566850"/>
                  <a:pt x="2786888" y="1552976"/>
                  <a:pt x="2805748" y="1539103"/>
                </a:cubicBezTo>
                <a:cubicBezTo>
                  <a:pt x="2935288" y="1567021"/>
                  <a:pt x="3063685" y="1596325"/>
                  <a:pt x="3190939" y="1627030"/>
                </a:cubicBezTo>
                <a:cubicBezTo>
                  <a:pt x="3078925" y="1663645"/>
                  <a:pt x="2971083" y="1700152"/>
                  <a:pt x="2867406" y="1736558"/>
                </a:cubicBezTo>
                <a:cubicBezTo>
                  <a:pt x="2785663" y="1717509"/>
                  <a:pt x="2703151" y="1698974"/>
                  <a:pt x="2619883" y="1680939"/>
                </a:cubicBezTo>
                <a:close/>
                <a:moveTo>
                  <a:pt x="3208592" y="1631274"/>
                </a:moveTo>
                <a:cubicBezTo>
                  <a:pt x="3454127" y="1690694"/>
                  <a:pt x="3695275" y="1755100"/>
                  <a:pt x="3932047" y="1824485"/>
                </a:cubicBezTo>
                <a:cubicBezTo>
                  <a:pt x="3869608" y="1874529"/>
                  <a:pt x="3811060" y="1923307"/>
                  <a:pt x="3756406" y="1970818"/>
                </a:cubicBezTo>
                <a:cubicBezTo>
                  <a:pt x="3474847" y="1887408"/>
                  <a:pt x="3184271" y="1810675"/>
                  <a:pt x="2884678" y="1740612"/>
                </a:cubicBezTo>
                <a:cubicBezTo>
                  <a:pt x="2988647" y="1704333"/>
                  <a:pt x="3096724" y="1667889"/>
                  <a:pt x="3208909" y="1631274"/>
                </a:cubicBezTo>
                <a:close/>
                <a:moveTo>
                  <a:pt x="3225864" y="1625636"/>
                </a:moveTo>
                <a:cubicBezTo>
                  <a:pt x="3306553" y="1599493"/>
                  <a:pt x="3389357" y="1573355"/>
                  <a:pt x="3474276" y="1547212"/>
                </a:cubicBezTo>
                <a:cubicBezTo>
                  <a:pt x="3680098" y="1596876"/>
                  <a:pt x="3883704" y="1649791"/>
                  <a:pt x="4085082" y="1705961"/>
                </a:cubicBezTo>
                <a:cubicBezTo>
                  <a:pt x="4035127" y="1743545"/>
                  <a:pt x="3987248" y="1780648"/>
                  <a:pt x="3941445" y="1817263"/>
                </a:cubicBezTo>
                <a:cubicBezTo>
                  <a:pt x="3707467" y="1748512"/>
                  <a:pt x="3469050" y="1684632"/>
                  <a:pt x="3226181" y="1625636"/>
                </a:cubicBezTo>
                <a:close/>
                <a:moveTo>
                  <a:pt x="4096322" y="1709192"/>
                </a:moveTo>
                <a:cubicBezTo>
                  <a:pt x="4217353" y="1743229"/>
                  <a:pt x="4337577" y="1778494"/>
                  <a:pt x="4457002" y="1814983"/>
                </a:cubicBezTo>
                <a:cubicBezTo>
                  <a:pt x="4370134" y="1842602"/>
                  <a:pt x="4286168" y="1870051"/>
                  <a:pt x="4205097" y="1897335"/>
                </a:cubicBezTo>
                <a:cubicBezTo>
                  <a:pt x="4121487" y="1871064"/>
                  <a:pt x="4037222" y="1845408"/>
                  <a:pt x="3952304" y="1820367"/>
                </a:cubicBezTo>
                <a:cubicBezTo>
                  <a:pt x="3998278" y="1783961"/>
                  <a:pt x="4046391" y="1746903"/>
                  <a:pt x="4096639" y="1709192"/>
                </a:cubicBezTo>
                <a:close/>
                <a:moveTo>
                  <a:pt x="4472940" y="1819924"/>
                </a:moveTo>
                <a:cubicBezTo>
                  <a:pt x="4596003" y="1857679"/>
                  <a:pt x="4718177" y="1896720"/>
                  <a:pt x="4839462" y="1937054"/>
                </a:cubicBezTo>
                <a:cubicBezTo>
                  <a:pt x="4929588" y="1967080"/>
                  <a:pt x="5017624" y="1997297"/>
                  <a:pt x="5103559" y="2027704"/>
                </a:cubicBezTo>
                <a:cubicBezTo>
                  <a:pt x="5051533" y="2073777"/>
                  <a:pt x="5004308" y="2117468"/>
                  <a:pt x="4961890" y="2158771"/>
                </a:cubicBezTo>
                <a:cubicBezTo>
                  <a:pt x="4833239" y="2110075"/>
                  <a:pt x="4698683" y="2061513"/>
                  <a:pt x="4558221" y="2013071"/>
                </a:cubicBezTo>
                <a:cubicBezTo>
                  <a:pt x="4446969" y="1975062"/>
                  <a:pt x="4334510" y="1938112"/>
                  <a:pt x="4220845" y="1902212"/>
                </a:cubicBezTo>
                <a:cubicBezTo>
                  <a:pt x="4302081" y="1875017"/>
                  <a:pt x="4386218" y="1847588"/>
                  <a:pt x="4473258" y="1819924"/>
                </a:cubicBezTo>
                <a:close/>
                <a:moveTo>
                  <a:pt x="4842891" y="1928185"/>
                </a:moveTo>
                <a:cubicBezTo>
                  <a:pt x="4725842" y="1889163"/>
                  <a:pt x="4608049" y="1851388"/>
                  <a:pt x="4489514" y="1814856"/>
                </a:cubicBezTo>
                <a:cubicBezTo>
                  <a:pt x="4574432" y="1787996"/>
                  <a:pt x="4662024" y="1761156"/>
                  <a:pt x="4752277" y="1734341"/>
                </a:cubicBezTo>
                <a:cubicBezTo>
                  <a:pt x="4907852" y="1780160"/>
                  <a:pt x="5062220" y="1827887"/>
                  <a:pt x="5215382" y="1877507"/>
                </a:cubicBezTo>
                <a:lnTo>
                  <a:pt x="5263261" y="1893154"/>
                </a:lnTo>
                <a:cubicBezTo>
                  <a:pt x="5208861" y="1937117"/>
                  <a:pt x="5158486" y="1979668"/>
                  <a:pt x="5112131" y="2020799"/>
                </a:cubicBezTo>
                <a:cubicBezTo>
                  <a:pt x="5024628" y="1989677"/>
                  <a:pt x="4934985" y="1958801"/>
                  <a:pt x="4843209" y="1928185"/>
                </a:cubicBezTo>
                <a:close/>
                <a:moveTo>
                  <a:pt x="5273294" y="1896511"/>
                </a:moveTo>
                <a:cubicBezTo>
                  <a:pt x="5421884" y="1945371"/>
                  <a:pt x="5565267" y="1994637"/>
                  <a:pt x="5703443" y="2044301"/>
                </a:cubicBezTo>
                <a:cubicBezTo>
                  <a:pt x="5605272" y="2074791"/>
                  <a:pt x="5511800" y="2104799"/>
                  <a:pt x="5423027" y="2134319"/>
                </a:cubicBezTo>
                <a:cubicBezTo>
                  <a:pt x="5325663" y="2097533"/>
                  <a:pt x="5225288" y="2060753"/>
                  <a:pt x="5121910" y="2023967"/>
                </a:cubicBezTo>
                <a:cubicBezTo>
                  <a:pt x="5172285" y="1980086"/>
                  <a:pt x="5222856" y="1937643"/>
                  <a:pt x="5273612" y="1896638"/>
                </a:cubicBezTo>
                <a:close/>
                <a:moveTo>
                  <a:pt x="5718302" y="2049686"/>
                </a:moveTo>
                <a:cubicBezTo>
                  <a:pt x="5929376" y="2125703"/>
                  <a:pt x="6127941" y="2201720"/>
                  <a:pt x="6313488" y="2277104"/>
                </a:cubicBezTo>
                <a:lnTo>
                  <a:pt x="6307138" y="2283059"/>
                </a:lnTo>
                <a:cubicBezTo>
                  <a:pt x="6247003" y="2337982"/>
                  <a:pt x="6195251" y="2388216"/>
                  <a:pt x="6151499" y="2432560"/>
                </a:cubicBezTo>
                <a:cubicBezTo>
                  <a:pt x="5936361" y="2337538"/>
                  <a:pt x="5697919" y="2238652"/>
                  <a:pt x="5437315" y="2139703"/>
                </a:cubicBezTo>
                <a:cubicBezTo>
                  <a:pt x="5526297" y="2110310"/>
                  <a:pt x="5620068" y="2080346"/>
                  <a:pt x="5718620" y="2049813"/>
                </a:cubicBezTo>
                <a:close/>
                <a:moveTo>
                  <a:pt x="5733415" y="2044998"/>
                </a:moveTo>
                <a:cubicBezTo>
                  <a:pt x="5934139" y="1983171"/>
                  <a:pt x="6153912" y="1919950"/>
                  <a:pt x="6390958" y="1858122"/>
                </a:cubicBezTo>
                <a:cubicBezTo>
                  <a:pt x="6618224" y="1799000"/>
                  <a:pt x="6847904" y="1744331"/>
                  <a:pt x="7080123" y="1694115"/>
                </a:cubicBezTo>
                <a:cubicBezTo>
                  <a:pt x="6739383" y="1913298"/>
                  <a:pt x="6487224" y="2119622"/>
                  <a:pt x="6321298" y="2270009"/>
                </a:cubicBezTo>
                <a:cubicBezTo>
                  <a:pt x="6138228" y="2195829"/>
                  <a:pt x="5942140" y="2120319"/>
                  <a:pt x="5733733" y="2045125"/>
                </a:cubicBezTo>
                <a:close/>
                <a:moveTo>
                  <a:pt x="6388227" y="1849000"/>
                </a:moveTo>
                <a:cubicBezTo>
                  <a:pt x="6146864" y="1912221"/>
                  <a:pt x="5922899" y="1976456"/>
                  <a:pt x="5718874" y="2039804"/>
                </a:cubicBezTo>
                <a:cubicBezTo>
                  <a:pt x="5578793" y="1989379"/>
                  <a:pt x="5433314" y="1939290"/>
                  <a:pt x="5282438" y="1889543"/>
                </a:cubicBezTo>
                <a:cubicBezTo>
                  <a:pt x="5495290" y="1719442"/>
                  <a:pt x="5719756" y="1564328"/>
                  <a:pt x="5954205" y="1425331"/>
                </a:cubicBezTo>
                <a:cubicBezTo>
                  <a:pt x="6303410" y="1348807"/>
                  <a:pt x="6658357" y="1281975"/>
                  <a:pt x="7019036" y="1224835"/>
                </a:cubicBezTo>
                <a:cubicBezTo>
                  <a:pt x="7219125" y="1275938"/>
                  <a:pt x="7414895" y="1330290"/>
                  <a:pt x="7606475" y="1387892"/>
                </a:cubicBezTo>
                <a:cubicBezTo>
                  <a:pt x="7533195" y="1426452"/>
                  <a:pt x="7460996" y="1466000"/>
                  <a:pt x="7389876" y="1506543"/>
                </a:cubicBezTo>
                <a:cubicBezTo>
                  <a:pt x="7288276" y="1564442"/>
                  <a:pt x="7193026" y="1622342"/>
                  <a:pt x="7103301" y="1679418"/>
                </a:cubicBezTo>
                <a:cubicBezTo>
                  <a:pt x="6862636" y="1731028"/>
                  <a:pt x="6624383" y="1787597"/>
                  <a:pt x="6388545" y="1849127"/>
                </a:cubicBezTo>
                <a:close/>
                <a:moveTo>
                  <a:pt x="7394829" y="1514524"/>
                </a:moveTo>
                <a:cubicBezTo>
                  <a:pt x="7468426" y="1472588"/>
                  <a:pt x="7543229" y="1431710"/>
                  <a:pt x="7619175" y="1391883"/>
                </a:cubicBezTo>
                <a:cubicBezTo>
                  <a:pt x="7733158" y="1426262"/>
                  <a:pt x="7845552" y="1461756"/>
                  <a:pt x="7956423" y="1498371"/>
                </a:cubicBezTo>
                <a:lnTo>
                  <a:pt x="7999349" y="1512624"/>
                </a:lnTo>
                <a:cubicBezTo>
                  <a:pt x="7706995" y="1559077"/>
                  <a:pt x="7417182" y="1612796"/>
                  <a:pt x="7129844" y="1673781"/>
                </a:cubicBezTo>
                <a:cubicBezTo>
                  <a:pt x="7226364" y="1612967"/>
                  <a:pt x="7316089" y="1559755"/>
                  <a:pt x="7395146" y="1514651"/>
                </a:cubicBezTo>
                <a:close/>
                <a:moveTo>
                  <a:pt x="7959979" y="1489565"/>
                </a:moveTo>
                <a:cubicBezTo>
                  <a:pt x="7851902" y="1453837"/>
                  <a:pt x="7742238" y="1419186"/>
                  <a:pt x="7631049" y="1385612"/>
                </a:cubicBezTo>
                <a:cubicBezTo>
                  <a:pt x="7713663" y="1342535"/>
                  <a:pt x="7797610" y="1300726"/>
                  <a:pt x="7882890" y="1260183"/>
                </a:cubicBezTo>
                <a:cubicBezTo>
                  <a:pt x="7995285" y="1294391"/>
                  <a:pt x="8106601" y="1329720"/>
                  <a:pt x="8216773" y="1366164"/>
                </a:cubicBezTo>
                <a:cubicBezTo>
                  <a:pt x="8297228" y="1392814"/>
                  <a:pt x="8375777" y="1419648"/>
                  <a:pt x="8452421" y="1446679"/>
                </a:cubicBezTo>
                <a:cubicBezTo>
                  <a:pt x="8307642" y="1465810"/>
                  <a:pt x="8163307" y="1486715"/>
                  <a:pt x="8019415" y="1509393"/>
                </a:cubicBezTo>
                <a:close/>
                <a:moveTo>
                  <a:pt x="8472297" y="1453711"/>
                </a:moveTo>
                <a:cubicBezTo>
                  <a:pt x="8609965" y="1502406"/>
                  <a:pt x="8741346" y="1551266"/>
                  <a:pt x="8866505" y="1600297"/>
                </a:cubicBezTo>
                <a:cubicBezTo>
                  <a:pt x="8790686" y="1646750"/>
                  <a:pt x="8717217" y="1693102"/>
                  <a:pt x="8646096" y="1739345"/>
                </a:cubicBezTo>
                <a:cubicBezTo>
                  <a:pt x="8461248" y="1665482"/>
                  <a:pt x="8258746" y="1590288"/>
                  <a:pt x="8038846" y="1515918"/>
                </a:cubicBezTo>
                <a:cubicBezTo>
                  <a:pt x="8182991" y="1493537"/>
                  <a:pt x="8327645" y="1472842"/>
                  <a:pt x="8472805" y="1453837"/>
                </a:cubicBezTo>
                <a:close/>
                <a:moveTo>
                  <a:pt x="8493061" y="1450987"/>
                </a:moveTo>
                <a:cubicBezTo>
                  <a:pt x="8621332" y="1434345"/>
                  <a:pt x="8749919" y="1419123"/>
                  <a:pt x="8878760" y="1405313"/>
                </a:cubicBezTo>
                <a:cubicBezTo>
                  <a:pt x="8945753" y="1428796"/>
                  <a:pt x="9011412" y="1452336"/>
                  <a:pt x="9075610" y="1475946"/>
                </a:cubicBezTo>
                <a:cubicBezTo>
                  <a:pt x="9033955" y="1500018"/>
                  <a:pt x="8992235" y="1524514"/>
                  <a:pt x="8950452" y="1549429"/>
                </a:cubicBezTo>
                <a:cubicBezTo>
                  <a:pt x="8925623" y="1564252"/>
                  <a:pt x="8901049" y="1579031"/>
                  <a:pt x="8876602" y="1593772"/>
                </a:cubicBezTo>
                <a:cubicBezTo>
                  <a:pt x="8755126" y="1546388"/>
                  <a:pt x="8627428" y="1498833"/>
                  <a:pt x="8493570" y="1451113"/>
                </a:cubicBezTo>
                <a:close/>
                <a:moveTo>
                  <a:pt x="8900732" y="1402969"/>
                </a:moveTo>
                <a:lnTo>
                  <a:pt x="8926132" y="1400308"/>
                </a:lnTo>
                <a:cubicBezTo>
                  <a:pt x="9040050" y="1388399"/>
                  <a:pt x="9154160" y="1377649"/>
                  <a:pt x="9268523" y="1368064"/>
                </a:cubicBezTo>
                <a:cubicBezTo>
                  <a:pt x="9208198" y="1401050"/>
                  <a:pt x="9147683" y="1434915"/>
                  <a:pt x="9086913" y="1469674"/>
                </a:cubicBezTo>
                <a:cubicBezTo>
                  <a:pt x="9026271" y="1447502"/>
                  <a:pt x="8964358" y="1425312"/>
                  <a:pt x="8901240" y="1403096"/>
                </a:cubicBezTo>
                <a:close/>
                <a:moveTo>
                  <a:pt x="8955659" y="1557474"/>
                </a:moveTo>
                <a:cubicBezTo>
                  <a:pt x="8999665" y="1531166"/>
                  <a:pt x="9043543" y="1505402"/>
                  <a:pt x="9087421" y="1480190"/>
                </a:cubicBezTo>
                <a:cubicBezTo>
                  <a:pt x="9344850" y="1574768"/>
                  <a:pt x="9580944" y="1669473"/>
                  <a:pt x="9794557" y="1760947"/>
                </a:cubicBezTo>
                <a:cubicBezTo>
                  <a:pt x="9735058" y="1766477"/>
                  <a:pt x="9675812" y="1772286"/>
                  <a:pt x="9616757" y="1778368"/>
                </a:cubicBezTo>
                <a:cubicBezTo>
                  <a:pt x="9538271" y="1786559"/>
                  <a:pt x="9459976" y="1795281"/>
                  <a:pt x="9381807" y="1804530"/>
                </a:cubicBezTo>
                <a:cubicBezTo>
                  <a:pt x="9230233" y="1737255"/>
                  <a:pt x="9065514" y="1668079"/>
                  <a:pt x="8887968" y="1598460"/>
                </a:cubicBezTo>
                <a:cubicBezTo>
                  <a:pt x="8910510" y="1584859"/>
                  <a:pt x="8933244" y="1571240"/>
                  <a:pt x="8956167" y="1557601"/>
                </a:cubicBezTo>
                <a:close/>
                <a:moveTo>
                  <a:pt x="8875776" y="1215016"/>
                </a:moveTo>
                <a:cubicBezTo>
                  <a:pt x="9020746" y="1260456"/>
                  <a:pt x="9160891" y="1306408"/>
                  <a:pt x="9296209" y="1352861"/>
                </a:cubicBezTo>
                <a:lnTo>
                  <a:pt x="9288907" y="1356788"/>
                </a:lnTo>
                <a:cubicBezTo>
                  <a:pt x="9167241" y="1366924"/>
                  <a:pt x="9045829" y="1378282"/>
                  <a:pt x="8924607" y="1390870"/>
                </a:cubicBezTo>
                <a:lnTo>
                  <a:pt x="8880157" y="1395684"/>
                </a:lnTo>
                <a:cubicBezTo>
                  <a:pt x="8759254" y="1353241"/>
                  <a:pt x="8634095" y="1311159"/>
                  <a:pt x="8504745" y="1269432"/>
                </a:cubicBezTo>
                <a:cubicBezTo>
                  <a:pt x="8378127" y="1228680"/>
                  <a:pt x="8250555" y="1189380"/>
                  <a:pt x="8121968" y="1151542"/>
                </a:cubicBezTo>
                <a:cubicBezTo>
                  <a:pt x="8192262" y="1121008"/>
                  <a:pt x="8263383" y="1091298"/>
                  <a:pt x="8335328" y="1062412"/>
                </a:cubicBezTo>
                <a:lnTo>
                  <a:pt x="8354886" y="1060638"/>
                </a:lnTo>
                <a:cubicBezTo>
                  <a:pt x="8530272" y="1109751"/>
                  <a:pt x="8704072" y="1161253"/>
                  <a:pt x="8876284" y="1215143"/>
                </a:cubicBezTo>
                <a:close/>
                <a:moveTo>
                  <a:pt x="8382064" y="1058484"/>
                </a:moveTo>
                <a:cubicBezTo>
                  <a:pt x="8942197" y="1009789"/>
                  <a:pt x="9510205" y="984070"/>
                  <a:pt x="10085959" y="981327"/>
                </a:cubicBezTo>
                <a:cubicBezTo>
                  <a:pt x="9820021" y="1088555"/>
                  <a:pt x="9560306" y="1210582"/>
                  <a:pt x="9308084" y="1346843"/>
                </a:cubicBezTo>
                <a:cubicBezTo>
                  <a:pt x="9170289" y="1299586"/>
                  <a:pt x="9027414" y="1252708"/>
                  <a:pt x="8879522" y="1206211"/>
                </a:cubicBezTo>
                <a:cubicBezTo>
                  <a:pt x="8715184" y="1154646"/>
                  <a:pt x="8549386" y="1105406"/>
                  <a:pt x="8382064" y="1058484"/>
                </a:cubicBezTo>
                <a:close/>
                <a:moveTo>
                  <a:pt x="8345615" y="1048285"/>
                </a:moveTo>
                <a:cubicBezTo>
                  <a:pt x="8010525" y="954784"/>
                  <a:pt x="7670420" y="870487"/>
                  <a:pt x="7325296" y="795401"/>
                </a:cubicBezTo>
                <a:lnTo>
                  <a:pt x="7329995" y="793817"/>
                </a:lnTo>
                <a:cubicBezTo>
                  <a:pt x="8026718" y="726035"/>
                  <a:pt x="8740077" y="690497"/>
                  <a:pt x="9465691" y="686886"/>
                </a:cubicBezTo>
                <a:cubicBezTo>
                  <a:pt x="9415844" y="699556"/>
                  <a:pt x="9366250" y="712498"/>
                  <a:pt x="9316910" y="725718"/>
                </a:cubicBezTo>
                <a:cubicBezTo>
                  <a:pt x="8987155" y="814348"/>
                  <a:pt x="8662860" y="922052"/>
                  <a:pt x="8345678" y="1048285"/>
                </a:cubicBezTo>
                <a:close/>
                <a:moveTo>
                  <a:pt x="6496812" y="492409"/>
                </a:moveTo>
                <a:cubicBezTo>
                  <a:pt x="6401308" y="523112"/>
                  <a:pt x="6306966" y="554975"/>
                  <a:pt x="6213793" y="588001"/>
                </a:cubicBezTo>
                <a:cubicBezTo>
                  <a:pt x="6141149" y="576682"/>
                  <a:pt x="6068397" y="565745"/>
                  <a:pt x="5995543" y="555186"/>
                </a:cubicBezTo>
                <a:cubicBezTo>
                  <a:pt x="6162040" y="532719"/>
                  <a:pt x="6329128" y="511793"/>
                  <a:pt x="6496812" y="492409"/>
                </a:cubicBezTo>
                <a:close/>
                <a:moveTo>
                  <a:pt x="6194997" y="594652"/>
                </a:moveTo>
                <a:cubicBezTo>
                  <a:pt x="6126753" y="619020"/>
                  <a:pt x="6059024" y="644082"/>
                  <a:pt x="5991797" y="669846"/>
                </a:cubicBezTo>
                <a:cubicBezTo>
                  <a:pt x="5863317" y="649023"/>
                  <a:pt x="5734196" y="629472"/>
                  <a:pt x="5604447" y="611186"/>
                </a:cubicBezTo>
                <a:cubicBezTo>
                  <a:pt x="5722982" y="593279"/>
                  <a:pt x="5841810" y="576175"/>
                  <a:pt x="5960936" y="559874"/>
                </a:cubicBezTo>
                <a:cubicBezTo>
                  <a:pt x="6039250" y="570939"/>
                  <a:pt x="6117273" y="582532"/>
                  <a:pt x="6194997" y="594652"/>
                </a:cubicBezTo>
                <a:close/>
                <a:moveTo>
                  <a:pt x="5083747" y="454400"/>
                </a:moveTo>
                <a:cubicBezTo>
                  <a:pt x="5366785" y="482020"/>
                  <a:pt x="5647881" y="515531"/>
                  <a:pt x="5927027" y="554933"/>
                </a:cubicBezTo>
                <a:cubicBezTo>
                  <a:pt x="5808199" y="571361"/>
                  <a:pt x="5689664" y="588571"/>
                  <a:pt x="5571427" y="606561"/>
                </a:cubicBezTo>
                <a:cubicBezTo>
                  <a:pt x="5351291" y="576028"/>
                  <a:pt x="5129422" y="549211"/>
                  <a:pt x="4905820" y="526110"/>
                </a:cubicBezTo>
                <a:cubicBezTo>
                  <a:pt x="4857134" y="521126"/>
                  <a:pt x="4808455" y="516291"/>
                  <a:pt x="4759770" y="511603"/>
                </a:cubicBezTo>
                <a:cubicBezTo>
                  <a:pt x="4826953" y="487911"/>
                  <a:pt x="4894688" y="465043"/>
                  <a:pt x="4962970" y="442998"/>
                </a:cubicBezTo>
                <a:cubicBezTo>
                  <a:pt x="5002721" y="446735"/>
                  <a:pt x="5043170" y="450409"/>
                  <a:pt x="5083556" y="454400"/>
                </a:cubicBezTo>
                <a:close/>
                <a:moveTo>
                  <a:pt x="4635564" y="375089"/>
                </a:moveTo>
                <a:cubicBezTo>
                  <a:pt x="4967586" y="325128"/>
                  <a:pt x="5282965" y="286676"/>
                  <a:pt x="5581714" y="259733"/>
                </a:cubicBezTo>
                <a:cubicBezTo>
                  <a:pt x="5371230" y="309946"/>
                  <a:pt x="5164392" y="367888"/>
                  <a:pt x="4961192" y="433559"/>
                </a:cubicBezTo>
                <a:cubicBezTo>
                  <a:pt x="4807268" y="419496"/>
                  <a:pt x="4652753" y="407185"/>
                  <a:pt x="4497642" y="396627"/>
                </a:cubicBezTo>
                <a:cubicBezTo>
                  <a:pt x="4544041" y="389152"/>
                  <a:pt x="4590015" y="381973"/>
                  <a:pt x="4635564" y="375089"/>
                </a:cubicBezTo>
                <a:close/>
                <a:moveTo>
                  <a:pt x="4455668" y="403089"/>
                </a:moveTo>
                <a:cubicBezTo>
                  <a:pt x="4617085" y="413731"/>
                  <a:pt x="4777950" y="426295"/>
                  <a:pt x="4938268" y="440780"/>
                </a:cubicBezTo>
                <a:cubicBezTo>
                  <a:pt x="4870533" y="462910"/>
                  <a:pt x="4803312" y="485821"/>
                  <a:pt x="4736592" y="509513"/>
                </a:cubicBezTo>
                <a:cubicBezTo>
                  <a:pt x="4529754" y="490044"/>
                  <a:pt x="4321601" y="473869"/>
                  <a:pt x="4112133" y="460988"/>
                </a:cubicBezTo>
                <a:cubicBezTo>
                  <a:pt x="4228548" y="440421"/>
                  <a:pt x="4343146" y="421122"/>
                  <a:pt x="4455922" y="403089"/>
                </a:cubicBezTo>
                <a:close/>
                <a:moveTo>
                  <a:pt x="3476879" y="361659"/>
                </a:moveTo>
                <a:cubicBezTo>
                  <a:pt x="3790823" y="367614"/>
                  <a:pt x="4102970" y="380516"/>
                  <a:pt x="4413314" y="400365"/>
                </a:cubicBezTo>
                <a:cubicBezTo>
                  <a:pt x="4301300" y="418525"/>
                  <a:pt x="4187615" y="437909"/>
                  <a:pt x="4072255" y="458518"/>
                </a:cubicBezTo>
                <a:cubicBezTo>
                  <a:pt x="3812331" y="443018"/>
                  <a:pt x="3550603" y="432461"/>
                  <a:pt x="3287078" y="426844"/>
                </a:cubicBezTo>
                <a:cubicBezTo>
                  <a:pt x="3349771" y="404461"/>
                  <a:pt x="3413043" y="382733"/>
                  <a:pt x="3476879" y="361659"/>
                </a:cubicBezTo>
                <a:close/>
                <a:moveTo>
                  <a:pt x="2518029" y="364890"/>
                </a:moveTo>
                <a:cubicBezTo>
                  <a:pt x="2829604" y="356992"/>
                  <a:pt x="3139631" y="355725"/>
                  <a:pt x="3448114" y="361089"/>
                </a:cubicBezTo>
                <a:cubicBezTo>
                  <a:pt x="3385039" y="382205"/>
                  <a:pt x="3322384" y="403891"/>
                  <a:pt x="3260154" y="426147"/>
                </a:cubicBezTo>
                <a:cubicBezTo>
                  <a:pt x="2880932" y="418630"/>
                  <a:pt x="2498427" y="421438"/>
                  <a:pt x="2112645" y="434572"/>
                </a:cubicBezTo>
                <a:cubicBezTo>
                  <a:pt x="2243709" y="410923"/>
                  <a:pt x="2378856" y="387695"/>
                  <a:pt x="2518093" y="364890"/>
                </a:cubicBezTo>
                <a:close/>
                <a:moveTo>
                  <a:pt x="1588961" y="408220"/>
                </a:moveTo>
                <a:cubicBezTo>
                  <a:pt x="1876444" y="388751"/>
                  <a:pt x="2162893" y="374941"/>
                  <a:pt x="2448306" y="366790"/>
                </a:cubicBezTo>
                <a:cubicBezTo>
                  <a:pt x="2310511" y="389680"/>
                  <a:pt x="2176799" y="413118"/>
                  <a:pt x="2047177" y="437106"/>
                </a:cubicBezTo>
                <a:cubicBezTo>
                  <a:pt x="1839405" y="444624"/>
                  <a:pt x="1630851" y="455181"/>
                  <a:pt x="1421511" y="468780"/>
                </a:cubicBezTo>
                <a:cubicBezTo>
                  <a:pt x="1477474" y="447918"/>
                  <a:pt x="1533290" y="427731"/>
                  <a:pt x="1588961" y="408220"/>
                </a:cubicBezTo>
                <a:close/>
                <a:moveTo>
                  <a:pt x="1390714" y="480373"/>
                </a:moveTo>
                <a:cubicBezTo>
                  <a:pt x="1588370" y="467196"/>
                  <a:pt x="1785366" y="456638"/>
                  <a:pt x="1981708" y="448699"/>
                </a:cubicBezTo>
                <a:cubicBezTo>
                  <a:pt x="1832610" y="476529"/>
                  <a:pt x="1689907" y="504339"/>
                  <a:pt x="1553591" y="532128"/>
                </a:cubicBezTo>
                <a:cubicBezTo>
                  <a:pt x="1440771" y="536900"/>
                  <a:pt x="1327766" y="542411"/>
                  <a:pt x="1214565" y="548662"/>
                </a:cubicBezTo>
                <a:cubicBezTo>
                  <a:pt x="1273448" y="524970"/>
                  <a:pt x="1332167" y="502207"/>
                  <a:pt x="1390714" y="480373"/>
                </a:cubicBezTo>
                <a:close/>
                <a:moveTo>
                  <a:pt x="1186879" y="559747"/>
                </a:moveTo>
                <a:cubicBezTo>
                  <a:pt x="1289749" y="554004"/>
                  <a:pt x="1392320" y="548894"/>
                  <a:pt x="1494600" y="544417"/>
                </a:cubicBezTo>
                <a:cubicBezTo>
                  <a:pt x="1342835" y="576091"/>
                  <a:pt x="1200087" y="606688"/>
                  <a:pt x="1067562" y="636462"/>
                </a:cubicBezTo>
                <a:lnTo>
                  <a:pt x="997395" y="638362"/>
                </a:lnTo>
                <a:cubicBezTo>
                  <a:pt x="1058564" y="612263"/>
                  <a:pt x="1121728" y="586058"/>
                  <a:pt x="1186879" y="559747"/>
                </a:cubicBezTo>
                <a:close/>
                <a:moveTo>
                  <a:pt x="973709" y="648434"/>
                </a:moveTo>
                <a:lnTo>
                  <a:pt x="1019683" y="647167"/>
                </a:lnTo>
                <a:cubicBezTo>
                  <a:pt x="988651" y="654218"/>
                  <a:pt x="958196" y="661186"/>
                  <a:pt x="928306" y="668072"/>
                </a:cubicBezTo>
                <a:close/>
                <a:moveTo>
                  <a:pt x="881189" y="688787"/>
                </a:moveTo>
                <a:cubicBezTo>
                  <a:pt x="941134" y="674806"/>
                  <a:pt x="1003662" y="660489"/>
                  <a:pt x="1068769" y="645837"/>
                </a:cubicBezTo>
                <a:cubicBezTo>
                  <a:pt x="1624648" y="631605"/>
                  <a:pt x="2167528" y="633167"/>
                  <a:pt x="2697417" y="650525"/>
                </a:cubicBezTo>
                <a:cubicBezTo>
                  <a:pt x="2622442" y="683592"/>
                  <a:pt x="2548211" y="717629"/>
                  <a:pt x="2474722" y="752641"/>
                </a:cubicBezTo>
                <a:cubicBezTo>
                  <a:pt x="2415458" y="780894"/>
                  <a:pt x="2356866" y="809762"/>
                  <a:pt x="2298954" y="839238"/>
                </a:cubicBezTo>
                <a:cubicBezTo>
                  <a:pt x="1985899" y="916649"/>
                  <a:pt x="1691196" y="994440"/>
                  <a:pt x="1423988" y="1067986"/>
                </a:cubicBezTo>
                <a:cubicBezTo>
                  <a:pt x="1046461" y="1027399"/>
                  <a:pt x="665461" y="997372"/>
                  <a:pt x="280988" y="977906"/>
                </a:cubicBezTo>
                <a:cubicBezTo>
                  <a:pt x="431864" y="898975"/>
                  <a:pt x="636842" y="796795"/>
                  <a:pt x="881189" y="688850"/>
                </a:cubicBezTo>
                <a:close/>
                <a:moveTo>
                  <a:pt x="138557" y="1054493"/>
                </a:moveTo>
                <a:cubicBezTo>
                  <a:pt x="174181" y="1034855"/>
                  <a:pt x="216345" y="1012050"/>
                  <a:pt x="264541" y="986648"/>
                </a:cubicBezTo>
                <a:cubicBezTo>
                  <a:pt x="645839" y="1005779"/>
                  <a:pt x="1023938" y="1035235"/>
                  <a:pt x="1398842" y="1075018"/>
                </a:cubicBezTo>
                <a:cubicBezTo>
                  <a:pt x="1319848" y="1096809"/>
                  <a:pt x="1243374" y="1118202"/>
                  <a:pt x="1169416" y="1139189"/>
                </a:cubicBezTo>
                <a:cubicBezTo>
                  <a:pt x="829354" y="1102194"/>
                  <a:pt x="485732" y="1073960"/>
                  <a:pt x="138557" y="1054493"/>
                </a:cubicBezTo>
                <a:close/>
                <a:moveTo>
                  <a:pt x="1170178" y="1148818"/>
                </a:moveTo>
                <a:cubicBezTo>
                  <a:pt x="1196975" y="1151732"/>
                  <a:pt x="1223772" y="1154583"/>
                  <a:pt x="1250442" y="1157623"/>
                </a:cubicBezTo>
                <a:cubicBezTo>
                  <a:pt x="1384891" y="1172827"/>
                  <a:pt x="1518749" y="1189443"/>
                  <a:pt x="1652016" y="1207478"/>
                </a:cubicBezTo>
                <a:cubicBezTo>
                  <a:pt x="1603883" y="1238056"/>
                  <a:pt x="1556239" y="1269096"/>
                  <a:pt x="1509078" y="1300599"/>
                </a:cubicBezTo>
                <a:cubicBezTo>
                  <a:pt x="1397908" y="1285142"/>
                  <a:pt x="1286085" y="1270617"/>
                  <a:pt x="1173607" y="1257016"/>
                </a:cubicBezTo>
                <a:cubicBezTo>
                  <a:pt x="1083393" y="1246038"/>
                  <a:pt x="992740" y="1235731"/>
                  <a:pt x="901637" y="1226102"/>
                </a:cubicBezTo>
                <a:cubicBezTo>
                  <a:pt x="986409" y="1201333"/>
                  <a:pt x="1076135" y="1175487"/>
                  <a:pt x="1170178" y="1148818"/>
                </a:cubicBezTo>
                <a:close/>
                <a:moveTo>
                  <a:pt x="877697" y="1233070"/>
                </a:moveTo>
                <a:cubicBezTo>
                  <a:pt x="976249" y="1243459"/>
                  <a:pt x="1074357" y="1254564"/>
                  <a:pt x="1172020" y="1266391"/>
                </a:cubicBezTo>
                <a:cubicBezTo>
                  <a:pt x="1280941" y="1279568"/>
                  <a:pt x="1389272" y="1293631"/>
                  <a:pt x="1497013" y="1308581"/>
                </a:cubicBezTo>
                <a:cubicBezTo>
                  <a:pt x="1430547" y="1353178"/>
                  <a:pt x="1365104" y="1398725"/>
                  <a:pt x="1300671" y="1445222"/>
                </a:cubicBezTo>
                <a:cubicBezTo>
                  <a:pt x="1236110" y="1436055"/>
                  <a:pt x="1171258" y="1427105"/>
                  <a:pt x="1106107" y="1418362"/>
                </a:cubicBezTo>
                <a:cubicBezTo>
                  <a:pt x="906336" y="1391756"/>
                  <a:pt x="703771" y="1367792"/>
                  <a:pt x="498412" y="1346463"/>
                </a:cubicBezTo>
                <a:cubicBezTo>
                  <a:pt x="609283" y="1312635"/>
                  <a:pt x="736664" y="1274436"/>
                  <a:pt x="877697" y="1233070"/>
                </a:cubicBezTo>
                <a:close/>
                <a:moveTo>
                  <a:pt x="475107" y="1353431"/>
                </a:moveTo>
                <a:cubicBezTo>
                  <a:pt x="687705" y="1375349"/>
                  <a:pt x="897426" y="1400036"/>
                  <a:pt x="1104265" y="1427485"/>
                </a:cubicBezTo>
                <a:cubicBezTo>
                  <a:pt x="1166324" y="1435929"/>
                  <a:pt x="1228109" y="1444379"/>
                  <a:pt x="1289622" y="1452824"/>
                </a:cubicBezTo>
                <a:cubicBezTo>
                  <a:pt x="1226801" y="1498181"/>
                  <a:pt x="1165035" y="1544380"/>
                  <a:pt x="1104329" y="1591429"/>
                </a:cubicBezTo>
                <a:cubicBezTo>
                  <a:pt x="994264" y="1550842"/>
                  <a:pt x="881189" y="1510489"/>
                  <a:pt x="765112" y="1470371"/>
                </a:cubicBezTo>
                <a:cubicBezTo>
                  <a:pt x="658476" y="1433547"/>
                  <a:pt x="551223" y="1397648"/>
                  <a:pt x="443357" y="1362680"/>
                </a:cubicBezTo>
                <a:close/>
                <a:moveTo>
                  <a:pt x="384112" y="1344182"/>
                </a:moveTo>
                <a:lnTo>
                  <a:pt x="450914" y="1351151"/>
                </a:lnTo>
                <a:lnTo>
                  <a:pt x="427736" y="1358246"/>
                </a:lnTo>
                <a:close/>
                <a:moveTo>
                  <a:pt x="388874" y="1523330"/>
                </a:moveTo>
                <a:cubicBezTo>
                  <a:pt x="316908" y="1497991"/>
                  <a:pt x="244496" y="1472968"/>
                  <a:pt x="171641" y="1448263"/>
                </a:cubicBezTo>
                <a:cubicBezTo>
                  <a:pt x="238760" y="1427041"/>
                  <a:pt x="324866" y="1399992"/>
                  <a:pt x="427609" y="1368318"/>
                </a:cubicBezTo>
                <a:cubicBezTo>
                  <a:pt x="539539" y="1404426"/>
                  <a:pt x="650856" y="1441548"/>
                  <a:pt x="761556" y="1479683"/>
                </a:cubicBezTo>
                <a:cubicBezTo>
                  <a:pt x="875856" y="1519168"/>
                  <a:pt x="987152" y="1558868"/>
                  <a:pt x="1095439" y="1598777"/>
                </a:cubicBezTo>
                <a:lnTo>
                  <a:pt x="1090930" y="1602198"/>
                </a:lnTo>
                <a:cubicBezTo>
                  <a:pt x="1036365" y="1644767"/>
                  <a:pt x="984104" y="1686704"/>
                  <a:pt x="934149" y="1728006"/>
                </a:cubicBezTo>
                <a:cubicBezTo>
                  <a:pt x="761892" y="1659591"/>
                  <a:pt x="580136" y="1591429"/>
                  <a:pt x="388874" y="1523520"/>
                </a:cubicBezTo>
                <a:close/>
                <a:moveTo>
                  <a:pt x="935927" y="1738712"/>
                </a:moveTo>
                <a:cubicBezTo>
                  <a:pt x="967042" y="1751046"/>
                  <a:pt x="997839" y="1763399"/>
                  <a:pt x="1028319" y="1775770"/>
                </a:cubicBezTo>
                <a:cubicBezTo>
                  <a:pt x="967785" y="1798956"/>
                  <a:pt x="910762" y="1821172"/>
                  <a:pt x="857250" y="1842412"/>
                </a:cubicBezTo>
                <a:cubicBezTo>
                  <a:pt x="832104" y="1852377"/>
                  <a:pt x="807485" y="1862196"/>
                  <a:pt x="783400" y="1871869"/>
                </a:cubicBezTo>
                <a:lnTo>
                  <a:pt x="781431" y="1870982"/>
                </a:lnTo>
                <a:cubicBezTo>
                  <a:pt x="830072" y="1828077"/>
                  <a:pt x="881571" y="1784050"/>
                  <a:pt x="935927" y="1738902"/>
                </a:cubicBezTo>
                <a:close/>
                <a:moveTo>
                  <a:pt x="593852" y="2030872"/>
                </a:moveTo>
                <a:cubicBezTo>
                  <a:pt x="566885" y="2018962"/>
                  <a:pt x="539496" y="2006990"/>
                  <a:pt x="511683" y="1994954"/>
                </a:cubicBezTo>
                <a:cubicBezTo>
                  <a:pt x="578569" y="1966403"/>
                  <a:pt x="651637" y="1935932"/>
                  <a:pt x="730885" y="1903543"/>
                </a:cubicBezTo>
                <a:cubicBezTo>
                  <a:pt x="682415" y="1947208"/>
                  <a:pt x="636734" y="1989651"/>
                  <a:pt x="593852" y="2030872"/>
                </a:cubicBezTo>
                <a:close/>
                <a:moveTo>
                  <a:pt x="603123" y="2034989"/>
                </a:moveTo>
                <a:cubicBezTo>
                  <a:pt x="650621" y="1989588"/>
                  <a:pt x="701866" y="1942267"/>
                  <a:pt x="756857" y="1893027"/>
                </a:cubicBezTo>
                <a:lnTo>
                  <a:pt x="783273" y="1882321"/>
                </a:lnTo>
                <a:cubicBezTo>
                  <a:pt x="1089279" y="2013261"/>
                  <a:pt x="1355471" y="2141160"/>
                  <a:pt x="1581214" y="2258797"/>
                </a:cubicBezTo>
                <a:cubicBezTo>
                  <a:pt x="1484122" y="2304534"/>
                  <a:pt x="1396683" y="2347484"/>
                  <a:pt x="1319086" y="2386886"/>
                </a:cubicBezTo>
                <a:cubicBezTo>
                  <a:pt x="1124014" y="2280525"/>
                  <a:pt x="885889" y="2160164"/>
                  <a:pt x="603314" y="2034989"/>
                </a:cubicBezTo>
                <a:close/>
                <a:moveTo>
                  <a:pt x="1675067" y="2594223"/>
                </a:moveTo>
                <a:cubicBezTo>
                  <a:pt x="1654620" y="2581553"/>
                  <a:pt x="1633455" y="2568567"/>
                  <a:pt x="1611567" y="2555264"/>
                </a:cubicBezTo>
                <a:cubicBezTo>
                  <a:pt x="1530795" y="2506233"/>
                  <a:pt x="1436561" y="2451437"/>
                  <a:pt x="1328865" y="2392397"/>
                </a:cubicBezTo>
                <a:cubicBezTo>
                  <a:pt x="1406652" y="2352995"/>
                  <a:pt x="1494282" y="2310045"/>
                  <a:pt x="1591501" y="2264308"/>
                </a:cubicBezTo>
                <a:cubicBezTo>
                  <a:pt x="1680401" y="2310761"/>
                  <a:pt x="1762951" y="2355231"/>
                  <a:pt x="1839151" y="2397718"/>
                </a:cubicBezTo>
                <a:cubicBezTo>
                  <a:pt x="1760601" y="2486025"/>
                  <a:pt x="1706182" y="2553934"/>
                  <a:pt x="1675067" y="2594223"/>
                </a:cubicBezTo>
                <a:close/>
                <a:moveTo>
                  <a:pt x="1845564" y="2390497"/>
                </a:moveTo>
                <a:cubicBezTo>
                  <a:pt x="1770761" y="2348687"/>
                  <a:pt x="1689716" y="2304914"/>
                  <a:pt x="1602423" y="2259177"/>
                </a:cubicBezTo>
                <a:lnTo>
                  <a:pt x="1612773" y="2254362"/>
                </a:lnTo>
                <a:cubicBezTo>
                  <a:pt x="1686687" y="2219775"/>
                  <a:pt x="1768602" y="2182653"/>
                  <a:pt x="1858518" y="2142997"/>
                </a:cubicBezTo>
                <a:cubicBezTo>
                  <a:pt x="1910080" y="2167747"/>
                  <a:pt x="1960055" y="2192174"/>
                  <a:pt x="2008442" y="2216290"/>
                </a:cubicBezTo>
                <a:cubicBezTo>
                  <a:pt x="1946021" y="2280145"/>
                  <a:pt x="1891792" y="2338678"/>
                  <a:pt x="1845564" y="2390497"/>
                </a:cubicBezTo>
                <a:close/>
                <a:moveTo>
                  <a:pt x="2015427" y="2209195"/>
                </a:moveTo>
                <a:cubicBezTo>
                  <a:pt x="1968437" y="2185839"/>
                  <a:pt x="1919967" y="2162084"/>
                  <a:pt x="1870012" y="2137929"/>
                </a:cubicBezTo>
                <a:cubicBezTo>
                  <a:pt x="1952733" y="2101694"/>
                  <a:pt x="2042033" y="2063686"/>
                  <a:pt x="2137918" y="2023903"/>
                </a:cubicBezTo>
                <a:lnTo>
                  <a:pt x="2183321" y="2044428"/>
                </a:lnTo>
                <a:cubicBezTo>
                  <a:pt x="2122043" y="2102455"/>
                  <a:pt x="2066099" y="2157504"/>
                  <a:pt x="2015427" y="2209195"/>
                </a:cubicBezTo>
                <a:close/>
                <a:moveTo>
                  <a:pt x="2637727" y="2541644"/>
                </a:moveTo>
                <a:lnTo>
                  <a:pt x="2576132" y="2506486"/>
                </a:lnTo>
                <a:cubicBezTo>
                  <a:pt x="2425129" y="2420840"/>
                  <a:pt x="2240598" y="2321321"/>
                  <a:pt x="2024253" y="2213440"/>
                </a:cubicBezTo>
                <a:cubicBezTo>
                  <a:pt x="2073974" y="2162762"/>
                  <a:pt x="2130171" y="2107649"/>
                  <a:pt x="2192719" y="2048736"/>
                </a:cubicBezTo>
                <a:cubicBezTo>
                  <a:pt x="2474087" y="2176761"/>
                  <a:pt x="2717419" y="2297692"/>
                  <a:pt x="2919984" y="2404307"/>
                </a:cubicBezTo>
                <a:cubicBezTo>
                  <a:pt x="2804160" y="2457899"/>
                  <a:pt x="2709736" y="2504713"/>
                  <a:pt x="2637536" y="2541644"/>
                </a:cubicBezTo>
                <a:close/>
                <a:moveTo>
                  <a:pt x="3194558" y="2542531"/>
                </a:moveTo>
                <a:cubicBezTo>
                  <a:pt x="3166745" y="2526948"/>
                  <a:pt x="3138170" y="2511111"/>
                  <a:pt x="3108833" y="2495020"/>
                </a:cubicBezTo>
                <a:cubicBezTo>
                  <a:pt x="3056681" y="2466470"/>
                  <a:pt x="3000864" y="2436443"/>
                  <a:pt x="2941384" y="2404940"/>
                </a:cubicBezTo>
                <a:cubicBezTo>
                  <a:pt x="2999378" y="2378163"/>
                  <a:pt x="3062459" y="2349783"/>
                  <a:pt x="3130614" y="2319801"/>
                </a:cubicBezTo>
                <a:cubicBezTo>
                  <a:pt x="3253804" y="2265955"/>
                  <a:pt x="3401759" y="2204001"/>
                  <a:pt x="3573018" y="2137106"/>
                </a:cubicBezTo>
                <a:cubicBezTo>
                  <a:pt x="3388678" y="2312199"/>
                  <a:pt x="3264662" y="2455175"/>
                  <a:pt x="3194114" y="2542531"/>
                </a:cubicBezTo>
                <a:close/>
                <a:moveTo>
                  <a:pt x="3591751" y="2119749"/>
                </a:moveTo>
                <a:cubicBezTo>
                  <a:pt x="3411029" y="2190001"/>
                  <a:pt x="3255582" y="2254933"/>
                  <a:pt x="3127121" y="2311122"/>
                </a:cubicBezTo>
                <a:cubicBezTo>
                  <a:pt x="3056128" y="2342162"/>
                  <a:pt x="2990704" y="2371575"/>
                  <a:pt x="2930843" y="2399365"/>
                </a:cubicBezTo>
                <a:cubicBezTo>
                  <a:pt x="2727643" y="2292371"/>
                  <a:pt x="2483231" y="2170680"/>
                  <a:pt x="2200212" y="2041831"/>
                </a:cubicBezTo>
                <a:cubicBezTo>
                  <a:pt x="2226837" y="2016916"/>
                  <a:pt x="2254587" y="1991406"/>
                  <a:pt x="2283460" y="1965307"/>
                </a:cubicBezTo>
                <a:cubicBezTo>
                  <a:pt x="2459800" y="1894991"/>
                  <a:pt x="2655062" y="1821317"/>
                  <a:pt x="2868486" y="1746440"/>
                </a:cubicBezTo>
                <a:cubicBezTo>
                  <a:pt x="3170663" y="1816839"/>
                  <a:pt x="3463970" y="1894085"/>
                  <a:pt x="3748405" y="1978166"/>
                </a:cubicBezTo>
                <a:cubicBezTo>
                  <a:pt x="3692144" y="2027153"/>
                  <a:pt x="3639865" y="2074347"/>
                  <a:pt x="3591560" y="2119749"/>
                </a:cubicBezTo>
                <a:close/>
                <a:moveTo>
                  <a:pt x="3614928" y="2110753"/>
                </a:moveTo>
                <a:cubicBezTo>
                  <a:pt x="3659207" y="2069621"/>
                  <a:pt x="3707276" y="2026501"/>
                  <a:pt x="3759137" y="1981397"/>
                </a:cubicBezTo>
                <a:cubicBezTo>
                  <a:pt x="3796430" y="1992502"/>
                  <a:pt x="3833514" y="2003695"/>
                  <a:pt x="3870389" y="2014971"/>
                </a:cubicBezTo>
                <a:cubicBezTo>
                  <a:pt x="3780346" y="2047659"/>
                  <a:pt x="3695129" y="2079586"/>
                  <a:pt x="3614738" y="2110753"/>
                </a:cubicBezTo>
                <a:close/>
                <a:moveTo>
                  <a:pt x="3885184" y="2009397"/>
                </a:moveTo>
                <a:cubicBezTo>
                  <a:pt x="3846195" y="1997487"/>
                  <a:pt x="3807016" y="1985660"/>
                  <a:pt x="3767646" y="1973922"/>
                </a:cubicBezTo>
                <a:cubicBezTo>
                  <a:pt x="3822129" y="1926791"/>
                  <a:pt x="3880822" y="1878014"/>
                  <a:pt x="3943731" y="1827589"/>
                </a:cubicBezTo>
                <a:cubicBezTo>
                  <a:pt x="4026535" y="1851997"/>
                  <a:pt x="4108748" y="1876981"/>
                  <a:pt x="4190365" y="1902529"/>
                </a:cubicBezTo>
                <a:cubicBezTo>
                  <a:pt x="4083260" y="1938764"/>
                  <a:pt x="3981469" y="1974429"/>
                  <a:pt x="3884994" y="2009523"/>
                </a:cubicBezTo>
                <a:close/>
                <a:moveTo>
                  <a:pt x="4296728" y="2142427"/>
                </a:moveTo>
                <a:cubicBezTo>
                  <a:pt x="4166851" y="2097957"/>
                  <a:pt x="4034708" y="2055089"/>
                  <a:pt x="3900297" y="2013831"/>
                </a:cubicBezTo>
                <a:cubicBezTo>
                  <a:pt x="3996900" y="1978863"/>
                  <a:pt x="4098715" y="1943281"/>
                  <a:pt x="4205732" y="1907090"/>
                </a:cubicBezTo>
                <a:cubicBezTo>
                  <a:pt x="4323252" y="1944041"/>
                  <a:pt x="4439666" y="1982221"/>
                  <a:pt x="4554982" y="2021623"/>
                </a:cubicBezTo>
                <a:cubicBezTo>
                  <a:pt x="4694047" y="2069260"/>
                  <a:pt x="4827397" y="2117278"/>
                  <a:pt x="4955032" y="2165676"/>
                </a:cubicBezTo>
                <a:cubicBezTo>
                  <a:pt x="4935982" y="2183983"/>
                  <a:pt x="4918266" y="2201657"/>
                  <a:pt x="4901375" y="2218698"/>
                </a:cubicBezTo>
                <a:cubicBezTo>
                  <a:pt x="4863910" y="2256453"/>
                  <a:pt x="4829747" y="2292352"/>
                  <a:pt x="4798886" y="2326389"/>
                </a:cubicBezTo>
                <a:cubicBezTo>
                  <a:pt x="4642377" y="2265366"/>
                  <a:pt x="4474928" y="2204172"/>
                  <a:pt x="4296537" y="2142807"/>
                </a:cubicBezTo>
                <a:close/>
                <a:moveTo>
                  <a:pt x="4772978" y="2368515"/>
                </a:moveTo>
                <a:cubicBezTo>
                  <a:pt x="4782058" y="2358379"/>
                  <a:pt x="4791393" y="2347990"/>
                  <a:pt x="4801108" y="2337348"/>
                </a:cubicBezTo>
                <a:lnTo>
                  <a:pt x="4827016" y="2347547"/>
                </a:lnTo>
                <a:cubicBezTo>
                  <a:pt x="4808220" y="2355085"/>
                  <a:pt x="4790123" y="2362054"/>
                  <a:pt x="4772660" y="2369212"/>
                </a:cubicBezTo>
                <a:close/>
                <a:moveTo>
                  <a:pt x="4840097" y="2342479"/>
                </a:moveTo>
                <a:lnTo>
                  <a:pt x="4807966" y="2329810"/>
                </a:lnTo>
                <a:cubicBezTo>
                  <a:pt x="4838192" y="2296913"/>
                  <a:pt x="4871447" y="2262110"/>
                  <a:pt x="4907725" y="2225412"/>
                </a:cubicBezTo>
                <a:cubicBezTo>
                  <a:pt x="4926775" y="2206408"/>
                  <a:pt x="4945444" y="2187911"/>
                  <a:pt x="4964494" y="2169413"/>
                </a:cubicBezTo>
                <a:cubicBezTo>
                  <a:pt x="5021599" y="2191078"/>
                  <a:pt x="5077505" y="2212743"/>
                  <a:pt x="5132197" y="2234408"/>
                </a:cubicBezTo>
                <a:cubicBezTo>
                  <a:pt x="5023993" y="2273240"/>
                  <a:pt x="4926457" y="2309538"/>
                  <a:pt x="4839780" y="2342859"/>
                </a:cubicBezTo>
                <a:close/>
                <a:moveTo>
                  <a:pt x="4972050" y="2162128"/>
                </a:moveTo>
                <a:cubicBezTo>
                  <a:pt x="5018831" y="2117025"/>
                  <a:pt x="5066284" y="2073296"/>
                  <a:pt x="5114417" y="2030935"/>
                </a:cubicBezTo>
                <a:cubicBezTo>
                  <a:pt x="5215636" y="2066790"/>
                  <a:pt x="5313979" y="2102689"/>
                  <a:pt x="5409438" y="2138626"/>
                </a:cubicBezTo>
                <a:cubicBezTo>
                  <a:pt x="5315884" y="2169749"/>
                  <a:pt x="5228000" y="2199966"/>
                  <a:pt x="5145786" y="2229277"/>
                </a:cubicBezTo>
                <a:cubicBezTo>
                  <a:pt x="5088935" y="2207276"/>
                  <a:pt x="5030915" y="2185016"/>
                  <a:pt x="4971733" y="2162508"/>
                </a:cubicBezTo>
                <a:close/>
                <a:moveTo>
                  <a:pt x="5994400" y="2603662"/>
                </a:moveTo>
                <a:cubicBezTo>
                  <a:pt x="5757228" y="2487545"/>
                  <a:pt x="5478463" y="2361864"/>
                  <a:pt x="5159248" y="2234851"/>
                </a:cubicBezTo>
                <a:cubicBezTo>
                  <a:pt x="5241627" y="2205629"/>
                  <a:pt x="5329701" y="2175387"/>
                  <a:pt x="5423472" y="2144137"/>
                </a:cubicBezTo>
                <a:cubicBezTo>
                  <a:pt x="5686870" y="2243910"/>
                  <a:pt x="5927662" y="2343619"/>
                  <a:pt x="6144768" y="2439528"/>
                </a:cubicBezTo>
                <a:cubicBezTo>
                  <a:pt x="6071299" y="2514405"/>
                  <a:pt x="6021515" y="2571291"/>
                  <a:pt x="5994083" y="2604042"/>
                </a:cubicBezTo>
                <a:close/>
                <a:moveTo>
                  <a:pt x="6045200" y="2628621"/>
                </a:moveTo>
                <a:lnTo>
                  <a:pt x="6003354" y="2607969"/>
                </a:lnTo>
                <a:cubicBezTo>
                  <a:pt x="6031294" y="2574775"/>
                  <a:pt x="6081268" y="2517826"/>
                  <a:pt x="6154293" y="2443645"/>
                </a:cubicBezTo>
                <a:cubicBezTo>
                  <a:pt x="6209919" y="2468269"/>
                  <a:pt x="6263977" y="2492632"/>
                  <a:pt x="6316472" y="2516749"/>
                </a:cubicBezTo>
                <a:cubicBezTo>
                  <a:pt x="6196775" y="2562486"/>
                  <a:pt x="6105144" y="2601001"/>
                  <a:pt x="6044692" y="2628938"/>
                </a:cubicBezTo>
                <a:close/>
                <a:moveTo>
                  <a:pt x="6328474" y="2512378"/>
                </a:moveTo>
                <a:cubicBezTo>
                  <a:pt x="6274327" y="2487501"/>
                  <a:pt x="6218473" y="2462314"/>
                  <a:pt x="6160897" y="2436804"/>
                </a:cubicBezTo>
                <a:cubicBezTo>
                  <a:pt x="6204141" y="2393094"/>
                  <a:pt x="6255068" y="2343746"/>
                  <a:pt x="6314059" y="2289837"/>
                </a:cubicBezTo>
                <a:lnTo>
                  <a:pt x="6323584" y="2281222"/>
                </a:lnTo>
                <a:cubicBezTo>
                  <a:pt x="6427978" y="2323456"/>
                  <a:pt x="6528182" y="2365303"/>
                  <a:pt x="6624130" y="2406777"/>
                </a:cubicBezTo>
                <a:cubicBezTo>
                  <a:pt x="6512814" y="2444469"/>
                  <a:pt x="6413564" y="2480070"/>
                  <a:pt x="6328474" y="2512378"/>
                </a:cubicBezTo>
                <a:close/>
                <a:moveTo>
                  <a:pt x="8305864" y="1970691"/>
                </a:moveTo>
                <a:cubicBezTo>
                  <a:pt x="8093837" y="2011234"/>
                  <a:pt x="7885176" y="2055957"/>
                  <a:pt x="7680007" y="2104862"/>
                </a:cubicBezTo>
                <a:cubicBezTo>
                  <a:pt x="7269861" y="2202797"/>
                  <a:pt x="6915976" y="2308525"/>
                  <a:pt x="6637528" y="2402216"/>
                </a:cubicBezTo>
                <a:cubicBezTo>
                  <a:pt x="6539929" y="2359982"/>
                  <a:pt x="6437884" y="2317286"/>
                  <a:pt x="6331331" y="2274127"/>
                </a:cubicBezTo>
                <a:cubicBezTo>
                  <a:pt x="6592761" y="2037586"/>
                  <a:pt x="6869303" y="1840195"/>
                  <a:pt x="7107111" y="1688540"/>
                </a:cubicBezTo>
                <a:cubicBezTo>
                  <a:pt x="7407974" y="1624179"/>
                  <a:pt x="7711948" y="1567755"/>
                  <a:pt x="8019034" y="1519275"/>
                </a:cubicBezTo>
                <a:cubicBezTo>
                  <a:pt x="8243062" y="1594659"/>
                  <a:pt x="8448929" y="1670867"/>
                  <a:pt x="8636762" y="1745807"/>
                </a:cubicBezTo>
                <a:cubicBezTo>
                  <a:pt x="8519414" y="1822268"/>
                  <a:pt x="8408797" y="1897841"/>
                  <a:pt x="8305864" y="1970691"/>
                </a:cubicBezTo>
                <a:close/>
                <a:moveTo>
                  <a:pt x="8328407" y="1966447"/>
                </a:moveTo>
                <a:cubicBezTo>
                  <a:pt x="8427974" y="1896194"/>
                  <a:pt x="8534654" y="1823598"/>
                  <a:pt x="8647557" y="1750178"/>
                </a:cubicBezTo>
                <a:cubicBezTo>
                  <a:pt x="8744903" y="1789156"/>
                  <a:pt x="8837422" y="1827671"/>
                  <a:pt x="8924988" y="1865724"/>
                </a:cubicBezTo>
                <a:cubicBezTo>
                  <a:pt x="8723884" y="1895624"/>
                  <a:pt x="8525066" y="1929199"/>
                  <a:pt x="8328470" y="1966447"/>
                </a:cubicBezTo>
                <a:close/>
                <a:moveTo>
                  <a:pt x="8657336" y="1743843"/>
                </a:moveTo>
                <a:cubicBezTo>
                  <a:pt x="8728520" y="1697682"/>
                  <a:pt x="8802116" y="1651336"/>
                  <a:pt x="8878062" y="1604795"/>
                </a:cubicBezTo>
                <a:cubicBezTo>
                  <a:pt x="9052370" y="1673020"/>
                  <a:pt x="9214231" y="1740802"/>
                  <a:pt x="9363520" y="1806874"/>
                </a:cubicBezTo>
                <a:cubicBezTo>
                  <a:pt x="9222359" y="1823769"/>
                  <a:pt x="9082087" y="1842495"/>
                  <a:pt x="8942769" y="1863064"/>
                </a:cubicBezTo>
                <a:cubicBezTo>
                  <a:pt x="8852853" y="1823915"/>
                  <a:pt x="8757730" y="1784177"/>
                  <a:pt x="8657399" y="1743843"/>
                </a:cubicBezTo>
                <a:close/>
                <a:moveTo>
                  <a:pt x="9606534" y="2183286"/>
                </a:moveTo>
                <a:cubicBezTo>
                  <a:pt x="9433814" y="2090545"/>
                  <a:pt x="9218295" y="1983551"/>
                  <a:pt x="8959279" y="1870285"/>
                </a:cubicBezTo>
                <a:cubicBezTo>
                  <a:pt x="9098724" y="1849887"/>
                  <a:pt x="9239186" y="1831263"/>
                  <a:pt x="9380601" y="1814413"/>
                </a:cubicBezTo>
                <a:cubicBezTo>
                  <a:pt x="9546654" y="1888149"/>
                  <a:pt x="9696895" y="1959542"/>
                  <a:pt x="9831070" y="2026564"/>
                </a:cubicBezTo>
                <a:cubicBezTo>
                  <a:pt x="9751822" y="2079839"/>
                  <a:pt x="9676765" y="2132481"/>
                  <a:pt x="9606597" y="2183286"/>
                </a:cubicBezTo>
                <a:close/>
                <a:moveTo>
                  <a:pt x="9840150" y="2020483"/>
                </a:moveTo>
                <a:cubicBezTo>
                  <a:pt x="9708579" y="1954664"/>
                  <a:pt x="9561449" y="1884602"/>
                  <a:pt x="9399143" y="1812259"/>
                </a:cubicBezTo>
                <a:cubicBezTo>
                  <a:pt x="9471914" y="1803814"/>
                  <a:pt x="9544875" y="1795706"/>
                  <a:pt x="9618091" y="1787933"/>
                </a:cubicBezTo>
                <a:cubicBezTo>
                  <a:pt x="9682988" y="1781218"/>
                  <a:pt x="9748075" y="1774883"/>
                  <a:pt x="9813354" y="1768929"/>
                </a:cubicBezTo>
                <a:cubicBezTo>
                  <a:pt x="9899586" y="1805968"/>
                  <a:pt x="9982136" y="1842412"/>
                  <a:pt x="10061004" y="1878267"/>
                </a:cubicBezTo>
                <a:cubicBezTo>
                  <a:pt x="10014458" y="1907027"/>
                  <a:pt x="9968294" y="1936312"/>
                  <a:pt x="9922637" y="1966130"/>
                </a:cubicBezTo>
                <a:cubicBezTo>
                  <a:pt x="9894633" y="1984330"/>
                  <a:pt x="9867202" y="2002555"/>
                  <a:pt x="9840214" y="2020799"/>
                </a:cubicBezTo>
                <a:close/>
                <a:moveTo>
                  <a:pt x="10799000" y="2583200"/>
                </a:moveTo>
                <a:cubicBezTo>
                  <a:pt x="10700068" y="2512568"/>
                  <a:pt x="10507282" y="2382515"/>
                  <a:pt x="10220706" y="2222118"/>
                </a:cubicBezTo>
                <a:cubicBezTo>
                  <a:pt x="10115550" y="2163205"/>
                  <a:pt x="9991725" y="2096880"/>
                  <a:pt x="9849675" y="2025740"/>
                </a:cubicBezTo>
                <a:cubicBezTo>
                  <a:pt x="9875075" y="2008637"/>
                  <a:pt x="9901047" y="1991488"/>
                  <a:pt x="9927590" y="1974302"/>
                </a:cubicBezTo>
                <a:cubicBezTo>
                  <a:pt x="9975088" y="1943388"/>
                  <a:pt x="10022904" y="1913064"/>
                  <a:pt x="10070973" y="1883335"/>
                </a:cubicBezTo>
                <a:cubicBezTo>
                  <a:pt x="10326433" y="1999515"/>
                  <a:pt x="10541698" y="2107269"/>
                  <a:pt x="10714037" y="2198617"/>
                </a:cubicBezTo>
                <a:cubicBezTo>
                  <a:pt x="10832592" y="2261457"/>
                  <a:pt x="10937494" y="2319927"/>
                  <a:pt x="11028617" y="2372633"/>
                </a:cubicBezTo>
                <a:cubicBezTo>
                  <a:pt x="10922445" y="2461636"/>
                  <a:pt x="10845102" y="2536450"/>
                  <a:pt x="10799318" y="2583200"/>
                </a:cubicBezTo>
                <a:close/>
                <a:moveTo>
                  <a:pt x="11122850" y="2295792"/>
                </a:moveTo>
                <a:cubicBezTo>
                  <a:pt x="11092244" y="2319864"/>
                  <a:pt x="11063415" y="2343220"/>
                  <a:pt x="11036427" y="2365854"/>
                </a:cubicBezTo>
                <a:cubicBezTo>
                  <a:pt x="10944606" y="2312706"/>
                  <a:pt x="10838688" y="2253602"/>
                  <a:pt x="10718927" y="2190128"/>
                </a:cubicBezTo>
                <a:cubicBezTo>
                  <a:pt x="10547477" y="2099351"/>
                  <a:pt x="10334117" y="1992356"/>
                  <a:pt x="10080752" y="1877000"/>
                </a:cubicBezTo>
                <a:cubicBezTo>
                  <a:pt x="10157460" y="1829616"/>
                  <a:pt x="10234740" y="1783708"/>
                  <a:pt x="10312527" y="1739282"/>
                </a:cubicBezTo>
                <a:cubicBezTo>
                  <a:pt x="10694289" y="1899679"/>
                  <a:pt x="11007916" y="2049686"/>
                  <a:pt x="11246421" y="2171820"/>
                </a:cubicBezTo>
                <a:lnTo>
                  <a:pt x="11271313" y="2184490"/>
                </a:lnTo>
                <a:cubicBezTo>
                  <a:pt x="11216704" y="2223512"/>
                  <a:pt x="11167110" y="2261521"/>
                  <a:pt x="11123105" y="2295792"/>
                </a:cubicBezTo>
                <a:close/>
                <a:moveTo>
                  <a:pt x="12123103" y="1715400"/>
                </a:moveTo>
                <a:cubicBezTo>
                  <a:pt x="11825160" y="1836838"/>
                  <a:pt x="11542205" y="1992198"/>
                  <a:pt x="11280013" y="2178409"/>
                </a:cubicBezTo>
                <a:lnTo>
                  <a:pt x="11251120" y="2163585"/>
                </a:lnTo>
                <a:cubicBezTo>
                  <a:pt x="11013757" y="2042021"/>
                  <a:pt x="10702099" y="1892900"/>
                  <a:pt x="10322941" y="1733391"/>
                </a:cubicBezTo>
                <a:lnTo>
                  <a:pt x="10329291" y="1729843"/>
                </a:lnTo>
                <a:cubicBezTo>
                  <a:pt x="10926699" y="1694343"/>
                  <a:pt x="11525504" y="1689522"/>
                  <a:pt x="12123357" y="1715400"/>
                </a:cubicBezTo>
                <a:close/>
                <a:moveTo>
                  <a:pt x="10914253" y="1420833"/>
                </a:moveTo>
                <a:cubicBezTo>
                  <a:pt x="10716450" y="1510533"/>
                  <a:pt x="10519855" y="1610876"/>
                  <a:pt x="10326307" y="1720531"/>
                </a:cubicBezTo>
                <a:lnTo>
                  <a:pt x="10296652" y="1722368"/>
                </a:lnTo>
                <a:cubicBezTo>
                  <a:pt x="10016490" y="1605112"/>
                  <a:pt x="9700133" y="1482534"/>
                  <a:pt x="9350502" y="1361286"/>
                </a:cubicBezTo>
                <a:cubicBezTo>
                  <a:pt x="9956292" y="1313142"/>
                  <a:pt x="10564178" y="1296228"/>
                  <a:pt x="11171682" y="1310608"/>
                </a:cubicBezTo>
                <a:cubicBezTo>
                  <a:pt x="11085703" y="1345367"/>
                  <a:pt x="10999978" y="1382109"/>
                  <a:pt x="10914507" y="1420833"/>
                </a:cubicBezTo>
                <a:close/>
                <a:moveTo>
                  <a:pt x="11945620" y="1051579"/>
                </a:moveTo>
                <a:cubicBezTo>
                  <a:pt x="11690096" y="1119273"/>
                  <a:pt x="11439017" y="1202759"/>
                  <a:pt x="11193907" y="1301549"/>
                </a:cubicBezTo>
                <a:cubicBezTo>
                  <a:pt x="10571544" y="1286168"/>
                  <a:pt x="9948735" y="1303570"/>
                  <a:pt x="9328213" y="1353685"/>
                </a:cubicBezTo>
                <a:lnTo>
                  <a:pt x="9320594" y="1351087"/>
                </a:lnTo>
                <a:cubicBezTo>
                  <a:pt x="9577197" y="1212723"/>
                  <a:pt x="9841547" y="1089227"/>
                  <a:pt x="10112375" y="981200"/>
                </a:cubicBezTo>
                <a:cubicBezTo>
                  <a:pt x="10717847" y="979109"/>
                  <a:pt x="11330115" y="1002548"/>
                  <a:pt x="11945620" y="1051579"/>
                </a:cubicBezTo>
                <a:close/>
                <a:moveTo>
                  <a:pt x="10896219" y="720587"/>
                </a:moveTo>
                <a:cubicBezTo>
                  <a:pt x="10754106" y="754668"/>
                  <a:pt x="10610152" y="795591"/>
                  <a:pt x="10464419" y="843355"/>
                </a:cubicBezTo>
                <a:cubicBezTo>
                  <a:pt x="10347516" y="881744"/>
                  <a:pt x="10229469" y="924523"/>
                  <a:pt x="10110407" y="971698"/>
                </a:cubicBezTo>
                <a:cubicBezTo>
                  <a:pt x="9521761" y="973807"/>
                  <a:pt x="8940356" y="1000014"/>
                  <a:pt x="8366189" y="1050312"/>
                </a:cubicBezTo>
                <a:cubicBezTo>
                  <a:pt x="8677783" y="927133"/>
                  <a:pt x="8996172" y="821804"/>
                  <a:pt x="9319832" y="734841"/>
                </a:cubicBezTo>
                <a:cubicBezTo>
                  <a:pt x="9381299" y="718243"/>
                  <a:pt x="9443212" y="702216"/>
                  <a:pt x="9505506" y="686760"/>
                </a:cubicBezTo>
                <a:cubicBezTo>
                  <a:pt x="9964547" y="685030"/>
                  <a:pt x="10428160" y="696306"/>
                  <a:pt x="10896219" y="720587"/>
                </a:cubicBezTo>
                <a:close/>
                <a:moveTo>
                  <a:pt x="9504362" y="677258"/>
                </a:moveTo>
                <a:cubicBezTo>
                  <a:pt x="8778431" y="679665"/>
                  <a:pt x="8064818" y="714126"/>
                  <a:pt x="7367588" y="780704"/>
                </a:cubicBezTo>
                <a:cubicBezTo>
                  <a:pt x="7726553" y="658177"/>
                  <a:pt x="8092313" y="556334"/>
                  <a:pt x="8463026" y="475685"/>
                </a:cubicBezTo>
                <a:cubicBezTo>
                  <a:pt x="8738997" y="415125"/>
                  <a:pt x="9024239" y="363750"/>
                  <a:pt x="9318816" y="321560"/>
                </a:cubicBezTo>
                <a:cubicBezTo>
                  <a:pt x="10015093" y="316492"/>
                  <a:pt x="10714609" y="338115"/>
                  <a:pt x="11417363" y="386428"/>
                </a:cubicBezTo>
                <a:cubicBezTo>
                  <a:pt x="10745978" y="430771"/>
                  <a:pt x="10105581" y="528010"/>
                  <a:pt x="9504362" y="677258"/>
                </a:cubicBezTo>
                <a:close/>
              </a:path>
            </a:pathLst>
          </a:custGeom>
          <a:gradFill rotWithShape="0">
            <a:gsLst>
              <a:gs pos="0">
                <a:srgbClr val="e3e8fb">
                  <a:alpha val="0"/>
                </a:srgbClr>
              </a:gs>
              <a:gs pos="100000">
                <a:srgbClr val="e3e8fb">
                  <a:alpha val="59000"/>
                </a:srgbClr>
              </a:gs>
            </a:gsLst>
            <a:lin ang="54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CA" sz="1800" strike="noStrike" u="none">
              <a:solidFill>
                <a:srgbClr val="000000"/>
              </a:solidFill>
              <a:uFillTx/>
              <a:latin typeface="Calibri"/>
              <a:ea typeface="Calibri"/>
            </a:endParaRPr>
          </a:p>
        </p:txBody>
      </p:sp>
      <p:grpSp>
        <p:nvGrpSpPr>
          <p:cNvPr id="850" name="Google Shape;112;p5"/>
          <p:cNvGrpSpPr/>
          <p:nvPr/>
        </p:nvGrpSpPr>
        <p:grpSpPr>
          <a:xfrm>
            <a:off x="695880" y="695880"/>
            <a:ext cx="7751880" cy="3751560"/>
            <a:chOff x="695880" y="695880"/>
            <a:chExt cx="7751880" cy="3751560"/>
          </a:xfrm>
        </p:grpSpPr>
        <p:sp>
          <p:nvSpPr>
            <p:cNvPr id="851" name="Google Shape;113;p5"/>
            <p:cNvSpPr/>
            <p:nvPr/>
          </p:nvSpPr>
          <p:spPr>
            <a:xfrm>
              <a:off x="695880" y="695880"/>
              <a:ext cx="7751880" cy="3751560"/>
            </a:xfrm>
            <a:prstGeom prst="rect">
              <a:avLst/>
            </a:prstGeom>
            <a:gradFill rotWithShape="0">
              <a:gsLst>
                <a:gs pos="0">
                  <a:srgbClr val="271bc3"/>
                </a:gs>
                <a:gs pos="100000">
                  <a:srgbClr val="080687"/>
                </a:gs>
              </a:gsLst>
              <a:lin ang="5400000"/>
            </a:gradFill>
            <a:ln w="0">
              <a:noFill/>
            </a:ln>
            <a:effectLst>
              <a:outerShdw algn="bl" blurRad="299880" dir="5400000" dist="19080" rotWithShape="0">
                <a:schemeClr val="dk1">
                  <a:alpha val="50000"/>
                </a:scheme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  <p:sp>
          <p:nvSpPr>
            <p:cNvPr id="852" name="Google Shape;114;p5"/>
            <p:cNvSpPr/>
            <p:nvPr/>
          </p:nvSpPr>
          <p:spPr>
            <a:xfrm>
              <a:off x="695880" y="695880"/>
              <a:ext cx="7751880" cy="3751560"/>
            </a:xfrm>
            <a:prstGeom prst="frame">
              <a:avLst>
                <a:gd name="adj1" fmla="val 204"/>
              </a:avLst>
            </a:prstGeom>
            <a:gradFill rotWithShape="0">
              <a:gsLst>
                <a:gs pos="0">
                  <a:srgbClr val="026bd6"/>
                </a:gs>
                <a:gs pos="100000">
                  <a:srgbClr val="271bc3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</p:grpSp>
      <p:sp>
        <p:nvSpPr>
          <p:cNvPr id="85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880" cy="8582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trike="noStrike" u="none">
                <a:solidFill>
                  <a:srgbClr val="ffffff"/>
                </a:solidFill>
                <a:uFillTx/>
                <a:latin typeface="Arial"/>
              </a:rPr>
              <a:t>Click to edit the title text format</a:t>
            </a:r>
            <a:endParaRPr b="0" lang="en-CA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5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8880" cy="298260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1800" strike="noStrike" u="none">
                <a:solidFill>
                  <a:srgbClr val="ffffff"/>
                </a:solidFill>
                <a:uFillTx/>
                <a:latin typeface="Arial"/>
              </a:rPr>
              <a:t>Click to edit the outline text format</a:t>
            </a:r>
            <a:endParaRPr b="0" lang="en-CA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CA" sz="1800" strike="noStrike" u="none">
                <a:solidFill>
                  <a:srgbClr val="ffffff"/>
                </a:solidFill>
                <a:uFillTx/>
                <a:latin typeface="Arial"/>
              </a:rPr>
              <a:t>Second Outline Level</a:t>
            </a:r>
            <a:endParaRPr b="0" lang="en-CA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1800" strike="noStrike" u="none">
                <a:solidFill>
                  <a:srgbClr val="ffffff"/>
                </a:solidFill>
                <a:uFillTx/>
                <a:latin typeface="Arial"/>
              </a:rPr>
              <a:t>Third Outline Level</a:t>
            </a:r>
            <a:endParaRPr b="0" lang="en-CA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CA" sz="1800" strike="noStrike" u="none">
                <a:solidFill>
                  <a:srgbClr val="ffffff"/>
                </a:solidFill>
                <a:uFillTx/>
                <a:latin typeface="Arial"/>
              </a:rPr>
              <a:t>Fourth Outline Level</a:t>
            </a:r>
            <a:endParaRPr b="0" lang="en-CA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1800" strike="noStrike" u="none">
                <a:solidFill>
                  <a:srgbClr val="ffffff"/>
                </a:solidFill>
                <a:uFillTx/>
                <a:latin typeface="Arial"/>
              </a:rPr>
              <a:t>Fifth Outline Level</a:t>
            </a:r>
            <a:endParaRPr b="0" lang="en-CA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1800" strike="noStrike" u="none">
                <a:solidFill>
                  <a:srgbClr val="ffffff"/>
                </a:solidFill>
                <a:uFillTx/>
                <a:latin typeface="Arial"/>
              </a:rPr>
              <a:t>Sixth Outline Level</a:t>
            </a:r>
            <a:endParaRPr b="0" lang="en-CA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CA" sz="1800" strike="noStrike" u="none">
                <a:solidFill>
                  <a:srgbClr val="ffffff"/>
                </a:solidFill>
                <a:uFillTx/>
                <a:latin typeface="Arial"/>
              </a:rPr>
              <a:t>Seventh Outline Level</a:t>
            </a:r>
            <a:endParaRPr b="0" lang="en-CA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55" name="PlaceHolder 3"/>
          <p:cNvSpPr>
            <a:spLocks noGrp="1"/>
          </p:cNvSpPr>
          <p:nvPr>
            <p:ph type="sldNum" idx="5"/>
          </p:nvPr>
        </p:nvSpPr>
        <p:spPr>
          <a:xfrm>
            <a:off x="4297680" y="4749840"/>
            <a:ext cx="547920" cy="3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" sz="13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fld id="{0B1E7777-B375-46F8-9B49-CBFE0BED6D0D}" type="slidenum">
              <a:rPr b="0" lang="en" sz="13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&lt;number&gt;</a:t>
            </a:fld>
            <a:endParaRPr b="0" lang="en-CA" sz="13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Layout" Target="../slideLayouts/slideLayout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3.gif"/><Relationship Id="rId2" Type="http://schemas.openxmlformats.org/officeDocument/2006/relationships/slideLayout" Target="../slideLayouts/slideLayout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Layout" Target="../slideLayouts/slideLayout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Layout" Target="../slideLayouts/slideLayout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Layout" Target="../slideLayouts/slideLayout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Layout" Target="../slideLayouts/slideLayout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" Target="slide3.xml"/><Relationship Id="rId2" Type="http://schemas.openxmlformats.org/officeDocument/2006/relationships/slide" Target="slide3.xml"/><Relationship Id="rId3" Type="http://schemas.openxmlformats.org/officeDocument/2006/relationships/slide" Target="slide5.xml"/><Relationship Id="rId4" Type="http://schemas.openxmlformats.org/officeDocument/2006/relationships/slide" Target="slide5.xml"/><Relationship Id="rId5" Type="http://schemas.openxmlformats.org/officeDocument/2006/relationships/slide" Target="slide7.xml"/><Relationship Id="rId6" Type="http://schemas.openxmlformats.org/officeDocument/2006/relationships/slide" Target="slide7.xml"/><Relationship Id="rId7" Type="http://schemas.openxmlformats.org/officeDocument/2006/relationships/slide" Target="slide9.xml"/><Relationship Id="rId8" Type="http://schemas.openxmlformats.org/officeDocument/2006/relationships/slide" Target="slide9.xml"/><Relationship Id="rId9" Type="http://schemas.openxmlformats.org/officeDocument/2006/relationships/slide" Target="slide11.xml"/><Relationship Id="rId10" Type="http://schemas.openxmlformats.org/officeDocument/2006/relationships/slide" Target="slide11.xml"/><Relationship Id="rId11" Type="http://schemas.openxmlformats.org/officeDocument/2006/relationships/slide" Target="slide13.xml"/><Relationship Id="rId12" Type="http://schemas.openxmlformats.org/officeDocument/2006/relationships/slide" Target="slide13.xml"/><Relationship Id="rId13" Type="http://schemas.openxmlformats.org/officeDocument/2006/relationships/slide" Target="slide15.xml"/><Relationship Id="rId14" Type="http://schemas.openxmlformats.org/officeDocument/2006/relationships/slide" Target="slide15.xml"/><Relationship Id="rId15" Type="http://schemas.openxmlformats.org/officeDocument/2006/relationships/slide" Target="slide17.xml"/><Relationship Id="rId16" Type="http://schemas.openxmlformats.org/officeDocument/2006/relationships/slide" Target="slide17.xml"/><Relationship Id="rId17" Type="http://schemas.openxmlformats.org/officeDocument/2006/relationships/slide" Target="slide19.xml"/><Relationship Id="rId18" Type="http://schemas.openxmlformats.org/officeDocument/2006/relationships/slide" Target="slide19.xml"/><Relationship Id="rId19" Type="http://schemas.openxmlformats.org/officeDocument/2006/relationships/slide" Target="slide21.xml"/><Relationship Id="rId20" Type="http://schemas.openxmlformats.org/officeDocument/2006/relationships/slide" Target="slide21.xml"/><Relationship Id="rId21" Type="http://schemas.openxmlformats.org/officeDocument/2006/relationships/slide" Target="slide23.xml"/><Relationship Id="rId22" Type="http://schemas.openxmlformats.org/officeDocument/2006/relationships/slide" Target="slide23.xml"/><Relationship Id="rId23" Type="http://schemas.openxmlformats.org/officeDocument/2006/relationships/slide" Target="slide25.xml"/><Relationship Id="rId24" Type="http://schemas.openxmlformats.org/officeDocument/2006/relationships/slide" Target="slide25.xml"/><Relationship Id="rId25" Type="http://schemas.openxmlformats.org/officeDocument/2006/relationships/slide" Target="slide27.xml"/><Relationship Id="rId26" Type="http://schemas.openxmlformats.org/officeDocument/2006/relationships/slide" Target="slide27.xml"/><Relationship Id="rId27" Type="http://schemas.openxmlformats.org/officeDocument/2006/relationships/slide" Target="slide29.xml"/><Relationship Id="rId28" Type="http://schemas.openxmlformats.org/officeDocument/2006/relationships/slide" Target="slide29.xml"/><Relationship Id="rId29" Type="http://schemas.openxmlformats.org/officeDocument/2006/relationships/slide" Target="slide31.xml"/><Relationship Id="rId30" Type="http://schemas.openxmlformats.org/officeDocument/2006/relationships/slide" Target="slide31.xml"/><Relationship Id="rId31" Type="http://schemas.openxmlformats.org/officeDocument/2006/relationships/slide" Target="slide33.xml"/><Relationship Id="rId32" Type="http://schemas.openxmlformats.org/officeDocument/2006/relationships/slide" Target="slide33.xml"/><Relationship Id="rId33" Type="http://schemas.openxmlformats.org/officeDocument/2006/relationships/slide" Target="slide35.xml"/><Relationship Id="rId34" Type="http://schemas.openxmlformats.org/officeDocument/2006/relationships/slide" Target="slide35.xml"/><Relationship Id="rId35" Type="http://schemas.openxmlformats.org/officeDocument/2006/relationships/slide" Target="slide37.xml"/><Relationship Id="rId36" Type="http://schemas.openxmlformats.org/officeDocument/2006/relationships/slide" Target="slide37.xml"/><Relationship Id="rId37" Type="http://schemas.openxmlformats.org/officeDocument/2006/relationships/slide" Target="slide39.xml"/><Relationship Id="rId38" Type="http://schemas.openxmlformats.org/officeDocument/2006/relationships/slide" Target="slide39.xml"/><Relationship Id="rId39" Type="http://schemas.openxmlformats.org/officeDocument/2006/relationships/slide" Target="slide41.xml"/><Relationship Id="rId40" Type="http://schemas.openxmlformats.org/officeDocument/2006/relationships/slide" Target="slide41.xml"/><Relationship Id="rId41" Type="http://schemas.openxmlformats.org/officeDocument/2006/relationships/slide" Target="slide43.xml"/><Relationship Id="rId42" Type="http://schemas.openxmlformats.org/officeDocument/2006/relationships/slide" Target="slide43.xml"/><Relationship Id="rId43" Type="http://schemas.openxmlformats.org/officeDocument/2006/relationships/slide" Target="slide45.xml"/><Relationship Id="rId44" Type="http://schemas.openxmlformats.org/officeDocument/2006/relationships/slide" Target="slide45.xml"/><Relationship Id="rId45" Type="http://schemas.openxmlformats.org/officeDocument/2006/relationships/slide" Target="slide47.xml"/><Relationship Id="rId46" Type="http://schemas.openxmlformats.org/officeDocument/2006/relationships/slide" Target="slide47.xml"/><Relationship Id="rId47" Type="http://schemas.openxmlformats.org/officeDocument/2006/relationships/slide" Target="slide49.xml"/><Relationship Id="rId48" Type="http://schemas.openxmlformats.org/officeDocument/2006/relationships/slide" Target="slide49.xml"/><Relationship Id="rId49" Type="http://schemas.openxmlformats.org/officeDocument/2006/relationships/slide" Target="slide51.xml"/><Relationship Id="rId50" Type="http://schemas.openxmlformats.org/officeDocument/2006/relationships/slide" Target="slide51.xml"/><Relationship Id="rId51" Type="http://schemas.openxmlformats.org/officeDocument/2006/relationships/slide" Target="slide53.xml"/><Relationship Id="rId52" Type="http://schemas.openxmlformats.org/officeDocument/2006/relationships/slide" Target="slide53.xml"/><Relationship Id="rId53" Type="http://schemas.openxmlformats.org/officeDocument/2006/relationships/slide" Target="slide55.xml"/><Relationship Id="rId54" Type="http://schemas.openxmlformats.org/officeDocument/2006/relationships/slide" Target="slide55.xml"/><Relationship Id="rId55" Type="http://schemas.openxmlformats.org/officeDocument/2006/relationships/slide" Target="slide57.xml"/><Relationship Id="rId56" Type="http://schemas.openxmlformats.org/officeDocument/2006/relationships/slide" Target="slide57.xml"/><Relationship Id="rId57" Type="http://schemas.openxmlformats.org/officeDocument/2006/relationships/slide" Target="slide59.xml"/><Relationship Id="rId58" Type="http://schemas.openxmlformats.org/officeDocument/2006/relationships/slide" Target="slide59.xml"/><Relationship Id="rId59" Type="http://schemas.openxmlformats.org/officeDocument/2006/relationships/slide" Target="slide61.xml"/><Relationship Id="rId60" Type="http://schemas.openxmlformats.org/officeDocument/2006/relationships/slide" Target="slide61.xml"/><Relationship Id="rId61" Type="http://schemas.openxmlformats.org/officeDocument/2006/relationships/slideLayout" Target="../slideLayouts/slideLayout17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Layout" Target="../slideLayouts/slideLayout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Layout" Target="../slideLayouts/slideLayout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Layout" Target="../slideLayouts/slideLayout3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Layout" Target="../slideLayouts/slideLayout3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slideLayout" Target="../slideLayouts/slideLayout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Layout" Target="../slideLayouts/slideLayout3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Layout" Target="../slideLayouts/slideLayout3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Layout" Target="../slideLayouts/slideLayout3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Layout" Target="../slideLayouts/slideLayout3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Layout" Target="../slideLayouts/slideLayout3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Layout" Target="../slideLayouts/slideLayout3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Layout" Target="../slideLayouts/slideLayout3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Layout" Target="../slideLayouts/slideLayout3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Layout" Target="../slideLayouts/slideLayout3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Layout" Target="../slideLayouts/slideLayout3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Layout" Target="../slideLayouts/slideLayout3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Layout" Target="../slideLayouts/slideLayout3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Layout" Target="../slideLayouts/slideLayout3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Layout" Target="../slideLayouts/slideLayout3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Layout" Target="../slideLayouts/slideLayout3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Layout" Target="../slideLayouts/slideLayout3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Layout" Target="../slideLayouts/slideLayout3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Layout" Target="../slideLayouts/slideLayout3.xml"/>
</Relationships>
</file>

<file path=ppt/slides/_rels/slide6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62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Layout" Target="../slideLayouts/slideLayout3.xml"/>
</Relationships>
</file>

<file path=ppt/slides/_rels/slide6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slideLayout" Target="../slideLayouts/slideLayout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Layout" Target="../slideLayouts/slideLayout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6" name="Google Shape;219;p15"/>
          <p:cNvGrpSpPr/>
          <p:nvPr/>
        </p:nvGrpSpPr>
        <p:grpSpPr>
          <a:xfrm>
            <a:off x="1685160" y="1702080"/>
            <a:ext cx="5632920" cy="1587960"/>
            <a:chOff x="1685160" y="1702080"/>
            <a:chExt cx="5632920" cy="1587960"/>
          </a:xfrm>
        </p:grpSpPr>
        <p:sp>
          <p:nvSpPr>
            <p:cNvPr id="1377" name="Google Shape;220;p15"/>
            <p:cNvSpPr/>
            <p:nvPr/>
          </p:nvSpPr>
          <p:spPr>
            <a:xfrm>
              <a:off x="1685160" y="1702080"/>
              <a:ext cx="5632920" cy="1587960"/>
            </a:xfrm>
            <a:custGeom>
              <a:avLst/>
              <a:gdLst>
                <a:gd name="textAreaLeft" fmla="*/ 0 w 5632920"/>
                <a:gd name="textAreaRight" fmla="*/ 5633640 w 5632920"/>
                <a:gd name="textAreaTop" fmla="*/ 0 h 1587960"/>
                <a:gd name="textAreaBottom" fmla="*/ 1588680 h 1587960"/>
              </a:gdLst>
              <a:ahLst/>
              <a:rect l="textAreaLeft" t="textAreaTop" r="textAreaRight" b="textAreaBottom"/>
              <a:pathLst>
                <a:path w="11497214" h="3241918">
                  <a:moveTo>
                    <a:pt x="787024" y="2781311"/>
                  </a:moveTo>
                  <a:cubicBezTo>
                    <a:pt x="786661" y="2828882"/>
                    <a:pt x="747700" y="2867155"/>
                    <a:pt x="700002" y="2866794"/>
                  </a:cubicBezTo>
                  <a:cubicBezTo>
                    <a:pt x="699776" y="2866794"/>
                    <a:pt x="699550" y="2866785"/>
                    <a:pt x="699323" y="2866785"/>
                  </a:cubicBezTo>
                  <a:lnTo>
                    <a:pt x="503353" y="2866785"/>
                  </a:lnTo>
                  <a:cubicBezTo>
                    <a:pt x="455659" y="2867516"/>
                    <a:pt x="416397" y="2829556"/>
                    <a:pt x="415659" y="2781986"/>
                  </a:cubicBezTo>
                  <a:cubicBezTo>
                    <a:pt x="415656" y="2781767"/>
                    <a:pt x="415654" y="2781539"/>
                    <a:pt x="415652" y="2781311"/>
                  </a:cubicBezTo>
                  <a:lnTo>
                    <a:pt x="415652" y="1920782"/>
                  </a:lnTo>
                  <a:lnTo>
                    <a:pt x="0" y="1920782"/>
                  </a:lnTo>
                  <a:lnTo>
                    <a:pt x="0" y="3005822"/>
                  </a:lnTo>
                  <a:cubicBezTo>
                    <a:pt x="-158" y="3135115"/>
                    <a:pt x="104803" y="3240048"/>
                    <a:pt x="234440" y="3240210"/>
                  </a:cubicBezTo>
                  <a:cubicBezTo>
                    <a:pt x="234789" y="3240210"/>
                    <a:pt x="235139" y="3240210"/>
                    <a:pt x="235488" y="3240210"/>
                  </a:cubicBezTo>
                  <a:lnTo>
                    <a:pt x="983090" y="3240210"/>
                  </a:lnTo>
                  <a:cubicBezTo>
                    <a:pt x="1112727" y="3240789"/>
                    <a:pt x="1218283" y="3136445"/>
                    <a:pt x="1218864" y="3007152"/>
                  </a:cubicBezTo>
                  <a:cubicBezTo>
                    <a:pt x="1218864" y="3006715"/>
                    <a:pt x="1218864" y="3006268"/>
                    <a:pt x="1218864" y="3005822"/>
                  </a:cubicBezTo>
                  <a:lnTo>
                    <a:pt x="1218864" y="0"/>
                  </a:lnTo>
                  <a:lnTo>
                    <a:pt x="787024" y="0"/>
                  </a:lnTo>
                  <a:close/>
                  <a:moveTo>
                    <a:pt x="1842198" y="0"/>
                  </a:moveTo>
                  <a:cubicBezTo>
                    <a:pt x="1604139" y="0"/>
                    <a:pt x="1413120" y="110926"/>
                    <a:pt x="1413120" y="248728"/>
                  </a:cubicBezTo>
                  <a:lnTo>
                    <a:pt x="1413120" y="2969733"/>
                  </a:lnTo>
                  <a:cubicBezTo>
                    <a:pt x="1413120" y="3107535"/>
                    <a:pt x="1521199" y="3240210"/>
                    <a:pt x="1758972" y="3240210"/>
                  </a:cubicBezTo>
                  <a:lnTo>
                    <a:pt x="2567041" y="3240210"/>
                  </a:lnTo>
                  <a:lnTo>
                    <a:pt x="2567041" y="2866500"/>
                  </a:lnTo>
                  <a:lnTo>
                    <a:pt x="1954657" y="2866500"/>
                  </a:lnTo>
                  <a:cubicBezTo>
                    <a:pt x="1893285" y="2866500"/>
                    <a:pt x="1843531" y="2816878"/>
                    <a:pt x="1843531" y="2755669"/>
                  </a:cubicBezTo>
                  <a:cubicBezTo>
                    <a:pt x="1843531" y="2755546"/>
                    <a:pt x="1843531" y="2755413"/>
                    <a:pt x="1843531" y="2755289"/>
                  </a:cubicBezTo>
                  <a:lnTo>
                    <a:pt x="1843531" y="2409216"/>
                  </a:lnTo>
                  <a:cubicBezTo>
                    <a:pt x="1843474" y="2348008"/>
                    <a:pt x="1893190" y="2298347"/>
                    <a:pt x="1954562" y="2298290"/>
                  </a:cubicBezTo>
                  <a:cubicBezTo>
                    <a:pt x="1954590" y="2298290"/>
                    <a:pt x="1954628" y="2298290"/>
                    <a:pt x="1954657" y="2298290"/>
                  </a:cubicBezTo>
                  <a:lnTo>
                    <a:pt x="2567041" y="2298290"/>
                  </a:lnTo>
                  <a:lnTo>
                    <a:pt x="2567041" y="1928475"/>
                  </a:lnTo>
                  <a:lnTo>
                    <a:pt x="1961608" y="1928475"/>
                  </a:lnTo>
                  <a:cubicBezTo>
                    <a:pt x="1896294" y="1928370"/>
                    <a:pt x="1843426" y="1875471"/>
                    <a:pt x="1843531" y="1810331"/>
                  </a:cubicBezTo>
                  <a:cubicBezTo>
                    <a:pt x="1843531" y="1810265"/>
                    <a:pt x="1843531" y="1810208"/>
                    <a:pt x="1843531" y="1810141"/>
                  </a:cubicBezTo>
                  <a:lnTo>
                    <a:pt x="1843531" y="1441655"/>
                  </a:lnTo>
                  <a:cubicBezTo>
                    <a:pt x="1843322" y="1376514"/>
                    <a:pt x="1896104" y="1323530"/>
                    <a:pt x="1961418" y="1323321"/>
                  </a:cubicBezTo>
                  <a:cubicBezTo>
                    <a:pt x="1961485" y="1323321"/>
                    <a:pt x="1961542" y="1323321"/>
                    <a:pt x="1961608" y="1323321"/>
                  </a:cubicBezTo>
                  <a:lnTo>
                    <a:pt x="2566850" y="1323321"/>
                  </a:lnTo>
                  <a:lnTo>
                    <a:pt x="2566850" y="0"/>
                  </a:lnTo>
                  <a:close/>
                  <a:moveTo>
                    <a:pt x="10513457" y="1364824"/>
                  </a:moveTo>
                  <a:lnTo>
                    <a:pt x="10513457" y="1905397"/>
                  </a:lnTo>
                  <a:lnTo>
                    <a:pt x="10214836" y="1905397"/>
                  </a:lnTo>
                  <a:cubicBezTo>
                    <a:pt x="10172367" y="1905397"/>
                    <a:pt x="10138657" y="1865034"/>
                    <a:pt x="10138657" y="1814890"/>
                  </a:cubicBezTo>
                  <a:lnTo>
                    <a:pt x="10138657" y="0"/>
                  </a:lnTo>
                  <a:lnTo>
                    <a:pt x="9727005" y="0"/>
                  </a:lnTo>
                  <a:lnTo>
                    <a:pt x="9727005" y="1923821"/>
                  </a:lnTo>
                  <a:cubicBezTo>
                    <a:pt x="9727005" y="2115377"/>
                    <a:pt x="9878411" y="2269704"/>
                    <a:pt x="10066478" y="2269704"/>
                  </a:cubicBezTo>
                  <a:lnTo>
                    <a:pt x="10514029" y="2269704"/>
                  </a:lnTo>
                  <a:lnTo>
                    <a:pt x="10514029" y="2793658"/>
                  </a:lnTo>
                  <a:cubicBezTo>
                    <a:pt x="10514029" y="2825568"/>
                    <a:pt x="10480701" y="2850640"/>
                    <a:pt x="10439184" y="2850640"/>
                  </a:cubicBezTo>
                  <a:lnTo>
                    <a:pt x="10081523" y="2850640"/>
                  </a:lnTo>
                  <a:lnTo>
                    <a:pt x="10081523" y="3240020"/>
                  </a:lnTo>
                  <a:lnTo>
                    <a:pt x="10572877" y="3240020"/>
                  </a:lnTo>
                  <a:cubicBezTo>
                    <a:pt x="10758469" y="3240020"/>
                    <a:pt x="10907874" y="3132323"/>
                    <a:pt x="10907874" y="2998509"/>
                  </a:cubicBezTo>
                  <a:lnTo>
                    <a:pt x="10907874" y="0"/>
                  </a:lnTo>
                  <a:lnTo>
                    <a:pt x="10514029" y="0"/>
                  </a:lnTo>
                  <a:close/>
                  <a:moveTo>
                    <a:pt x="11112605" y="0"/>
                  </a:moveTo>
                  <a:lnTo>
                    <a:pt x="11112605" y="2269799"/>
                  </a:lnTo>
                  <a:lnTo>
                    <a:pt x="11497214" y="2269799"/>
                  </a:lnTo>
                  <a:lnTo>
                    <a:pt x="11497214" y="0"/>
                  </a:lnTo>
                  <a:close/>
                  <a:moveTo>
                    <a:pt x="8024406" y="2116801"/>
                  </a:moveTo>
                  <a:cubicBezTo>
                    <a:pt x="8100585" y="2040825"/>
                    <a:pt x="8146768" y="2012999"/>
                    <a:pt x="8146768" y="1924106"/>
                  </a:cubicBezTo>
                  <a:lnTo>
                    <a:pt x="8146768" y="292035"/>
                  </a:lnTo>
                  <a:cubicBezTo>
                    <a:pt x="8146768" y="130205"/>
                    <a:pt x="7989268" y="0"/>
                    <a:pt x="7793584" y="0"/>
                  </a:cubicBezTo>
                  <a:lnTo>
                    <a:pt x="6958281" y="0"/>
                  </a:lnTo>
                  <a:lnTo>
                    <a:pt x="6958281" y="3240210"/>
                  </a:lnTo>
                  <a:lnTo>
                    <a:pt x="7355079" y="3240210"/>
                  </a:lnTo>
                  <a:lnTo>
                    <a:pt x="7355079" y="2291168"/>
                  </a:lnTo>
                  <a:lnTo>
                    <a:pt x="7583044" y="2291168"/>
                  </a:lnTo>
                  <a:cubicBezTo>
                    <a:pt x="7682553" y="2298765"/>
                    <a:pt x="7766540" y="2376641"/>
                    <a:pt x="7773492" y="2472182"/>
                  </a:cubicBezTo>
                  <a:lnTo>
                    <a:pt x="7831959" y="3240115"/>
                  </a:lnTo>
                  <a:lnTo>
                    <a:pt x="8271512" y="3240115"/>
                  </a:lnTo>
                  <a:lnTo>
                    <a:pt x="8179811" y="2438372"/>
                  </a:lnTo>
                  <a:cubicBezTo>
                    <a:pt x="8160671" y="2269799"/>
                    <a:pt x="8105251" y="2197432"/>
                    <a:pt x="8024406" y="2116801"/>
                  </a:cubicBezTo>
                  <a:close/>
                  <a:moveTo>
                    <a:pt x="7724547" y="1782220"/>
                  </a:moveTo>
                  <a:cubicBezTo>
                    <a:pt x="7724547" y="1854777"/>
                    <a:pt x="7675602" y="1913184"/>
                    <a:pt x="7614753" y="1913184"/>
                  </a:cubicBezTo>
                  <a:lnTo>
                    <a:pt x="7355079" y="1913184"/>
                  </a:lnTo>
                  <a:lnTo>
                    <a:pt x="7355079" y="1308031"/>
                  </a:lnTo>
                  <a:lnTo>
                    <a:pt x="7614753" y="1308031"/>
                  </a:lnTo>
                  <a:cubicBezTo>
                    <a:pt x="7675602" y="1308031"/>
                    <a:pt x="7724547" y="1366438"/>
                    <a:pt x="7724547" y="1438996"/>
                  </a:cubicBezTo>
                  <a:close/>
                  <a:moveTo>
                    <a:pt x="6238486" y="0"/>
                  </a:moveTo>
                  <a:lnTo>
                    <a:pt x="5932437" y="0"/>
                  </a:lnTo>
                  <a:cubicBezTo>
                    <a:pt x="5794458" y="0"/>
                    <a:pt x="5675333" y="94306"/>
                    <a:pt x="5664477" y="211595"/>
                  </a:cubicBezTo>
                  <a:lnTo>
                    <a:pt x="5396327" y="3240210"/>
                  </a:lnTo>
                  <a:lnTo>
                    <a:pt x="5813883" y="3240210"/>
                  </a:lnTo>
                  <a:lnTo>
                    <a:pt x="5901394" y="2295631"/>
                  </a:lnTo>
                  <a:lnTo>
                    <a:pt x="6277051" y="2295631"/>
                  </a:lnTo>
                  <a:lnTo>
                    <a:pt x="6364562" y="3240210"/>
                  </a:lnTo>
                  <a:lnTo>
                    <a:pt x="6823826" y="3240210"/>
                  </a:lnTo>
                  <a:lnTo>
                    <a:pt x="6509587" y="211595"/>
                  </a:lnTo>
                  <a:cubicBezTo>
                    <a:pt x="6497684" y="94306"/>
                    <a:pt x="6376655" y="0"/>
                    <a:pt x="6238486" y="0"/>
                  </a:cubicBezTo>
                  <a:close/>
                  <a:moveTo>
                    <a:pt x="5936246" y="1919452"/>
                  </a:moveTo>
                  <a:lnTo>
                    <a:pt x="5986904" y="1372516"/>
                  </a:lnTo>
                  <a:cubicBezTo>
                    <a:pt x="5989666" y="1342411"/>
                    <a:pt x="6027660" y="1318193"/>
                    <a:pt x="6072034" y="1318193"/>
                  </a:cubicBezTo>
                  <a:lnTo>
                    <a:pt x="6106411" y="1318193"/>
                  </a:lnTo>
                  <a:cubicBezTo>
                    <a:pt x="6150784" y="1318193"/>
                    <a:pt x="6188779" y="1342411"/>
                    <a:pt x="6191541" y="1372516"/>
                  </a:cubicBezTo>
                  <a:lnTo>
                    <a:pt x="6242200" y="1919452"/>
                  </a:lnTo>
                  <a:close/>
                  <a:moveTo>
                    <a:pt x="3729913" y="0"/>
                  </a:moveTo>
                  <a:lnTo>
                    <a:pt x="3013545" y="0"/>
                  </a:lnTo>
                  <a:cubicBezTo>
                    <a:pt x="2888421" y="0"/>
                    <a:pt x="2787769" y="104468"/>
                    <a:pt x="2787769" y="234388"/>
                  </a:cubicBezTo>
                  <a:lnTo>
                    <a:pt x="2787769" y="3005822"/>
                  </a:lnTo>
                  <a:cubicBezTo>
                    <a:pt x="2787769" y="3135647"/>
                    <a:pt x="2888421" y="3240210"/>
                    <a:pt x="3013545" y="3240210"/>
                  </a:cubicBezTo>
                  <a:lnTo>
                    <a:pt x="3729913" y="3240210"/>
                  </a:lnTo>
                  <a:cubicBezTo>
                    <a:pt x="3855036" y="3240210"/>
                    <a:pt x="3955688" y="3135742"/>
                    <a:pt x="3955688" y="3005822"/>
                  </a:cubicBezTo>
                  <a:lnTo>
                    <a:pt x="3955688" y="234388"/>
                  </a:lnTo>
                  <a:cubicBezTo>
                    <a:pt x="3955688" y="104468"/>
                    <a:pt x="3855036" y="0"/>
                    <a:pt x="3729913" y="0"/>
                  </a:cubicBezTo>
                  <a:close/>
                  <a:moveTo>
                    <a:pt x="3524134" y="2754909"/>
                  </a:moveTo>
                  <a:cubicBezTo>
                    <a:pt x="3524134" y="2816735"/>
                    <a:pt x="3468142" y="2866500"/>
                    <a:pt x="3398629" y="2866500"/>
                  </a:cubicBezTo>
                  <a:lnTo>
                    <a:pt x="3344828" y="2866500"/>
                  </a:lnTo>
                  <a:cubicBezTo>
                    <a:pt x="3275314" y="2866500"/>
                    <a:pt x="3219323" y="2816735"/>
                    <a:pt x="3219323" y="2754909"/>
                  </a:cubicBezTo>
                  <a:lnTo>
                    <a:pt x="3219323" y="1434817"/>
                  </a:lnTo>
                  <a:cubicBezTo>
                    <a:pt x="3219323" y="1372896"/>
                    <a:pt x="3275314" y="1323132"/>
                    <a:pt x="3344828" y="1323132"/>
                  </a:cubicBezTo>
                  <a:lnTo>
                    <a:pt x="3398629" y="1323132"/>
                  </a:lnTo>
                  <a:cubicBezTo>
                    <a:pt x="3468142" y="1323132"/>
                    <a:pt x="3524134" y="1372896"/>
                    <a:pt x="3524134" y="1434817"/>
                  </a:cubicBezTo>
                  <a:close/>
                  <a:moveTo>
                    <a:pt x="4961155" y="0"/>
                  </a:moveTo>
                  <a:lnTo>
                    <a:pt x="4170798" y="0"/>
                  </a:lnTo>
                  <a:lnTo>
                    <a:pt x="4170798" y="3240210"/>
                  </a:lnTo>
                  <a:lnTo>
                    <a:pt x="4588545" y="3240210"/>
                  </a:lnTo>
                  <a:lnTo>
                    <a:pt x="4588545" y="2306458"/>
                  </a:lnTo>
                  <a:lnTo>
                    <a:pt x="5049237" y="2306458"/>
                  </a:lnTo>
                  <a:cubicBezTo>
                    <a:pt x="5209594" y="2306458"/>
                    <a:pt x="5338717" y="2206834"/>
                    <a:pt x="5338717" y="2082992"/>
                  </a:cubicBezTo>
                  <a:lnTo>
                    <a:pt x="5338717" y="292035"/>
                  </a:lnTo>
                  <a:cubicBezTo>
                    <a:pt x="5339288" y="130205"/>
                    <a:pt x="5170647" y="0"/>
                    <a:pt x="4961155" y="0"/>
                  </a:cubicBezTo>
                  <a:close/>
                  <a:moveTo>
                    <a:pt x="4923065" y="1816504"/>
                  </a:moveTo>
                  <a:cubicBezTo>
                    <a:pt x="4923065" y="1878520"/>
                    <a:pt x="4883833" y="1928475"/>
                    <a:pt x="4835174" y="1928475"/>
                  </a:cubicBezTo>
                  <a:lnTo>
                    <a:pt x="4589116" y="1928475"/>
                  </a:lnTo>
                  <a:lnTo>
                    <a:pt x="4589116" y="1329590"/>
                  </a:lnTo>
                  <a:lnTo>
                    <a:pt x="4835841" y="1329590"/>
                  </a:lnTo>
                  <a:cubicBezTo>
                    <a:pt x="4884500" y="1329590"/>
                    <a:pt x="4923732" y="1379544"/>
                    <a:pt x="4923732" y="1441560"/>
                  </a:cubicBezTo>
                  <a:close/>
                  <a:moveTo>
                    <a:pt x="8421107" y="1304517"/>
                  </a:moveTo>
                  <a:lnTo>
                    <a:pt x="8619554" y="1304517"/>
                  </a:lnTo>
                  <a:cubicBezTo>
                    <a:pt x="8720319" y="1304517"/>
                    <a:pt x="8802002" y="1385983"/>
                    <a:pt x="8802002" y="1486481"/>
                  </a:cubicBezTo>
                  <a:lnTo>
                    <a:pt x="8802002" y="3241919"/>
                  </a:lnTo>
                  <a:lnTo>
                    <a:pt x="9201942" y="3241919"/>
                  </a:lnTo>
                  <a:lnTo>
                    <a:pt x="9201942" y="1486481"/>
                  </a:lnTo>
                  <a:cubicBezTo>
                    <a:pt x="9201942" y="1385983"/>
                    <a:pt x="9283625" y="1304517"/>
                    <a:pt x="9384391" y="1304517"/>
                  </a:cubicBezTo>
                  <a:lnTo>
                    <a:pt x="9573314" y="1304517"/>
                  </a:lnTo>
                  <a:lnTo>
                    <a:pt x="9573314" y="3419"/>
                  </a:lnTo>
                  <a:lnTo>
                    <a:pt x="8421107" y="3419"/>
                  </a:lnTo>
                  <a:close/>
                </a:path>
              </a:pathLst>
            </a:custGeom>
            <a:gradFill rotWithShape="0">
              <a:gsLst>
                <a:gs pos="0">
                  <a:srgbClr val="ffffff"/>
                </a:gs>
                <a:gs pos="3000">
                  <a:srgbClr val="e3e8fb"/>
                </a:gs>
                <a:gs pos="68000">
                  <a:srgbClr val="e3e8fb"/>
                </a:gs>
                <a:gs pos="100000">
                  <a:srgbClr val="929fbe"/>
                </a:gs>
              </a:gsLst>
              <a:lin ang="5400000"/>
            </a:gradFill>
            <a:ln w="0">
              <a:noFill/>
            </a:ln>
            <a:effectLst>
              <a:outerShdw algn="bl" blurRad="14400" dir="5400000" dist="19080" rotWithShape="0">
                <a:schemeClr val="accent1">
                  <a:alpha val="78000"/>
                </a:schemeClr>
              </a:outerShdw>
              <a:reflection algn="bl" endPos="60000" fadeDir="5400012" rotWithShape="0" stA="25000" sy="-100000"/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800" strike="noStrike" u="none">
                <a:solidFill>
                  <a:srgbClr val="000000"/>
                </a:solidFill>
                <a:uFillTx/>
                <a:latin typeface="Calibri"/>
                <a:ea typeface="Calibri"/>
              </a:endParaRPr>
            </a:p>
          </p:txBody>
        </p:sp>
        <p:sp>
          <p:nvSpPr>
            <p:cNvPr id="1378" name="Google Shape;221;p15"/>
            <p:cNvSpPr/>
            <p:nvPr/>
          </p:nvSpPr>
          <p:spPr>
            <a:xfrm>
              <a:off x="7125120" y="2898360"/>
              <a:ext cx="191160" cy="191160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3000">
                  <a:srgbClr val="e3e8fb"/>
                </a:gs>
                <a:gs pos="68000">
                  <a:srgbClr val="e3e8fb"/>
                </a:gs>
                <a:gs pos="100000">
                  <a:srgbClr val="929fbe"/>
                </a:gs>
              </a:gsLst>
              <a:lin ang="5400000"/>
            </a:gradFill>
            <a:ln w="0">
              <a:noFill/>
            </a:ln>
            <a:effectLst>
              <a:outerShdw algn="bl" blurRad="14400" dir="5400000" dist="19080" rotWithShape="0">
                <a:schemeClr val="accent1">
                  <a:alpha val="78000"/>
                </a:scheme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rIns="90000"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n-CA" sz="1400" strike="noStrike" u="none">
                <a:solidFill>
                  <a:srgbClr val="000000"/>
                </a:solidFill>
                <a:uFillTx/>
                <a:latin typeface="Arial"/>
                <a:ea typeface="Arial"/>
              </a:endParaRPr>
            </a:p>
          </p:txBody>
        </p:sp>
      </p:grpSp>
      <p:sp>
        <p:nvSpPr>
          <p:cNvPr id="1379" name="PlaceHolder 1"/>
          <p:cNvSpPr>
            <a:spLocks noGrp="1"/>
          </p:cNvSpPr>
          <p:nvPr>
            <p:ph type="title"/>
          </p:nvPr>
        </p:nvSpPr>
        <p:spPr>
          <a:xfrm>
            <a:off x="685800" y="3456360"/>
            <a:ext cx="7771680" cy="606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" sz="55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Earth Science</a:t>
            </a:r>
            <a:br>
              <a:rPr sz="5500"/>
            </a:br>
            <a:endParaRPr b="0" lang="en-CA" sz="55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  <a:hlinkClick r:id="rId1" action="ppaction://hlinksldjump"/>
              </a:rPr>
              <a:t>What is the focus?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38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Not my Fault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$800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9" name="PlaceHolder 1"/>
          <p:cNvSpPr>
            <a:spLocks noGrp="1"/>
          </p:cNvSpPr>
          <p:nvPr>
            <p:ph type="title"/>
          </p:nvPr>
        </p:nvSpPr>
        <p:spPr>
          <a:xfrm>
            <a:off x="1018440" y="966240"/>
            <a:ext cx="330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Rocks are squeezed together and crust is shortened.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40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Not my Fault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$1000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1441" name="Picture 3" descr="A green and brown layered structure&#10;&#10;AI-generated content may be incorrect."/>
          <p:cNvPicPr/>
          <p:nvPr/>
        </p:nvPicPr>
        <p:blipFill>
          <a:blip r:embed="rId1"/>
          <a:stretch/>
        </p:blipFill>
        <p:spPr>
          <a:xfrm>
            <a:off x="5040000" y="1080000"/>
            <a:ext cx="3096720" cy="308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42" name=""/>
          <p:cNvSpPr/>
          <p:nvPr/>
        </p:nvSpPr>
        <p:spPr>
          <a:xfrm>
            <a:off x="5040000" y="1080000"/>
            <a:ext cx="3096720" cy="53964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CA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  <a:hlinkClick r:id="rId1" action="ppaction://hlinksldjump"/>
              </a:rPr>
              <a:t>What is a reverse fault?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44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Not my Fault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$1000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5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This is when two plates are pushed towards one another. Volcanoes are common here.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46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Setting Boundaries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$200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634752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  <a:hlinkClick r:id="rId1" action="ppaction://hlinksldjump"/>
              </a:rPr>
              <a:t>What is a convergent plate boundary?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48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Setting Boundaries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$200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This is the process by which new oceanic crust is made.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50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Setting Boundaries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$400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1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  <a:hlinkClick r:id="rId1" action="ppaction://hlinksldjump"/>
              </a:rPr>
              <a:t>What is sea floor spreading?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52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Setting Boundaries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$400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This is when two plates move apart from one another.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54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Setting Boundaries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$600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616788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  <a:hlinkClick r:id="rId1" action="ppaction://hlinksldjump"/>
              </a:rPr>
              <a:t>What is a divergent plate boundary?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56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Setting Boundaries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$600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7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Two plates slip and slide past each other. Earthquakes are known to happen here.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58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Setting Boundaries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$800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0" name="PlaceHolder 1"/>
          <p:cNvSpPr>
            <a:spLocks noGrp="1"/>
          </p:cNvSpPr>
          <p:nvPr>
            <p:ph type="title"/>
          </p:nvPr>
        </p:nvSpPr>
        <p:spPr>
          <a:xfrm>
            <a:off x="695880" y="0"/>
            <a:ext cx="7751880" cy="48420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" sz="1400" strike="noStrike" u="none">
                <a:solidFill>
                  <a:schemeClr val="accent3"/>
                </a:solidFill>
                <a:uFillTx/>
                <a:latin typeface="Bebas Neue"/>
                <a:ea typeface="Bebas Neue"/>
              </a:rPr>
              <a:t>Panel</a:t>
            </a:r>
            <a:endParaRPr b="0" lang="en-CA" sz="1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81" name="Google Shape;237;p17"/>
          <p:cNvSpPr/>
          <p:nvPr/>
        </p:nvSpPr>
        <p:spPr>
          <a:xfrm>
            <a:off x="572760" y="57276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28001" rotWithShape="0">
              <a:schemeClr val="dk1">
                <a:alpha val="76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4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Not My Fault</a:t>
            </a:r>
            <a:endParaRPr b="0" lang="en-CA" sz="1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82" name="Google Shape;238;p17"/>
          <p:cNvSpPr/>
          <p:nvPr/>
        </p:nvSpPr>
        <p:spPr>
          <a:xfrm>
            <a:off x="1917720" y="57276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28001" rotWithShape="0">
              <a:schemeClr val="dk1">
                <a:alpha val="76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4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Setting Boundaries</a:t>
            </a:r>
            <a:endParaRPr b="0" lang="en-CA" sz="1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83" name="Google Shape;239;p17"/>
          <p:cNvSpPr/>
          <p:nvPr/>
        </p:nvSpPr>
        <p:spPr>
          <a:xfrm>
            <a:off x="3263040" y="57276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28001" rotWithShape="0">
              <a:schemeClr val="dk1">
                <a:alpha val="76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4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Ride that (Seismic) Wave</a:t>
            </a:r>
            <a:endParaRPr b="0" lang="en-CA" sz="1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84" name="Google Shape;240;p17"/>
          <p:cNvSpPr/>
          <p:nvPr/>
        </p:nvSpPr>
        <p:spPr>
          <a:xfrm>
            <a:off x="4608000" y="57276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28001" rotWithShape="0">
              <a:schemeClr val="dk1">
                <a:alpha val="76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4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Lava Actually</a:t>
            </a:r>
            <a:endParaRPr b="0" lang="en-CA" sz="1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85" name="Google Shape;241;p17"/>
          <p:cNvSpPr/>
          <p:nvPr/>
        </p:nvSpPr>
        <p:spPr>
          <a:xfrm>
            <a:off x="5952960" y="57276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28001" rotWithShape="0">
              <a:schemeClr val="dk1">
                <a:alpha val="76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4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Shuffling Plates</a:t>
            </a:r>
            <a:endParaRPr b="0" lang="en-CA" sz="1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86" name="Google Shape;242;p17"/>
          <p:cNvSpPr/>
          <p:nvPr/>
        </p:nvSpPr>
        <p:spPr>
          <a:xfrm>
            <a:off x="7298280" y="57276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28001" rotWithShape="0">
              <a:schemeClr val="dk1">
                <a:alpha val="76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14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What in Earth?</a:t>
            </a:r>
            <a:endParaRPr b="0" lang="en-CA" sz="1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87" name="Google Shape;243;p17">
            <a:hlinkClick r:id="rId1" action="ppaction://hlinksldjump"/>
          </p:cNvPr>
          <p:cNvSpPr/>
          <p:nvPr/>
        </p:nvSpPr>
        <p:spPr>
          <a:xfrm>
            <a:off x="576360" y="131724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37674" rotWithShape="0">
              <a:schemeClr val="dk1">
                <a:alpha val="90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2900" strike="noStrike" u="none">
                <a:solidFill>
                  <a:srgbClr val="ffc319"/>
                </a:solidFill>
                <a:uFillTx/>
                <a:latin typeface="Bebas Neue"/>
                <a:ea typeface="Bebas Neue"/>
                <a:hlinkClick r:id="rId2" action="ppaction://hlinksldjump"/>
              </a:rPr>
              <a:t>$200</a:t>
            </a:r>
            <a:endParaRPr b="0" lang="en-CA" sz="2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88" name="Google Shape;244;p17">
            <a:hlinkClick r:id="rId3" action="ppaction://hlinksldjump"/>
          </p:cNvPr>
          <p:cNvSpPr/>
          <p:nvPr/>
        </p:nvSpPr>
        <p:spPr>
          <a:xfrm>
            <a:off x="576360" y="198936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37674" rotWithShape="0">
              <a:schemeClr val="dk1">
                <a:alpha val="90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2900" strike="noStrike" u="none">
                <a:solidFill>
                  <a:srgbClr val="ffffff"/>
                </a:solidFill>
                <a:uFillTx/>
                <a:latin typeface="Bebas Neue"/>
                <a:ea typeface="Bebas Neue"/>
                <a:hlinkClick r:id="rId4" action="ppaction://hlinksldjump"/>
              </a:rPr>
              <a:t>$400</a:t>
            </a:r>
            <a:endParaRPr b="0" lang="en-CA" sz="2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89" name="Google Shape;245;p17">
            <a:hlinkClick r:id="rId5" action="ppaction://hlinksldjump"/>
          </p:cNvPr>
          <p:cNvSpPr/>
          <p:nvPr/>
        </p:nvSpPr>
        <p:spPr>
          <a:xfrm>
            <a:off x="576360" y="266112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37674" rotWithShape="0">
              <a:schemeClr val="dk1">
                <a:alpha val="90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2900" strike="noStrike" u="none">
                <a:solidFill>
                  <a:srgbClr val="ffffff"/>
                </a:solidFill>
                <a:uFillTx/>
                <a:latin typeface="Bebas Neue"/>
                <a:ea typeface="Bebas Neue"/>
                <a:hlinkClick r:id="rId6" action="ppaction://hlinksldjump"/>
              </a:rPr>
              <a:t>$600</a:t>
            </a:r>
            <a:endParaRPr b="0" lang="en-CA" sz="2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90" name="Google Shape;246;p17">
            <a:hlinkClick r:id="rId7" action="ppaction://hlinksldjump"/>
          </p:cNvPr>
          <p:cNvSpPr/>
          <p:nvPr/>
        </p:nvSpPr>
        <p:spPr>
          <a:xfrm>
            <a:off x="576360" y="333288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37674" rotWithShape="0">
              <a:schemeClr val="dk1">
                <a:alpha val="90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2900" strike="noStrike" u="none">
                <a:solidFill>
                  <a:srgbClr val="ffffff"/>
                </a:solidFill>
                <a:uFillTx/>
                <a:latin typeface="Bebas Neue"/>
                <a:ea typeface="Bebas Neue"/>
                <a:hlinkClick r:id="rId8" action="ppaction://hlinksldjump"/>
              </a:rPr>
              <a:t>$800</a:t>
            </a:r>
            <a:endParaRPr b="0" lang="en-CA" sz="2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91" name="Google Shape;247;p17">
            <a:hlinkClick r:id="rId9" action="ppaction://hlinksldjump"/>
          </p:cNvPr>
          <p:cNvSpPr/>
          <p:nvPr/>
        </p:nvSpPr>
        <p:spPr>
          <a:xfrm>
            <a:off x="576360" y="400464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37674" rotWithShape="0">
              <a:schemeClr val="dk1">
                <a:alpha val="90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2900" strike="noStrike" u="none">
                <a:solidFill>
                  <a:srgbClr val="ffffff"/>
                </a:solidFill>
                <a:uFillTx/>
                <a:latin typeface="Bebas Neue"/>
                <a:ea typeface="Bebas Neue"/>
                <a:hlinkClick r:id="rId10" action="ppaction://hlinksldjump"/>
              </a:rPr>
              <a:t>$1000</a:t>
            </a:r>
            <a:endParaRPr b="0" lang="en-CA" sz="2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92" name="Google Shape;248;p17">
            <a:hlinkClick r:id="rId11" action="ppaction://hlinksldjump"/>
          </p:cNvPr>
          <p:cNvSpPr/>
          <p:nvPr/>
        </p:nvSpPr>
        <p:spPr>
          <a:xfrm>
            <a:off x="1919520" y="131724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37674" rotWithShape="0">
              <a:schemeClr val="dk1">
                <a:alpha val="90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2900" strike="noStrike" u="none">
                <a:solidFill>
                  <a:srgbClr val="ffffff"/>
                </a:solidFill>
                <a:uFillTx/>
                <a:latin typeface="Bebas Neue"/>
                <a:ea typeface="Bebas Neue"/>
                <a:hlinkClick r:id="rId12" action="ppaction://hlinksldjump"/>
              </a:rPr>
              <a:t>$200</a:t>
            </a:r>
            <a:endParaRPr b="0" lang="en-CA" sz="2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93" name="Google Shape;249;p17">
            <a:hlinkClick r:id="rId13" action="ppaction://hlinksldjump"/>
          </p:cNvPr>
          <p:cNvSpPr/>
          <p:nvPr/>
        </p:nvSpPr>
        <p:spPr>
          <a:xfrm>
            <a:off x="1919520" y="198936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37674" rotWithShape="0">
              <a:schemeClr val="dk1">
                <a:alpha val="90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2900" strike="noStrike" u="none">
                <a:solidFill>
                  <a:srgbClr val="ffc319"/>
                </a:solidFill>
                <a:uFillTx/>
                <a:latin typeface="Bebas Neue"/>
                <a:ea typeface="Bebas Neue"/>
                <a:hlinkClick r:id="rId14" action="ppaction://hlinksldjump"/>
              </a:rPr>
              <a:t>$400</a:t>
            </a:r>
            <a:endParaRPr b="0" lang="en-CA" sz="2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94" name="Google Shape;250;p17">
            <a:hlinkClick r:id="rId15" action="ppaction://hlinksldjump"/>
          </p:cNvPr>
          <p:cNvSpPr/>
          <p:nvPr/>
        </p:nvSpPr>
        <p:spPr>
          <a:xfrm>
            <a:off x="1919520" y="266112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37674" rotWithShape="0">
              <a:schemeClr val="dk1">
                <a:alpha val="90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2900" strike="noStrike" u="none">
                <a:solidFill>
                  <a:srgbClr val="ffc319"/>
                </a:solidFill>
                <a:uFillTx/>
                <a:latin typeface="Bebas Neue"/>
                <a:ea typeface="Bebas Neue"/>
                <a:hlinkClick r:id="rId16" action="ppaction://hlinksldjump"/>
              </a:rPr>
              <a:t>$600</a:t>
            </a:r>
            <a:endParaRPr b="0" lang="en-CA" sz="2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95" name="Google Shape;251;p17">
            <a:hlinkClick r:id="rId17" action="ppaction://hlinksldjump"/>
          </p:cNvPr>
          <p:cNvSpPr/>
          <p:nvPr/>
        </p:nvSpPr>
        <p:spPr>
          <a:xfrm>
            <a:off x="1919520" y="333288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37674" rotWithShape="0">
              <a:schemeClr val="dk1">
                <a:alpha val="90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2900" strike="noStrike" u="none">
                <a:solidFill>
                  <a:srgbClr val="ffc319"/>
                </a:solidFill>
                <a:uFillTx/>
                <a:latin typeface="Bebas Neue"/>
                <a:ea typeface="Bebas Neue"/>
                <a:hlinkClick r:id="rId18" action="ppaction://hlinksldjump"/>
              </a:rPr>
              <a:t>$800</a:t>
            </a:r>
            <a:endParaRPr b="0" lang="en-CA" sz="2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96" name="Google Shape;252;p17">
            <a:hlinkClick r:id="rId19" action="ppaction://hlinksldjump"/>
          </p:cNvPr>
          <p:cNvSpPr/>
          <p:nvPr/>
        </p:nvSpPr>
        <p:spPr>
          <a:xfrm>
            <a:off x="1919520" y="400464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37674" rotWithShape="0">
              <a:schemeClr val="dk1">
                <a:alpha val="90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2900" strike="noStrike" u="none">
                <a:solidFill>
                  <a:srgbClr val="ffc319"/>
                </a:solidFill>
                <a:uFillTx/>
                <a:latin typeface="Bebas Neue"/>
                <a:ea typeface="Bebas Neue"/>
                <a:hlinkClick r:id="rId20" action="ppaction://hlinksldjump"/>
              </a:rPr>
              <a:t>$1000</a:t>
            </a:r>
            <a:endParaRPr b="0" lang="en-CA" sz="2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97" name="Google Shape;253;p17">
            <a:hlinkClick r:id="rId21" action="ppaction://hlinksldjump"/>
          </p:cNvPr>
          <p:cNvSpPr/>
          <p:nvPr/>
        </p:nvSpPr>
        <p:spPr>
          <a:xfrm>
            <a:off x="3263040" y="131760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37674" rotWithShape="0">
              <a:schemeClr val="dk1">
                <a:alpha val="90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2900" strike="noStrike" u="none">
                <a:solidFill>
                  <a:srgbClr val="ffc319"/>
                </a:solidFill>
                <a:uFillTx/>
                <a:latin typeface="Bebas Neue"/>
                <a:ea typeface="Bebas Neue"/>
                <a:hlinkClick r:id="rId22" action="ppaction://hlinksldjump"/>
              </a:rPr>
              <a:t>$200</a:t>
            </a:r>
            <a:endParaRPr b="0" lang="en-CA" sz="2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98" name="Google Shape;254;p17">
            <a:hlinkClick r:id="rId23" action="ppaction://hlinksldjump"/>
          </p:cNvPr>
          <p:cNvSpPr/>
          <p:nvPr/>
        </p:nvSpPr>
        <p:spPr>
          <a:xfrm>
            <a:off x="3263040" y="198936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37674" rotWithShape="0">
              <a:schemeClr val="dk1">
                <a:alpha val="90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2900" strike="noStrike" u="none">
                <a:solidFill>
                  <a:srgbClr val="ffc319"/>
                </a:solidFill>
                <a:uFillTx/>
                <a:latin typeface="Bebas Neue"/>
                <a:ea typeface="Bebas Neue"/>
                <a:hlinkClick r:id="rId24" action="ppaction://hlinksldjump"/>
              </a:rPr>
              <a:t>$400</a:t>
            </a:r>
            <a:endParaRPr b="0" lang="en-CA" sz="2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99" name="Google Shape;255;p17">
            <a:hlinkClick r:id="rId25" action="ppaction://hlinksldjump"/>
          </p:cNvPr>
          <p:cNvSpPr/>
          <p:nvPr/>
        </p:nvSpPr>
        <p:spPr>
          <a:xfrm>
            <a:off x="3263040" y="266112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37674" rotWithShape="0">
              <a:schemeClr val="dk1">
                <a:alpha val="90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2900" strike="noStrike" u="none">
                <a:solidFill>
                  <a:srgbClr val="ffc319"/>
                </a:solidFill>
                <a:uFillTx/>
                <a:latin typeface="Bebas Neue"/>
                <a:ea typeface="Bebas Neue"/>
                <a:hlinkClick r:id="rId26" action="ppaction://hlinksldjump"/>
              </a:rPr>
              <a:t>$600</a:t>
            </a:r>
            <a:endParaRPr b="0" lang="en-CA" sz="2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00" name="Google Shape;256;p17">
            <a:hlinkClick r:id="rId27" action="ppaction://hlinksldjump"/>
          </p:cNvPr>
          <p:cNvSpPr/>
          <p:nvPr/>
        </p:nvSpPr>
        <p:spPr>
          <a:xfrm>
            <a:off x="3263040" y="333324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37674" rotWithShape="0">
              <a:schemeClr val="dk1">
                <a:alpha val="90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2900" strike="noStrike" u="none">
                <a:solidFill>
                  <a:srgbClr val="ffc319"/>
                </a:solidFill>
                <a:uFillTx/>
                <a:latin typeface="Bebas Neue"/>
                <a:ea typeface="Bebas Neue"/>
                <a:hlinkClick r:id="rId28" action="ppaction://hlinksldjump"/>
              </a:rPr>
              <a:t>$800</a:t>
            </a:r>
            <a:endParaRPr b="0" lang="en-CA" sz="2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01" name="Google Shape;257;p17">
            <a:hlinkClick r:id="rId29" action="ppaction://hlinksldjump"/>
          </p:cNvPr>
          <p:cNvSpPr/>
          <p:nvPr/>
        </p:nvSpPr>
        <p:spPr>
          <a:xfrm>
            <a:off x="3263040" y="400500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37674" rotWithShape="0">
              <a:schemeClr val="dk1">
                <a:alpha val="90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2900" strike="noStrike" u="none">
                <a:solidFill>
                  <a:srgbClr val="ffc319"/>
                </a:solidFill>
                <a:uFillTx/>
                <a:latin typeface="Bebas Neue"/>
                <a:ea typeface="Bebas Neue"/>
                <a:hlinkClick r:id="rId30" action="ppaction://hlinksldjump"/>
              </a:rPr>
              <a:t>$1000</a:t>
            </a:r>
            <a:endParaRPr b="0" lang="en-CA" sz="2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02" name="Google Shape;258;p17">
            <a:hlinkClick r:id="rId31" action="ppaction://hlinksldjump"/>
          </p:cNvPr>
          <p:cNvSpPr/>
          <p:nvPr/>
        </p:nvSpPr>
        <p:spPr>
          <a:xfrm>
            <a:off x="4608000" y="131760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37674" rotWithShape="0">
              <a:schemeClr val="dk1">
                <a:alpha val="90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2900" strike="noStrike" u="none">
                <a:solidFill>
                  <a:srgbClr val="ffc319"/>
                </a:solidFill>
                <a:uFillTx/>
                <a:latin typeface="Bebas Neue"/>
                <a:ea typeface="Bebas Neue"/>
                <a:hlinkClick r:id="rId32" action="ppaction://hlinksldjump"/>
              </a:rPr>
              <a:t>$200</a:t>
            </a:r>
            <a:endParaRPr b="0" lang="en-CA" sz="2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03" name="Google Shape;259;p17">
            <a:hlinkClick r:id="rId33" action="ppaction://hlinksldjump"/>
          </p:cNvPr>
          <p:cNvSpPr/>
          <p:nvPr/>
        </p:nvSpPr>
        <p:spPr>
          <a:xfrm>
            <a:off x="4608000" y="198936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37674" rotWithShape="0">
              <a:schemeClr val="dk1">
                <a:alpha val="90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2900" strike="noStrike" u="none">
                <a:solidFill>
                  <a:srgbClr val="ffc319"/>
                </a:solidFill>
                <a:uFillTx/>
                <a:latin typeface="Bebas Neue"/>
                <a:ea typeface="Bebas Neue"/>
                <a:hlinkClick r:id="rId34" action="ppaction://hlinksldjump"/>
              </a:rPr>
              <a:t>$400</a:t>
            </a:r>
            <a:endParaRPr b="0" lang="en-CA" sz="2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04" name="Google Shape;260;p17">
            <a:hlinkClick r:id="rId35" action="ppaction://hlinksldjump"/>
          </p:cNvPr>
          <p:cNvSpPr/>
          <p:nvPr/>
        </p:nvSpPr>
        <p:spPr>
          <a:xfrm>
            <a:off x="4608000" y="266112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37674" rotWithShape="0">
              <a:schemeClr val="dk1">
                <a:alpha val="90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2900" strike="noStrike" u="none">
                <a:solidFill>
                  <a:srgbClr val="ffc319"/>
                </a:solidFill>
                <a:uFillTx/>
                <a:latin typeface="Bebas Neue"/>
                <a:ea typeface="Bebas Neue"/>
                <a:hlinkClick r:id="rId36" action="ppaction://hlinksldjump"/>
              </a:rPr>
              <a:t>$600</a:t>
            </a:r>
            <a:endParaRPr b="0" lang="en-CA" sz="2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05" name="Google Shape;261;p17">
            <a:hlinkClick r:id="rId37" action="ppaction://hlinksldjump"/>
          </p:cNvPr>
          <p:cNvSpPr/>
          <p:nvPr/>
        </p:nvSpPr>
        <p:spPr>
          <a:xfrm>
            <a:off x="4608000" y="333324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37674" rotWithShape="0">
              <a:schemeClr val="dk1">
                <a:alpha val="90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2900" strike="noStrike" u="none">
                <a:solidFill>
                  <a:srgbClr val="ffc319"/>
                </a:solidFill>
                <a:uFillTx/>
                <a:latin typeface="Bebas Neue"/>
                <a:ea typeface="Bebas Neue"/>
                <a:hlinkClick r:id="rId38" action="ppaction://hlinksldjump"/>
              </a:rPr>
              <a:t>$800</a:t>
            </a:r>
            <a:endParaRPr b="0" lang="en-CA" sz="2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06" name="Google Shape;262;p17">
            <a:hlinkClick r:id="rId39" action="ppaction://hlinksldjump"/>
          </p:cNvPr>
          <p:cNvSpPr/>
          <p:nvPr/>
        </p:nvSpPr>
        <p:spPr>
          <a:xfrm>
            <a:off x="4608000" y="400500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37674" rotWithShape="0">
              <a:schemeClr val="dk1">
                <a:alpha val="90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2900" strike="noStrike" u="none">
                <a:solidFill>
                  <a:srgbClr val="ffc319"/>
                </a:solidFill>
                <a:uFillTx/>
                <a:latin typeface="Bebas Neue"/>
                <a:ea typeface="Bebas Neue"/>
                <a:hlinkClick r:id="rId40" action="ppaction://hlinksldjump"/>
              </a:rPr>
              <a:t>$1000</a:t>
            </a:r>
            <a:endParaRPr b="0" lang="en-CA" sz="2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07" name="Google Shape;263;p17">
            <a:hlinkClick r:id="rId41" action="ppaction://hlinksldjump"/>
          </p:cNvPr>
          <p:cNvSpPr/>
          <p:nvPr/>
        </p:nvSpPr>
        <p:spPr>
          <a:xfrm>
            <a:off x="5949360" y="131760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37674" rotWithShape="0">
              <a:schemeClr val="dk1">
                <a:alpha val="90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2900" strike="noStrike" u="none">
                <a:solidFill>
                  <a:srgbClr val="ffc319"/>
                </a:solidFill>
                <a:uFillTx/>
                <a:latin typeface="Bebas Neue"/>
                <a:ea typeface="Bebas Neue"/>
                <a:hlinkClick r:id="rId42" action="ppaction://hlinksldjump"/>
              </a:rPr>
              <a:t>$200</a:t>
            </a:r>
            <a:endParaRPr b="0" lang="en-CA" sz="2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08" name="Google Shape;264;p17">
            <a:hlinkClick r:id="rId43" action="ppaction://hlinksldjump"/>
          </p:cNvPr>
          <p:cNvSpPr/>
          <p:nvPr/>
        </p:nvSpPr>
        <p:spPr>
          <a:xfrm>
            <a:off x="5949360" y="198936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37674" rotWithShape="0">
              <a:schemeClr val="dk1">
                <a:alpha val="90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2900" strike="noStrike" u="none">
                <a:solidFill>
                  <a:srgbClr val="ffc319"/>
                </a:solidFill>
                <a:uFillTx/>
                <a:latin typeface="Bebas Neue"/>
                <a:ea typeface="Bebas Neue"/>
                <a:hlinkClick r:id="rId44" action="ppaction://hlinksldjump"/>
              </a:rPr>
              <a:t>$400</a:t>
            </a:r>
            <a:endParaRPr b="0" lang="en-CA" sz="2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09" name="Google Shape;265;p17">
            <a:hlinkClick r:id="rId45" action="ppaction://hlinksldjump"/>
          </p:cNvPr>
          <p:cNvSpPr/>
          <p:nvPr/>
        </p:nvSpPr>
        <p:spPr>
          <a:xfrm>
            <a:off x="5949360" y="266112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37674" rotWithShape="0">
              <a:schemeClr val="dk1">
                <a:alpha val="90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2900" strike="noStrike" u="none">
                <a:solidFill>
                  <a:srgbClr val="ffc319"/>
                </a:solidFill>
                <a:uFillTx/>
                <a:latin typeface="Bebas Neue"/>
                <a:ea typeface="Bebas Neue"/>
                <a:hlinkClick r:id="rId46" action="ppaction://hlinksldjump"/>
              </a:rPr>
              <a:t>$600</a:t>
            </a:r>
            <a:endParaRPr b="0" lang="en-CA" sz="2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10" name="Google Shape;266;p17">
            <a:hlinkClick r:id="rId47" action="ppaction://hlinksldjump"/>
          </p:cNvPr>
          <p:cNvSpPr/>
          <p:nvPr/>
        </p:nvSpPr>
        <p:spPr>
          <a:xfrm>
            <a:off x="5949360" y="333324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37674" rotWithShape="0">
              <a:schemeClr val="dk1">
                <a:alpha val="90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2900" strike="noStrike" u="none">
                <a:solidFill>
                  <a:srgbClr val="ffc319"/>
                </a:solidFill>
                <a:uFillTx/>
                <a:latin typeface="Bebas Neue"/>
                <a:ea typeface="Bebas Neue"/>
                <a:hlinkClick r:id="rId48" action="ppaction://hlinksldjump"/>
              </a:rPr>
              <a:t>$800</a:t>
            </a:r>
            <a:endParaRPr b="0" lang="en-CA" sz="2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11" name="Google Shape;267;p17">
            <a:hlinkClick r:id="rId49" action="ppaction://hlinksldjump"/>
          </p:cNvPr>
          <p:cNvSpPr/>
          <p:nvPr/>
        </p:nvSpPr>
        <p:spPr>
          <a:xfrm>
            <a:off x="5949360" y="400500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37674" rotWithShape="0">
              <a:schemeClr val="dk1">
                <a:alpha val="90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2900" strike="noStrike" u="none">
                <a:solidFill>
                  <a:srgbClr val="ffc319"/>
                </a:solidFill>
                <a:uFillTx/>
                <a:latin typeface="Bebas Neue"/>
                <a:ea typeface="Bebas Neue"/>
                <a:hlinkClick r:id="rId50" action="ppaction://hlinksldjump"/>
              </a:rPr>
              <a:t>$1000</a:t>
            </a:r>
            <a:endParaRPr b="0" lang="en-CA" sz="2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12" name="Google Shape;268;p17">
            <a:hlinkClick r:id="rId51" action="ppaction://hlinksldjump"/>
          </p:cNvPr>
          <p:cNvSpPr/>
          <p:nvPr/>
        </p:nvSpPr>
        <p:spPr>
          <a:xfrm>
            <a:off x="7298280" y="131760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37674" rotWithShape="0">
              <a:schemeClr val="dk1">
                <a:alpha val="90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2900" strike="noStrike" u="none">
                <a:solidFill>
                  <a:srgbClr val="ffc319"/>
                </a:solidFill>
                <a:uFillTx/>
                <a:latin typeface="Bebas Neue"/>
                <a:ea typeface="Bebas Neue"/>
                <a:hlinkClick r:id="rId52" action="ppaction://hlinksldjump"/>
              </a:rPr>
              <a:t>$200</a:t>
            </a:r>
            <a:endParaRPr b="0" lang="en-CA" sz="2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13" name="Google Shape;269;p17">
            <a:hlinkClick r:id="rId53" action="ppaction://hlinksldjump"/>
          </p:cNvPr>
          <p:cNvSpPr/>
          <p:nvPr/>
        </p:nvSpPr>
        <p:spPr>
          <a:xfrm>
            <a:off x="7298280" y="198936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37674" rotWithShape="0">
              <a:schemeClr val="dk1">
                <a:alpha val="90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2900" strike="noStrike" u="none">
                <a:solidFill>
                  <a:srgbClr val="ffc319"/>
                </a:solidFill>
                <a:uFillTx/>
                <a:latin typeface="Bebas Neue"/>
                <a:ea typeface="Bebas Neue"/>
                <a:hlinkClick r:id="rId54" action="ppaction://hlinksldjump"/>
              </a:rPr>
              <a:t>$400</a:t>
            </a:r>
            <a:endParaRPr b="0" lang="en-CA" sz="2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14" name="Google Shape;270;p17">
            <a:hlinkClick r:id="rId55" action="ppaction://hlinksldjump"/>
          </p:cNvPr>
          <p:cNvSpPr/>
          <p:nvPr/>
        </p:nvSpPr>
        <p:spPr>
          <a:xfrm>
            <a:off x="7298280" y="266112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37674" rotWithShape="0">
              <a:schemeClr val="dk1">
                <a:alpha val="90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2900" strike="noStrike" u="none">
                <a:solidFill>
                  <a:srgbClr val="ffc319"/>
                </a:solidFill>
                <a:uFillTx/>
                <a:latin typeface="Bebas Neue"/>
                <a:ea typeface="Bebas Neue"/>
                <a:hlinkClick r:id="rId56" action="ppaction://hlinksldjump"/>
              </a:rPr>
              <a:t>$600</a:t>
            </a:r>
            <a:endParaRPr b="0" lang="en-CA" sz="2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15" name="Google Shape;271;p17">
            <a:hlinkClick r:id="rId57" action="ppaction://hlinksldjump"/>
          </p:cNvPr>
          <p:cNvSpPr/>
          <p:nvPr/>
        </p:nvSpPr>
        <p:spPr>
          <a:xfrm>
            <a:off x="7298280" y="333324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37674" rotWithShape="0">
              <a:schemeClr val="dk1">
                <a:alpha val="90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2900" strike="noStrike" u="none">
                <a:solidFill>
                  <a:srgbClr val="ffc319"/>
                </a:solidFill>
                <a:uFillTx/>
                <a:latin typeface="Bebas Neue"/>
                <a:ea typeface="Bebas Neue"/>
                <a:hlinkClick r:id="rId58" action="ppaction://hlinksldjump"/>
              </a:rPr>
              <a:t>$800</a:t>
            </a:r>
            <a:endParaRPr b="0" lang="en-CA" sz="2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16" name="Google Shape;272;p17">
            <a:hlinkClick r:id="rId59" action="ppaction://hlinksldjump"/>
          </p:cNvPr>
          <p:cNvSpPr/>
          <p:nvPr/>
        </p:nvSpPr>
        <p:spPr>
          <a:xfrm>
            <a:off x="7298280" y="4005000"/>
            <a:ext cx="1265040" cy="583560"/>
          </a:xfrm>
          <a:prstGeom prst="rect">
            <a:avLst/>
          </a:prstGeom>
          <a:noFill/>
          <a:ln w="0">
            <a:noFill/>
          </a:ln>
          <a:effectLst>
            <a:outerShdw algn="bl" dir="2700000" dist="37674" rotWithShape="0">
              <a:schemeClr val="dk1">
                <a:alpha val="90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2900" strike="noStrike" u="none">
                <a:solidFill>
                  <a:srgbClr val="ffc319"/>
                </a:solidFill>
                <a:uFillTx/>
                <a:latin typeface="Bebas Neue"/>
                <a:ea typeface="Bebas Neue"/>
                <a:hlinkClick r:id="rId60" action="ppaction://hlinksldjump"/>
              </a:rPr>
              <a:t>$1000</a:t>
            </a:r>
            <a:endParaRPr b="0" lang="en-CA" sz="2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restart="whenNotActive" nodeType="interactiveSeq" fill="hold">
                <p:stCondLst>
                  <p:cond delay="0" evt="onClick">
                    <p:tgtEl>
                      <p:spTgt spid="1387"/>
                    </p:tgtEl>
                  </p:cond>
                </p:stCondLst>
                <p:childTnLst>
                  <p:par>
                    <p:cTn id="3" fill="hold">
                      <p:stCondLst>
                        <p:cond delay="0" evt="onClick">
                          <p:tgtEl>
                            <p:spTgt spid="1387"/>
                          </p:tgtEl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6" dur="500"/>
                                        <p:tgtEl>
                                          <p:spTgt spid="1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 evt="end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9" restart="whenNotActive" nodeType="interactiveSeq" fill="hold">
                <p:stCondLst>
                  <p:cond delay="0" evt="onClick">
                    <p:tgtEl>
                      <p:spTgt spid="1388"/>
                    </p:tgtEl>
                  </p:cond>
                </p:stCondLst>
                <p:childTnLst>
                  <p:par>
                    <p:cTn id="10" fill="hold">
                      <p:stCondLst>
                        <p:cond delay="0" evt="onClick">
                          <p:tgtEl>
                            <p:spTgt spid="1388"/>
                          </p:tgtEl>
                        </p:cond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13" dur="500"/>
                                        <p:tgtEl>
                                          <p:spTgt spid="1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 evt="end">
                                              <p:tn val="12"/>
                                            </p:cond>
                                          </p:stCondLst>
                                        </p:cTn>
                                        <p:tgtEl>
                                          <p:spTgt spid="1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16" restart="whenNotActive" nodeType="interactiveSeq" fill="hold">
                <p:stCondLst>
                  <p:cond delay="0" evt="onClick">
                    <p:tgtEl>
                      <p:spTgt spid="1389"/>
                    </p:tgtEl>
                  </p:cond>
                </p:stCondLst>
                <p:childTnLst>
                  <p:par>
                    <p:cTn id="17" fill="hold">
                      <p:stCondLst>
                        <p:cond delay="0" evt="onClick">
                          <p:tgtEl>
                            <p:spTgt spid="1389"/>
                          </p:tgtEl>
                        </p:cond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20" dur="500"/>
                                        <p:tgtEl>
                                          <p:spTgt spid="1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 evt="end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1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23" restart="whenNotActive" nodeType="interactiveSeq" fill="hold">
                <p:stCondLst>
                  <p:cond delay="0" evt="onClick">
                    <p:tgtEl>
                      <p:spTgt spid="1390"/>
                    </p:tgtEl>
                  </p:cond>
                </p:stCondLst>
                <p:childTnLst>
                  <p:par>
                    <p:cTn id="24" fill="hold">
                      <p:stCondLst>
                        <p:cond delay="0" evt="onClick">
                          <p:tgtEl>
                            <p:spTgt spid="1390"/>
                          </p:tgtEl>
                        </p:cond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27" dur="500"/>
                                        <p:tgtEl>
                                          <p:spTgt spid="1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 evt="end">
                                              <p:tn val="26"/>
                                            </p:cond>
                                          </p:stCondLst>
                                        </p:cTn>
                                        <p:tgtEl>
                                          <p:spTgt spid="1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30" restart="whenNotActive" nodeType="interactiveSeq" fill="hold">
                <p:stCondLst>
                  <p:cond delay="0" evt="onClick">
                    <p:tgtEl>
                      <p:spTgt spid="1391"/>
                    </p:tgtEl>
                  </p:cond>
                </p:stCondLst>
                <p:childTnLst>
                  <p:par>
                    <p:cTn id="31" fill="hold">
                      <p:stCondLst>
                        <p:cond delay="0" evt="onClick">
                          <p:tgtEl>
                            <p:spTgt spid="1391"/>
                          </p:tgtEl>
                        </p:cond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34" dur="500"/>
                                        <p:tgtEl>
                                          <p:spTgt spid="13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 evt="end">
                                              <p:tn val="33"/>
                                            </p:cond>
                                          </p:stCondLst>
                                        </p:cTn>
                                        <p:tgtEl>
                                          <p:spTgt spid="1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37" restart="whenNotActive" nodeType="interactiveSeq" fill="hold">
                <p:stCondLst>
                  <p:cond delay="0" evt="onClick">
                    <p:tgtEl>
                      <p:spTgt spid="1392"/>
                    </p:tgtEl>
                  </p:cond>
                </p:stCondLst>
                <p:childTnLst>
                  <p:par>
                    <p:cTn id="38" fill="hold">
                      <p:stCondLst>
                        <p:cond delay="0" evt="onClick">
                          <p:tgtEl>
                            <p:spTgt spid="1392"/>
                          </p:tgtEl>
                        </p:cond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41" dur="500"/>
                                        <p:tgtEl>
                                          <p:spTgt spid="13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 evt="end">
                                              <p:tn val="40"/>
                                            </p:cond>
                                          </p:stCondLst>
                                        </p:cTn>
                                        <p:tgtEl>
                                          <p:spTgt spid="1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44" restart="whenNotActive" nodeType="interactiveSeq" fill="hold">
                <p:stCondLst>
                  <p:cond delay="0" evt="onClick">
                    <p:tgtEl>
                      <p:spTgt spid="1393"/>
                    </p:tgtEl>
                  </p:cond>
                </p:stCondLst>
                <p:childTnLst>
                  <p:par>
                    <p:cTn id="45" fill="hold">
                      <p:stCondLst>
                        <p:cond delay="0" evt="onClick">
                          <p:tgtEl>
                            <p:spTgt spid="1393"/>
                          </p:tgtEl>
                        </p:cond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48" dur="500"/>
                                        <p:tgtEl>
                                          <p:spTgt spid="13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 evt="end">
                                              <p:tn val="47"/>
                                            </p:cond>
                                          </p:stCondLst>
                                        </p:cTn>
                                        <p:tgtEl>
                                          <p:spTgt spid="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51" restart="whenNotActive" nodeType="interactiveSeq" fill="hold">
                <p:stCondLst>
                  <p:cond delay="0" evt="onClick">
                    <p:tgtEl>
                      <p:spTgt spid="1394"/>
                    </p:tgtEl>
                  </p:cond>
                </p:stCondLst>
                <p:childTnLst>
                  <p:par>
                    <p:cTn id="52" fill="hold">
                      <p:stCondLst>
                        <p:cond delay="0" evt="onClick">
                          <p:tgtEl>
                            <p:spTgt spid="1394"/>
                          </p:tgtEl>
                        </p:cond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55" dur="500"/>
                                        <p:tgtEl>
                                          <p:spTgt spid="1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 evt="end">
                                              <p:tn val="54"/>
                                            </p:cond>
                                          </p:stCondLst>
                                        </p:cTn>
                                        <p:tgtEl>
                                          <p:spTgt spid="1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58" restart="whenNotActive" nodeType="interactiveSeq" fill="hold">
                <p:stCondLst>
                  <p:cond delay="0" evt="onClick">
                    <p:tgtEl>
                      <p:spTgt spid="1395"/>
                    </p:tgtEl>
                  </p:cond>
                </p:stCondLst>
                <p:childTnLst>
                  <p:par>
                    <p:cTn id="59" fill="hold">
                      <p:stCondLst>
                        <p:cond delay="0" evt="onClick">
                          <p:tgtEl>
                            <p:spTgt spid="1395"/>
                          </p:tgtEl>
                        </p:cond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62" dur="500"/>
                                        <p:tgtEl>
                                          <p:spTgt spid="13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 evt="end">
                                              <p:tn val="61"/>
                                            </p:cond>
                                          </p:stCondLst>
                                        </p:cTn>
                                        <p:tgtEl>
                                          <p:spTgt spid="1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65" restart="whenNotActive" nodeType="interactiveSeq" fill="hold">
                <p:stCondLst>
                  <p:cond delay="0" evt="onClick">
                    <p:tgtEl>
                      <p:spTgt spid="1396"/>
                    </p:tgtEl>
                  </p:cond>
                </p:stCondLst>
                <p:childTnLst>
                  <p:par>
                    <p:cTn id="66" fill="hold">
                      <p:stCondLst>
                        <p:cond delay="0" evt="onClick">
                          <p:tgtEl>
                            <p:spTgt spid="1396"/>
                          </p:tgtEl>
                        </p:cond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69" dur="500"/>
                                        <p:tgtEl>
                                          <p:spTgt spid="1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 evt="end">
                                              <p:tn val="68"/>
                                            </p:cond>
                                          </p:stCondLst>
                                        </p:cTn>
                                        <p:tgtEl>
                                          <p:spTgt spid="1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72" restart="whenNotActive" nodeType="interactiveSeq" fill="hold">
                <p:stCondLst>
                  <p:cond delay="0" evt="onClick">
                    <p:tgtEl>
                      <p:spTgt spid="1397"/>
                    </p:tgtEl>
                  </p:cond>
                </p:stCondLst>
                <p:childTnLst>
                  <p:par>
                    <p:cTn id="73" fill="hold">
                      <p:stCondLst>
                        <p:cond delay="0" evt="onClick">
                          <p:tgtEl>
                            <p:spTgt spid="1397"/>
                          </p:tgtEl>
                        </p:cond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76" dur="500"/>
                                        <p:tgtEl>
                                          <p:spTgt spid="1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 evt="end">
                                              <p:tn val="75"/>
                                            </p:cond>
                                          </p:stCondLst>
                                        </p:cTn>
                                        <p:tgtEl>
                                          <p:spTgt spid="1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79" restart="whenNotActive" nodeType="interactiveSeq" fill="hold">
                <p:stCondLst>
                  <p:cond delay="0" evt="onClick">
                    <p:tgtEl>
                      <p:spTgt spid="1398"/>
                    </p:tgtEl>
                  </p:cond>
                </p:stCondLst>
                <p:childTnLst>
                  <p:par>
                    <p:cTn id="80" fill="hold">
                      <p:stCondLst>
                        <p:cond delay="0" evt="onClick">
                          <p:tgtEl>
                            <p:spTgt spid="1398"/>
                          </p:tgtEl>
                        </p:cond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83" dur="500"/>
                                        <p:tgtEl>
                                          <p:spTgt spid="13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 evt="end">
                                              <p:tn val="82"/>
                                            </p:cond>
                                          </p:stCondLst>
                                        </p:cTn>
                                        <p:tgtEl>
                                          <p:spTgt spid="1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86" restart="whenNotActive" nodeType="interactiveSeq" fill="hold">
                <p:stCondLst>
                  <p:cond delay="0" evt="onClick">
                    <p:tgtEl>
                      <p:spTgt spid="1399"/>
                    </p:tgtEl>
                  </p:cond>
                </p:stCondLst>
                <p:childTnLst>
                  <p:par>
                    <p:cTn id="87" fill="hold">
                      <p:stCondLst>
                        <p:cond delay="0" evt="onClick">
                          <p:tgtEl>
                            <p:spTgt spid="1399"/>
                          </p:tgtEl>
                        </p:cond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90" dur="500"/>
                                        <p:tgtEl>
                                          <p:spTgt spid="13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 evt="end">
                                              <p:tn val="89"/>
                                            </p:cond>
                                          </p:stCondLst>
                                        </p:cTn>
                                        <p:tgtEl>
                                          <p:spTgt spid="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93" restart="whenNotActive" nodeType="interactiveSeq" fill="hold">
                <p:stCondLst>
                  <p:cond delay="0" evt="onClick">
                    <p:tgtEl>
                      <p:spTgt spid="1400"/>
                    </p:tgtEl>
                  </p:cond>
                </p:stCondLst>
                <p:childTnLst>
                  <p:par>
                    <p:cTn id="94" fill="hold">
                      <p:stCondLst>
                        <p:cond delay="0" evt="onClick">
                          <p:tgtEl>
                            <p:spTgt spid="1400"/>
                          </p:tgtEl>
                        </p:cond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97" dur="500"/>
                                        <p:tgtEl>
                                          <p:spTgt spid="14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 evt="end">
                                              <p:tn val="96"/>
                                            </p:cond>
                                          </p:stCondLst>
                                        </p:cTn>
                                        <p:tgtEl>
                                          <p:spTgt spid="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100" restart="whenNotActive" nodeType="interactiveSeq" fill="hold">
                <p:stCondLst>
                  <p:cond delay="0" evt="onClick">
                    <p:tgtEl>
                      <p:spTgt spid="1401"/>
                    </p:tgtEl>
                  </p:cond>
                </p:stCondLst>
                <p:childTnLst>
                  <p:par>
                    <p:cTn id="101" fill="hold">
                      <p:stCondLst>
                        <p:cond delay="0" evt="onClick">
                          <p:tgtEl>
                            <p:spTgt spid="1401"/>
                          </p:tgtEl>
                        </p:cond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104" dur="500"/>
                                        <p:tgtEl>
                                          <p:spTgt spid="14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 evt="end">
                                              <p:tn val="103"/>
                                            </p:cond>
                                          </p:stCondLst>
                                        </p:cTn>
                                        <p:tgtEl>
                                          <p:spTgt spid="1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107" restart="whenNotActive" nodeType="interactiveSeq" fill="hold">
                <p:stCondLst>
                  <p:cond delay="0" evt="onClick">
                    <p:tgtEl>
                      <p:spTgt spid="1402"/>
                    </p:tgtEl>
                  </p:cond>
                </p:stCondLst>
                <p:childTnLst>
                  <p:par>
                    <p:cTn id="108" fill="hold">
                      <p:stCondLst>
                        <p:cond delay="0" evt="onClick">
                          <p:tgtEl>
                            <p:spTgt spid="1402"/>
                          </p:tgtEl>
                        </p:cond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111" dur="500"/>
                                        <p:tgtEl>
                                          <p:spTgt spid="14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 evt="end">
                                              <p:tn val="110"/>
                                            </p:cond>
                                          </p:stCondLst>
                                        </p:cTn>
                                        <p:tgtEl>
                                          <p:spTgt spid="1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114" restart="whenNotActive" nodeType="interactiveSeq" fill="hold">
                <p:stCondLst>
                  <p:cond delay="0" evt="onClick">
                    <p:tgtEl>
                      <p:spTgt spid="1403"/>
                    </p:tgtEl>
                  </p:cond>
                </p:stCondLst>
                <p:childTnLst>
                  <p:par>
                    <p:cTn id="115" fill="hold">
                      <p:stCondLst>
                        <p:cond delay="0" evt="onClick">
                          <p:tgtEl>
                            <p:spTgt spid="1403"/>
                          </p:tgtEl>
                        </p:cond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118" dur="500"/>
                                        <p:tgtEl>
                                          <p:spTgt spid="14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 evt="end">
                                              <p:tn val="117"/>
                                            </p:cond>
                                          </p:stCondLst>
                                        </p:cTn>
                                        <p:tgtEl>
                                          <p:spTgt spid="1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121" restart="whenNotActive" nodeType="interactiveSeq" fill="hold">
                <p:stCondLst>
                  <p:cond delay="0" evt="onClick">
                    <p:tgtEl>
                      <p:spTgt spid="1404"/>
                    </p:tgtEl>
                  </p:cond>
                </p:stCondLst>
                <p:childTnLst>
                  <p:par>
                    <p:cTn id="122" fill="hold">
                      <p:stCondLst>
                        <p:cond delay="0" evt="onClick">
                          <p:tgtEl>
                            <p:spTgt spid="1404"/>
                          </p:tgtEl>
                        </p:cond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125" dur="500"/>
                                        <p:tgtEl>
                                          <p:spTgt spid="14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 evt="end">
                                              <p:tn val="124"/>
                                            </p:cond>
                                          </p:stCondLst>
                                        </p:cTn>
                                        <p:tgtEl>
                                          <p:spTgt spid="1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128" restart="whenNotActive" nodeType="interactiveSeq" fill="hold">
                <p:stCondLst>
                  <p:cond delay="0" evt="onClick">
                    <p:tgtEl>
                      <p:spTgt spid="1405"/>
                    </p:tgtEl>
                  </p:cond>
                </p:stCondLst>
                <p:childTnLst>
                  <p:par>
                    <p:cTn id="129" fill="hold">
                      <p:stCondLst>
                        <p:cond delay="0" evt="onClick">
                          <p:tgtEl>
                            <p:spTgt spid="1405"/>
                          </p:tgtEl>
                        </p:cond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132" dur="500"/>
                                        <p:tgtEl>
                                          <p:spTgt spid="14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 evt="end">
                                              <p:tn val="131"/>
                                            </p:cond>
                                          </p:stCondLst>
                                        </p:cTn>
                                        <p:tgtEl>
                                          <p:spTgt spid="1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135" restart="whenNotActive" nodeType="interactiveSeq" fill="hold">
                <p:stCondLst>
                  <p:cond delay="0" evt="onClick">
                    <p:tgtEl>
                      <p:spTgt spid="1406"/>
                    </p:tgtEl>
                  </p:cond>
                </p:stCondLst>
                <p:childTnLst>
                  <p:par>
                    <p:cTn id="136" fill="hold">
                      <p:stCondLst>
                        <p:cond delay="0" evt="onClick">
                          <p:tgtEl>
                            <p:spTgt spid="1406"/>
                          </p:tgtEl>
                        </p:cond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139" dur="500"/>
                                        <p:tgtEl>
                                          <p:spTgt spid="14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 evt="end">
                                              <p:tn val="138"/>
                                            </p:cond>
                                          </p:stCondLst>
                                        </p:cTn>
                                        <p:tgtEl>
                                          <p:spTgt spid="1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142" restart="whenNotActive" nodeType="interactiveSeq" fill="hold">
                <p:stCondLst>
                  <p:cond delay="0" evt="onClick">
                    <p:tgtEl>
                      <p:spTgt spid="1407"/>
                    </p:tgtEl>
                  </p:cond>
                </p:stCondLst>
                <p:childTnLst>
                  <p:par>
                    <p:cTn id="143" fill="hold">
                      <p:stCondLst>
                        <p:cond delay="0" evt="onClick">
                          <p:tgtEl>
                            <p:spTgt spid="1407"/>
                          </p:tgtEl>
                        </p:cond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146" dur="500"/>
                                        <p:tgtEl>
                                          <p:spTgt spid="14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 evt="end">
                                              <p:tn val="145"/>
                                            </p:cond>
                                          </p:stCondLst>
                                        </p:cTn>
                                        <p:tgtEl>
                                          <p:spTgt spid="1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149" restart="whenNotActive" nodeType="interactiveSeq" fill="hold">
                <p:stCondLst>
                  <p:cond delay="0" evt="onClick">
                    <p:tgtEl>
                      <p:spTgt spid="1408"/>
                    </p:tgtEl>
                  </p:cond>
                </p:stCondLst>
                <p:childTnLst>
                  <p:par>
                    <p:cTn id="150" fill="hold">
                      <p:stCondLst>
                        <p:cond delay="0" evt="onClick">
                          <p:tgtEl>
                            <p:spTgt spid="1408"/>
                          </p:tgtEl>
                        </p:cond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153" dur="500"/>
                                        <p:tgtEl>
                                          <p:spTgt spid="14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 evt="end">
                                              <p:tn val="152"/>
                                            </p:cond>
                                          </p:stCondLst>
                                        </p:cTn>
                                        <p:tgtEl>
                                          <p:spTgt spid="1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156" restart="whenNotActive" nodeType="interactiveSeq" fill="hold">
                <p:stCondLst>
                  <p:cond delay="0" evt="onClick">
                    <p:tgtEl>
                      <p:spTgt spid="1409"/>
                    </p:tgtEl>
                  </p:cond>
                </p:stCondLst>
                <p:childTnLst>
                  <p:par>
                    <p:cTn id="157" fill="hold">
                      <p:stCondLst>
                        <p:cond delay="0" evt="onClick">
                          <p:tgtEl>
                            <p:spTgt spid="1409"/>
                          </p:tgtEl>
                        </p:cond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160" dur="500"/>
                                        <p:tgtEl>
                                          <p:spTgt spid="14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 evt="end">
                                              <p:tn val="159"/>
                                            </p:cond>
                                          </p:stCondLst>
                                        </p:cTn>
                                        <p:tgtEl>
                                          <p:spTgt spid="1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163" restart="whenNotActive" nodeType="interactiveSeq" fill="hold">
                <p:stCondLst>
                  <p:cond delay="0" evt="onClick">
                    <p:tgtEl>
                      <p:spTgt spid="1410"/>
                    </p:tgtEl>
                  </p:cond>
                </p:stCondLst>
                <p:childTnLst>
                  <p:par>
                    <p:cTn id="164" fill="hold">
                      <p:stCondLst>
                        <p:cond delay="0" evt="onClick">
                          <p:tgtEl>
                            <p:spTgt spid="1410"/>
                          </p:tgtEl>
                        </p:cond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167" dur="500"/>
                                        <p:tgtEl>
                                          <p:spTgt spid="1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 evt="end">
                                              <p:tn val="166"/>
                                            </p:cond>
                                          </p:stCondLst>
                                        </p:cTn>
                                        <p:tgtEl>
                                          <p:spTgt spid="1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170" restart="whenNotActive" nodeType="interactiveSeq" fill="hold">
                <p:stCondLst>
                  <p:cond delay="0" evt="onClick">
                    <p:tgtEl>
                      <p:spTgt spid="1411"/>
                    </p:tgtEl>
                  </p:cond>
                </p:stCondLst>
                <p:childTnLst>
                  <p:par>
                    <p:cTn id="171" fill="hold">
                      <p:stCondLst>
                        <p:cond delay="0" evt="onClick">
                          <p:tgtEl>
                            <p:spTgt spid="1411"/>
                          </p:tgtEl>
                        </p:cond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174" dur="500"/>
                                        <p:tgtEl>
                                          <p:spTgt spid="14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 evt="end">
                                              <p:tn val="173"/>
                                            </p:cond>
                                          </p:stCondLst>
                                        </p:cTn>
                                        <p:tgtEl>
                                          <p:spTgt spid="1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177" restart="whenNotActive" nodeType="interactiveSeq" fill="hold">
                <p:stCondLst>
                  <p:cond delay="0" evt="onClick">
                    <p:tgtEl>
                      <p:spTgt spid="1412"/>
                    </p:tgtEl>
                  </p:cond>
                </p:stCondLst>
                <p:childTnLst>
                  <p:par>
                    <p:cTn id="178" fill="hold">
                      <p:stCondLst>
                        <p:cond delay="0" evt="onClick">
                          <p:tgtEl>
                            <p:spTgt spid="1412"/>
                          </p:tgtEl>
                        </p:cond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181" dur="500"/>
                                        <p:tgtEl>
                                          <p:spTgt spid="14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 evt="end">
                                              <p:tn val="180"/>
                                            </p:cond>
                                          </p:stCondLst>
                                        </p:cTn>
                                        <p:tgtEl>
                                          <p:spTgt spid="1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184" restart="whenNotActive" nodeType="interactiveSeq" fill="hold">
                <p:stCondLst>
                  <p:cond delay="0" evt="onClick">
                    <p:tgtEl>
                      <p:spTgt spid="1413"/>
                    </p:tgtEl>
                  </p:cond>
                </p:stCondLst>
                <p:childTnLst>
                  <p:par>
                    <p:cTn id="185" fill="hold">
                      <p:stCondLst>
                        <p:cond delay="0" evt="onClick">
                          <p:tgtEl>
                            <p:spTgt spid="1413"/>
                          </p:tgtEl>
                        </p:cond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188" dur="500"/>
                                        <p:tgtEl>
                                          <p:spTgt spid="14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 evt="end">
                                              <p:tn val="187"/>
                                            </p:cond>
                                          </p:stCondLst>
                                        </p:cTn>
                                        <p:tgtEl>
                                          <p:spTgt spid="1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191" restart="whenNotActive" nodeType="interactiveSeq" fill="hold">
                <p:stCondLst>
                  <p:cond delay="0" evt="onClick">
                    <p:tgtEl>
                      <p:spTgt spid="1414"/>
                    </p:tgtEl>
                  </p:cond>
                </p:stCondLst>
                <p:childTnLst>
                  <p:par>
                    <p:cTn id="192" fill="hold">
                      <p:stCondLst>
                        <p:cond delay="0" evt="onClick">
                          <p:tgtEl>
                            <p:spTgt spid="1414"/>
                          </p:tgtEl>
                        </p:cond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195" dur="500"/>
                                        <p:tgtEl>
                                          <p:spTgt spid="14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 evt="end">
                                              <p:tn val="194"/>
                                            </p:cond>
                                          </p:stCondLst>
                                        </p:cTn>
                                        <p:tgtEl>
                                          <p:spTgt spid="1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198" restart="whenNotActive" nodeType="interactiveSeq" fill="hold">
                <p:stCondLst>
                  <p:cond delay="0" evt="onClick">
                    <p:tgtEl>
                      <p:spTgt spid="1415"/>
                    </p:tgtEl>
                  </p:cond>
                </p:stCondLst>
                <p:childTnLst>
                  <p:par>
                    <p:cTn id="199" fill="hold">
                      <p:stCondLst>
                        <p:cond delay="0" evt="onClick">
                          <p:tgtEl>
                            <p:spTgt spid="1415"/>
                          </p:tgtEl>
                        </p:cond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202" dur="500"/>
                                        <p:tgtEl>
                                          <p:spTgt spid="14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 evt="end">
                                              <p:tn val="201"/>
                                            </p:cond>
                                          </p:stCondLst>
                                        </p:cTn>
                                        <p:tgtEl>
                                          <p:spTgt spid="1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205" restart="whenNotActive" nodeType="interactiveSeq" fill="hold">
                <p:stCondLst>
                  <p:cond delay="0" evt="onClick">
                    <p:tgtEl>
                      <p:spTgt spid="1416"/>
                    </p:tgtEl>
                  </p:cond>
                </p:stCondLst>
                <p:childTnLst>
                  <p:par>
                    <p:cTn id="206" fill="hold">
                      <p:stCondLst>
                        <p:cond delay="0" evt="onClick">
                          <p:tgtEl>
                            <p:spTgt spid="1416"/>
                          </p:tgtEl>
                        </p:cond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209" dur="500"/>
                                        <p:tgtEl>
                                          <p:spTgt spid="14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 evt="end">
                                              <p:tn val="208"/>
                                            </p:cond>
                                          </p:stCondLst>
                                        </p:cTn>
                                        <p:tgtEl>
                                          <p:spTgt spid="1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613296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  <a:hlinkClick r:id="rId1" action="ppaction://hlinksldjump"/>
              </a:rPr>
              <a:t>What is a transform plate boundary?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60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Setting Boundaries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$800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1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In this process, one plate is pushed under another plate, leading to melting of the crust.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62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Setting Boundaries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$1000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3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  <a:hlinkClick r:id="rId1" action="ppaction://hlinksldjump"/>
              </a:rPr>
              <a:t>What is subduction?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64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CATEGORY 2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$1000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This type of wave tend to cause the most damage on the surface, hence its other name of surface wave.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66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Ride that (Seismic) Wave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$200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7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What are L waves?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68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Ride that (Seismic) Wave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$200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These waves travel the fastest, making them the first picked up by seismographs.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70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Ride that (Seismic) Wave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$400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  <a:hlinkClick r:id="rId1" action="ppaction://hlinksldjump"/>
              </a:rPr>
              <a:t>What are P waves?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72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Ride that (Seismic) Wave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$400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These waves induce an “up-and-down” motion.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74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Ride that (Seismic) Wave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$600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5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  <a:hlinkClick r:id="rId1" action="ppaction://hlinksldjump"/>
              </a:rPr>
              <a:t>What are S waves?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76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Ride that (Seismic) Wave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$600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7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This wave can travel through both solids and liquids.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78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Ride that (Seismic) Wave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$800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7" name="PlaceHolder 1"/>
          <p:cNvSpPr>
            <a:spLocks noGrp="1"/>
          </p:cNvSpPr>
          <p:nvPr>
            <p:ph type="title"/>
          </p:nvPr>
        </p:nvSpPr>
        <p:spPr>
          <a:xfrm>
            <a:off x="103644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18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Not my Fault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$200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1419" name="Picture 1" descr=""/>
          <p:cNvPicPr/>
          <p:nvPr/>
        </p:nvPicPr>
        <p:blipFill>
          <a:blip r:embed="rId1"/>
          <a:stretch/>
        </p:blipFill>
        <p:spPr>
          <a:xfrm>
            <a:off x="5040000" y="1084320"/>
            <a:ext cx="2962800" cy="2958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20" name=""/>
          <p:cNvSpPr/>
          <p:nvPr/>
        </p:nvSpPr>
        <p:spPr>
          <a:xfrm>
            <a:off x="5040000" y="1084320"/>
            <a:ext cx="2062800" cy="53532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CA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21" name=""/>
          <p:cNvSpPr/>
          <p:nvPr/>
        </p:nvSpPr>
        <p:spPr>
          <a:xfrm>
            <a:off x="1080000" y="966240"/>
            <a:ext cx="3779640" cy="299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15000"/>
              </a:lnSpc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Rock is pulled apart and crust is lengthened.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  <a:hlinkClick r:id="rId1" action="ppaction://hlinksldjump"/>
              </a:rPr>
              <a:t>What are P waves?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80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Ride that (Seismic) Wave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$800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1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These two waves can travel through the Earth, so are used to study its layers.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82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Ride that (Seismic) Wave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$1000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3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  <a:hlinkClick r:id="rId1" action="ppaction://hlinksldjump"/>
              </a:rPr>
              <a:t>What are P and S waves?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84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Ride that (Seismic) Wave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$1000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5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This is the term for molten rock </a:t>
            </a:r>
            <a:r>
              <a:rPr b="1" lang="en" sz="3400" strike="noStrike" u="sng">
                <a:solidFill>
                  <a:schemeClr val="lt1"/>
                </a:solidFill>
                <a:uFillTx/>
                <a:latin typeface="Della Respira"/>
                <a:ea typeface="Della Respira"/>
              </a:rPr>
              <a:t>inside the Earth.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86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Lava Actually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$200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  <a:hlinkClick r:id="rId1" action="ppaction://hlinksldjump"/>
              </a:rPr>
              <a:t>What is magma?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88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Lava Actually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$200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9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These tend to form around oceanic-oceanic convergent boundaries. The islands south of Japan are an example of this.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90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Lava Actually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$400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1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42788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  <a:hlinkClick r:id="rId1" action="ppaction://hlinksldjump"/>
              </a:rPr>
              <a:t>What are island-arc volcanoes?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92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Lava Actually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$400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3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Land volcanoes often result from this type of convergent plate boundary.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94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Lava Actually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$600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  <a:hlinkClick r:id="rId1" action="ppaction://hlinksldjump"/>
              </a:rPr>
              <a:t>What is oceanic-continental?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96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Lava Actually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$600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7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This refers to an unusually hot part of the mantle where magma can come up through the crust. One of these formed the Hawai’ian Islands.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98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Lava Actually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$800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  <a:hlinkClick r:id="rId1" action="ppaction://hlinksldjump"/>
              </a:rPr>
              <a:t>What is a normal fault?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23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Not my Fault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$200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  <a:hlinkClick r:id="rId1" action="ppaction://hlinksldjump"/>
              </a:rPr>
              <a:t>What is a hot spot?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00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Lava Actually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$800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1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These result of the crumpling of 2 continental plates pushed together.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02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Lava Actually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$1000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  <a:hlinkClick r:id="rId1" action="ppaction://hlinksldjump"/>
              </a:rPr>
              <a:t>What are mountains?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04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Lava Actually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$1000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This is the scientist who first proposed the idea of continental drift.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06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Shuffling Plates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$200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7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  <a:hlinkClick r:id="rId1" action="ppaction://hlinksldjump"/>
              </a:rPr>
              <a:t>Who is Alfred Wegener?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08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Shuffling Plates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$200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9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Literally meaning “rock circle,” this section of Earth is comprised of the crust and upper mantle.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10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Shuffling Plates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$400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1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  <a:hlinkClick r:id="rId1" action="ppaction://hlinksldjump"/>
              </a:rPr>
              <a:t>What is lithosphere?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12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Shuffling Plates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$400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This occurs when a plate is pulled due to subduction and gravity.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14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Shuffling Plates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$600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  <a:hlinkClick r:id="rId1" action="ppaction://hlinksldjump"/>
              </a:rPr>
              <a:t>What is slab pull?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16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Shuffling Plates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$600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This is the layer of Earth on which tectonic plates float and move.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18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Shuffling Plates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$800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4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This term describes the point on Earth’s surface where an earthquake begins.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25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Not my Fault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$400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  <a:hlinkClick r:id="rId1" action="ppaction://hlinksldjump"/>
              </a:rPr>
              <a:t>What is asthenosphere?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20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Shuffling Plates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$800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This refers to the rising of warm material and sinking of cool material in the mantle. This helps tectonic plates move.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22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Shuffling Plates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$1000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35516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  <a:hlinkClick r:id="rId1" action="ppaction://hlinksldjump"/>
              </a:rPr>
              <a:t>What are convection currents?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24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Shuffling Plates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$1000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This is the hottest layer of Earth.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26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What in Earth?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$200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7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  <a:hlinkClick r:id="rId1" action="ppaction://hlinksldjump"/>
              </a:rPr>
              <a:t>What is inner core?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28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What in Earth?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$200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9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With an upper and lower part, this is Earth’s thickest layer.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30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What in Earth?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$400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  <a:hlinkClick r:id="rId1" action="ppaction://hlinksldjump"/>
              </a:rPr>
              <a:t>What is mantle?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32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What in Earth?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$400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3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This is Earth’s only liquid layer.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34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What in Earth?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$600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  <a:hlinkClick r:id="rId1" action="ppaction://hlinksldjump"/>
              </a:rPr>
              <a:t>What is outer core?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36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What in Earth?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$600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This is Earth’s thinnest layer – if Earth were an apple, it would be thinner than the peel.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38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What in Earth?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$800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  <a:hlinkClick r:id="rId1" action="ppaction://hlinksldjump"/>
              </a:rPr>
              <a:t>What is an epicentre?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27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Not my Fault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$400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9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  <a:hlinkClick r:id="rId1" action="ppaction://hlinksldjump"/>
              </a:rPr>
              <a:t>What is crust?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40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What in Earth?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$800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We can’t directly observe the inner layers of Earth because of an excessive amount of these two things.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42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What in Earth?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$1000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3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  <a:hlinkClick r:id="rId1" action="ppaction://hlinksldjump"/>
              </a:rPr>
              <a:t>What are heat and pressure?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44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What in Earth?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$1000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5" name="Google Shape;457;p48"/>
          <p:cNvSpPr txBox="1"/>
          <p:nvPr/>
        </p:nvSpPr>
        <p:spPr>
          <a:xfrm>
            <a:off x="2428560" y="2025000"/>
            <a:ext cx="4285800" cy="1242720"/>
          </a:xfrm>
          <a:prstGeom prst="rect">
            <a:avLst/>
          </a:prstGeom>
        </p:spPr>
        <p:txBody>
          <a:bodyPr wrap="none" lIns="90000" rIns="90000" tIns="45000" bIns="45000" anchor="ctr" anchorCtr="1">
            <a:prstTxWarp prst="textPlain">
              <a:avLst>
                <a:gd name="adj" fmla="val 50000"/>
              </a:avLst>
            </a:prstTxWarp>
            <a:noAutofit/>
          </a:bodyPr>
          <a:p>
            <a:pPr algn="ctr">
              <a:lnSpc>
                <a:spcPct val="100000"/>
              </a:lnSpc>
            </a:pPr>
            <a:r>
              <a:rPr b="1" lang="en-CA" sz="1400" strike="noStrike" u="none">
                <a:ln w="0">
                  <a:noFill/>
                </a:ln>
                <a:gradFill rotWithShape="0">
                  <a:gsLst>
                    <a:gs pos="0">
                      <a:srgbClr val="ffffff"/>
                    </a:gs>
                    <a:gs pos="3000">
                      <a:srgbClr val="e3e8fb"/>
                    </a:gs>
                    <a:gs pos="68000">
                      <a:srgbClr val="e3e8fb"/>
                    </a:gs>
                    <a:gs pos="100000">
                      <a:srgbClr val="929fbe"/>
                    </a:gs>
                  </a:gsLst>
                  <a:lin ang="5400000"/>
                </a:gradFill>
                <a:uFillTx/>
                <a:latin typeface="Bebas Neue"/>
                <a:ea typeface="Arial"/>
              </a:rPr>
              <a:t>Winner!</a:t>
            </a:r>
            <a:endParaRPr b="0" lang="en-CA" sz="1400" strike="noStrike" u="none">
              <a:ln w="0">
                <a:noFill/>
              </a:ln>
              <a:gradFill rotWithShape="0">
                <a:gsLst>
                  <a:gs pos="0">
                    <a:srgbClr val="ffffff"/>
                  </a:gs>
                  <a:gs pos="3000">
                    <a:srgbClr val="e3e8fb"/>
                  </a:gs>
                  <a:gs pos="68000">
                    <a:srgbClr val="e3e8fb"/>
                  </a:gs>
                  <a:gs pos="100000">
                    <a:srgbClr val="929fbe"/>
                  </a:gs>
                </a:gsLst>
                <a:lin ang="5400000"/>
              </a:gra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PlaceHolder 1"/>
          <p:cNvSpPr>
            <a:spLocks noGrp="1"/>
          </p:cNvSpPr>
          <p:nvPr>
            <p:ph type="title"/>
          </p:nvPr>
        </p:nvSpPr>
        <p:spPr>
          <a:xfrm>
            <a:off x="103860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29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Not my Fault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$600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1430" name="Picture 2" descr="A green and brown layers of a rock&#10;&#10;AI-generated content may be incorrect."/>
          <p:cNvPicPr/>
          <p:nvPr/>
        </p:nvPicPr>
        <p:blipFill>
          <a:blip r:embed="rId1"/>
          <a:stretch/>
        </p:blipFill>
        <p:spPr>
          <a:xfrm>
            <a:off x="4894920" y="961920"/>
            <a:ext cx="3204720" cy="3191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31" name=""/>
          <p:cNvSpPr/>
          <p:nvPr/>
        </p:nvSpPr>
        <p:spPr>
          <a:xfrm>
            <a:off x="4894920" y="1080000"/>
            <a:ext cx="2879640" cy="53964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CA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32" name=""/>
          <p:cNvSpPr/>
          <p:nvPr/>
        </p:nvSpPr>
        <p:spPr>
          <a:xfrm>
            <a:off x="1080000" y="1080000"/>
            <a:ext cx="3599640" cy="305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15000"/>
              </a:lnSpc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Rocks move past each other horizontally.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  <a:hlinkClick r:id="rId1" action="ppaction://hlinksldjump"/>
              </a:rPr>
              <a:t>What is a strike-slip fault?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34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Not my Fault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$600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PlaceHolder 1"/>
          <p:cNvSpPr>
            <a:spLocks noGrp="1"/>
          </p:cNvSpPr>
          <p:nvPr>
            <p:ph type="title"/>
          </p:nvPr>
        </p:nvSpPr>
        <p:spPr>
          <a:xfrm>
            <a:off x="1032120" y="966240"/>
            <a:ext cx="7081200" cy="31874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28440" rotWithShape="0">
              <a:srgbClr val="000619">
                <a:alpha val="91000"/>
              </a:srgbClr>
            </a:outerShdw>
          </a:effectLst>
        </p:spPr>
        <p:txBody>
          <a:bodyPr lIns="0" rIns="0" tIns="0" bIns="0" anchor="ctr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3400" strike="noStrike" u="none">
                <a:solidFill>
                  <a:schemeClr val="lt1"/>
                </a:solidFill>
                <a:uFillTx/>
                <a:latin typeface="Della Respira"/>
                <a:ea typeface="Della Respira"/>
              </a:rPr>
              <a:t>This is the location inside Earth where the break in the rock first happens.</a:t>
            </a:r>
            <a:endParaRPr b="0" lang="en-CA" sz="3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36" name="PlaceHolder 2"/>
          <p:cNvSpPr>
            <a:spLocks noGrp="1"/>
          </p:cNvSpPr>
          <p:nvPr>
            <p:ph type="subTitle"/>
          </p:nvPr>
        </p:nvSpPr>
        <p:spPr>
          <a:xfrm>
            <a:off x="1038600" y="640440"/>
            <a:ext cx="7079040" cy="443520"/>
          </a:xfrm>
          <a:prstGeom prst="rect">
            <a:avLst/>
          </a:prstGeom>
          <a:noFill/>
          <a:ln w="0">
            <a:noFill/>
          </a:ln>
          <a:effectLst>
            <a:outerShdw dist="28001" dir="2700000" blurRad="14400" rotWithShape="0">
              <a:srgbClr val="000619">
                <a:alpha val="91000"/>
              </a:srgbClr>
            </a:outerShdw>
          </a:effectLst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lt1"/>
                </a:solidFill>
                <a:uFillTx/>
                <a:latin typeface="Bebas Neue"/>
                <a:ea typeface="Bebas Neue"/>
              </a:rPr>
              <a:t>Not my Fault · </a:t>
            </a:r>
            <a:r>
              <a:rPr b="0" lang="en" sz="2000" strike="noStrike" u="none">
                <a:solidFill>
                  <a:srgbClr val="ffc319"/>
                </a:solidFill>
                <a:uFillTx/>
                <a:latin typeface="Bebas Neue"/>
                <a:ea typeface="Bebas Neue"/>
              </a:rPr>
              <a:t>$800</a:t>
            </a:r>
            <a:endParaRPr b="0" lang="en-CA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Jeoparty template">
  <a:themeElements>
    <a:clrScheme name="Custom 347">
      <a:dk1>
        <a:srgbClr val="000619"/>
      </a:dk1>
      <a:lt1>
        <a:srgbClr val="ffffff"/>
      </a:lt1>
      <a:dk2>
        <a:srgbClr val="e3e8fb"/>
      </a:dk2>
      <a:lt2>
        <a:srgbClr val="929fbe"/>
      </a:lt2>
      <a:accent1>
        <a:srgbClr val="080687"/>
      </a:accent1>
      <a:accent2>
        <a:srgbClr val="271bc3"/>
      </a:accent2>
      <a:accent3>
        <a:srgbClr val="026bd6"/>
      </a:accent3>
      <a:accent4>
        <a:srgbClr val="9b0eaa"/>
      </a:accent4>
      <a:accent5>
        <a:srgbClr val="ec0370"/>
      </a:accent5>
      <a:accent6>
        <a:srgbClr val="fca11d"/>
      </a:accent6>
      <a:hlink>
        <a:srgbClr val="ffffff"/>
      </a:hlink>
      <a:folHlink>
        <a:srgbClr val="6611cc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Jeoparty template">
  <a:themeElements>
    <a:clrScheme name="Custom 347">
      <a:dk1>
        <a:srgbClr val="000619"/>
      </a:dk1>
      <a:lt1>
        <a:srgbClr val="ffffff"/>
      </a:lt1>
      <a:dk2>
        <a:srgbClr val="e3e8fb"/>
      </a:dk2>
      <a:lt2>
        <a:srgbClr val="929fbe"/>
      </a:lt2>
      <a:accent1>
        <a:srgbClr val="080687"/>
      </a:accent1>
      <a:accent2>
        <a:srgbClr val="271bc3"/>
      </a:accent2>
      <a:accent3>
        <a:srgbClr val="026bd6"/>
      </a:accent3>
      <a:accent4>
        <a:srgbClr val="9b0eaa"/>
      </a:accent4>
      <a:accent5>
        <a:srgbClr val="ec0370"/>
      </a:accent5>
      <a:accent6>
        <a:srgbClr val="fca11d"/>
      </a:accent6>
      <a:hlink>
        <a:srgbClr val="ffffff"/>
      </a:hlink>
      <a:folHlink>
        <a:srgbClr val="6611cc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Jeoparty template">
  <a:themeElements>
    <a:clrScheme name="Custom 347">
      <a:dk1>
        <a:srgbClr val="000619"/>
      </a:dk1>
      <a:lt1>
        <a:srgbClr val="ffffff"/>
      </a:lt1>
      <a:dk2>
        <a:srgbClr val="e3e8fb"/>
      </a:dk2>
      <a:lt2>
        <a:srgbClr val="929fbe"/>
      </a:lt2>
      <a:accent1>
        <a:srgbClr val="080687"/>
      </a:accent1>
      <a:accent2>
        <a:srgbClr val="271bc3"/>
      </a:accent2>
      <a:accent3>
        <a:srgbClr val="026bd6"/>
      </a:accent3>
      <a:accent4>
        <a:srgbClr val="9b0eaa"/>
      </a:accent4>
      <a:accent5>
        <a:srgbClr val="ec0370"/>
      </a:accent5>
      <a:accent6>
        <a:srgbClr val="fca11d"/>
      </a:accent6>
      <a:hlink>
        <a:srgbClr val="ffffff"/>
      </a:hlink>
      <a:folHlink>
        <a:srgbClr val="6611cc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Jeoparty template">
  <a:themeElements>
    <a:clrScheme name="Custom 347">
      <a:dk1>
        <a:srgbClr val="000619"/>
      </a:dk1>
      <a:lt1>
        <a:srgbClr val="ffffff"/>
      </a:lt1>
      <a:dk2>
        <a:srgbClr val="e3e8fb"/>
      </a:dk2>
      <a:lt2>
        <a:srgbClr val="929fbe"/>
      </a:lt2>
      <a:accent1>
        <a:srgbClr val="080687"/>
      </a:accent1>
      <a:accent2>
        <a:srgbClr val="271bc3"/>
      </a:accent2>
      <a:accent3>
        <a:srgbClr val="026bd6"/>
      </a:accent3>
      <a:accent4>
        <a:srgbClr val="9b0eaa"/>
      </a:accent4>
      <a:accent5>
        <a:srgbClr val="ec0370"/>
      </a:accent5>
      <a:accent6>
        <a:srgbClr val="fca11d"/>
      </a:accent6>
      <a:hlink>
        <a:srgbClr val="ffffff"/>
      </a:hlink>
      <a:folHlink>
        <a:srgbClr val="6611cc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Jeoparty template">
  <a:themeElements>
    <a:clrScheme name="Custom 347">
      <a:dk1>
        <a:srgbClr val="000619"/>
      </a:dk1>
      <a:lt1>
        <a:srgbClr val="ffffff"/>
      </a:lt1>
      <a:dk2>
        <a:srgbClr val="e3e8fb"/>
      </a:dk2>
      <a:lt2>
        <a:srgbClr val="929fbe"/>
      </a:lt2>
      <a:accent1>
        <a:srgbClr val="080687"/>
      </a:accent1>
      <a:accent2>
        <a:srgbClr val="271bc3"/>
      </a:accent2>
      <a:accent3>
        <a:srgbClr val="026bd6"/>
      </a:accent3>
      <a:accent4>
        <a:srgbClr val="9b0eaa"/>
      </a:accent4>
      <a:accent5>
        <a:srgbClr val="ec0370"/>
      </a:accent5>
      <a:accent6>
        <a:srgbClr val="fca11d"/>
      </a:accent6>
      <a:hlink>
        <a:srgbClr val="ffffff"/>
      </a:hlink>
      <a:folHlink>
        <a:srgbClr val="6611cc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Jeoparty template">
  <a:themeElements>
    <a:clrScheme name="Custom 347">
      <a:dk1>
        <a:srgbClr val="000619"/>
      </a:dk1>
      <a:lt1>
        <a:srgbClr val="ffffff"/>
      </a:lt1>
      <a:dk2>
        <a:srgbClr val="e3e8fb"/>
      </a:dk2>
      <a:lt2>
        <a:srgbClr val="929fbe"/>
      </a:lt2>
      <a:accent1>
        <a:srgbClr val="080687"/>
      </a:accent1>
      <a:accent2>
        <a:srgbClr val="271bc3"/>
      </a:accent2>
      <a:accent3>
        <a:srgbClr val="026bd6"/>
      </a:accent3>
      <a:accent4>
        <a:srgbClr val="9b0eaa"/>
      </a:accent4>
      <a:accent5>
        <a:srgbClr val="ec0370"/>
      </a:accent5>
      <a:accent6>
        <a:srgbClr val="fca11d"/>
      </a:accent6>
      <a:hlink>
        <a:srgbClr val="ffffff"/>
      </a:hlink>
      <a:folHlink>
        <a:srgbClr val="6611cc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Jeoparty template">
  <a:themeElements>
    <a:clrScheme name="Custom 347">
      <a:dk1>
        <a:srgbClr val="000619"/>
      </a:dk1>
      <a:lt1>
        <a:srgbClr val="ffffff"/>
      </a:lt1>
      <a:dk2>
        <a:srgbClr val="e3e8fb"/>
      </a:dk2>
      <a:lt2>
        <a:srgbClr val="929fbe"/>
      </a:lt2>
      <a:accent1>
        <a:srgbClr val="080687"/>
      </a:accent1>
      <a:accent2>
        <a:srgbClr val="271bc3"/>
      </a:accent2>
      <a:accent3>
        <a:srgbClr val="026bd6"/>
      </a:accent3>
      <a:accent4>
        <a:srgbClr val="9b0eaa"/>
      </a:accent4>
      <a:accent5>
        <a:srgbClr val="ec0370"/>
      </a:accent5>
      <a:accent6>
        <a:srgbClr val="fca11d"/>
      </a:accent6>
      <a:hlink>
        <a:srgbClr val="ffffff"/>
      </a:hlink>
      <a:folHlink>
        <a:srgbClr val="6611cc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Jeoparty template">
  <a:themeElements>
    <a:clrScheme name="Custom 347">
      <a:dk1>
        <a:srgbClr val="000619"/>
      </a:dk1>
      <a:lt1>
        <a:srgbClr val="ffffff"/>
      </a:lt1>
      <a:dk2>
        <a:srgbClr val="e3e8fb"/>
      </a:dk2>
      <a:lt2>
        <a:srgbClr val="929fbe"/>
      </a:lt2>
      <a:accent1>
        <a:srgbClr val="080687"/>
      </a:accent1>
      <a:accent2>
        <a:srgbClr val="271bc3"/>
      </a:accent2>
      <a:accent3>
        <a:srgbClr val="026bd6"/>
      </a:accent3>
      <a:accent4>
        <a:srgbClr val="9b0eaa"/>
      </a:accent4>
      <a:accent5>
        <a:srgbClr val="ec0370"/>
      </a:accent5>
      <a:accent6>
        <a:srgbClr val="fca11d"/>
      </a:accent6>
      <a:hlink>
        <a:srgbClr val="ffffff"/>
      </a:hlink>
      <a:folHlink>
        <a:srgbClr val="6611cc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Jeoparty template">
  <a:themeElements>
    <a:clrScheme name="Custom 347">
      <a:dk1>
        <a:srgbClr val="000619"/>
      </a:dk1>
      <a:lt1>
        <a:srgbClr val="ffffff"/>
      </a:lt1>
      <a:dk2>
        <a:srgbClr val="e3e8fb"/>
      </a:dk2>
      <a:lt2>
        <a:srgbClr val="929fbe"/>
      </a:lt2>
      <a:accent1>
        <a:srgbClr val="080687"/>
      </a:accent1>
      <a:accent2>
        <a:srgbClr val="271bc3"/>
      </a:accent2>
      <a:accent3>
        <a:srgbClr val="026bd6"/>
      </a:accent3>
      <a:accent4>
        <a:srgbClr val="9b0eaa"/>
      </a:accent4>
      <a:accent5>
        <a:srgbClr val="ec0370"/>
      </a:accent5>
      <a:accent6>
        <a:srgbClr val="fca11d"/>
      </a:accent6>
      <a:hlink>
        <a:srgbClr val="ffffff"/>
      </a:hlink>
      <a:folHlink>
        <a:srgbClr val="6611cc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Jeoparty template">
  <a:themeElements>
    <a:clrScheme name="Custom 347">
      <a:dk1>
        <a:srgbClr val="000619"/>
      </a:dk1>
      <a:lt1>
        <a:srgbClr val="ffffff"/>
      </a:lt1>
      <a:dk2>
        <a:srgbClr val="e3e8fb"/>
      </a:dk2>
      <a:lt2>
        <a:srgbClr val="929fbe"/>
      </a:lt2>
      <a:accent1>
        <a:srgbClr val="080687"/>
      </a:accent1>
      <a:accent2>
        <a:srgbClr val="271bc3"/>
      </a:accent2>
      <a:accent3>
        <a:srgbClr val="026bd6"/>
      </a:accent3>
      <a:accent4>
        <a:srgbClr val="9b0eaa"/>
      </a:accent4>
      <a:accent5>
        <a:srgbClr val="ec0370"/>
      </a:accent5>
      <a:accent6>
        <a:srgbClr val="fca11d"/>
      </a:accent6>
      <a:hlink>
        <a:srgbClr val="ffffff"/>
      </a:hlink>
      <a:folHlink>
        <a:srgbClr val="6611cc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Jeoparty template">
  <a:themeElements>
    <a:clrScheme name="Custom 347">
      <a:dk1>
        <a:srgbClr val="000619"/>
      </a:dk1>
      <a:lt1>
        <a:srgbClr val="ffffff"/>
      </a:lt1>
      <a:dk2>
        <a:srgbClr val="e3e8fb"/>
      </a:dk2>
      <a:lt2>
        <a:srgbClr val="929fbe"/>
      </a:lt2>
      <a:accent1>
        <a:srgbClr val="080687"/>
      </a:accent1>
      <a:accent2>
        <a:srgbClr val="271bc3"/>
      </a:accent2>
      <a:accent3>
        <a:srgbClr val="026bd6"/>
      </a:accent3>
      <a:accent4>
        <a:srgbClr val="9b0eaa"/>
      </a:accent4>
      <a:accent5>
        <a:srgbClr val="ec0370"/>
      </a:accent5>
      <a:accent6>
        <a:srgbClr val="fca11d"/>
      </a:accent6>
      <a:hlink>
        <a:srgbClr val="ffffff"/>
      </a:hlink>
      <a:folHlink>
        <a:srgbClr val="6611cc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Jeoparty template">
  <a:themeElements>
    <a:clrScheme name="Custom 347">
      <a:dk1>
        <a:srgbClr val="000619"/>
      </a:dk1>
      <a:lt1>
        <a:srgbClr val="ffffff"/>
      </a:lt1>
      <a:dk2>
        <a:srgbClr val="e3e8fb"/>
      </a:dk2>
      <a:lt2>
        <a:srgbClr val="929fbe"/>
      </a:lt2>
      <a:accent1>
        <a:srgbClr val="080687"/>
      </a:accent1>
      <a:accent2>
        <a:srgbClr val="271bc3"/>
      </a:accent2>
      <a:accent3>
        <a:srgbClr val="026bd6"/>
      </a:accent3>
      <a:accent4>
        <a:srgbClr val="9b0eaa"/>
      </a:accent4>
      <a:accent5>
        <a:srgbClr val="ec0370"/>
      </a:accent5>
      <a:accent6>
        <a:srgbClr val="fca11d"/>
      </a:accent6>
      <a:hlink>
        <a:srgbClr val="ffffff"/>
      </a:hlink>
      <a:folHlink>
        <a:srgbClr val="6611cc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Jeoparty template">
  <a:themeElements>
    <a:clrScheme name="Custom 347">
      <a:dk1>
        <a:srgbClr val="000619"/>
      </a:dk1>
      <a:lt1>
        <a:srgbClr val="ffffff"/>
      </a:lt1>
      <a:dk2>
        <a:srgbClr val="e3e8fb"/>
      </a:dk2>
      <a:lt2>
        <a:srgbClr val="929fbe"/>
      </a:lt2>
      <a:accent1>
        <a:srgbClr val="080687"/>
      </a:accent1>
      <a:accent2>
        <a:srgbClr val="271bc3"/>
      </a:accent2>
      <a:accent3>
        <a:srgbClr val="026bd6"/>
      </a:accent3>
      <a:accent4>
        <a:srgbClr val="9b0eaa"/>
      </a:accent4>
      <a:accent5>
        <a:srgbClr val="ec0370"/>
      </a:accent5>
      <a:accent6>
        <a:srgbClr val="fca11d"/>
      </a:accent6>
      <a:hlink>
        <a:srgbClr val="ffffff"/>
      </a:hlink>
      <a:folHlink>
        <a:srgbClr val="6611cc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Jeoparty template">
  <a:themeElements>
    <a:clrScheme name="Custom 347">
      <a:dk1>
        <a:srgbClr val="000619"/>
      </a:dk1>
      <a:lt1>
        <a:srgbClr val="ffffff"/>
      </a:lt1>
      <a:dk2>
        <a:srgbClr val="e3e8fb"/>
      </a:dk2>
      <a:lt2>
        <a:srgbClr val="929fbe"/>
      </a:lt2>
      <a:accent1>
        <a:srgbClr val="080687"/>
      </a:accent1>
      <a:accent2>
        <a:srgbClr val="271bc3"/>
      </a:accent2>
      <a:accent3>
        <a:srgbClr val="026bd6"/>
      </a:accent3>
      <a:accent4>
        <a:srgbClr val="9b0eaa"/>
      </a:accent4>
      <a:accent5>
        <a:srgbClr val="ec0370"/>
      </a:accent5>
      <a:accent6>
        <a:srgbClr val="fca11d"/>
      </a:accent6>
      <a:hlink>
        <a:srgbClr val="ffffff"/>
      </a:hlink>
      <a:folHlink>
        <a:srgbClr val="6611cc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Application>LibreOffice/24.8.6.2$Windows_X86_64 LibreOffice_project/6d98ba145e9a8a39fc57bcc76981d1fb1316c60c</Application>
  <AppVersion>15.0000</AppVersion>
  <Words>1006</Words>
  <Paragraphs>144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en-CA</dc:language>
  <cp:lastModifiedBy/>
  <dcterms:modified xsi:type="dcterms:W3CDTF">2025-06-09T23:25:33Z</dcterms:modified>
  <cp:revision>4</cp:revision>
  <dc:subject/>
  <dc:title>This is Your Presentation Title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42</vt:i4>
  </property>
  <property fmtid="{D5CDD505-2E9C-101B-9397-08002B2CF9AE}" pid="3" name="PresentationFormat">
    <vt:lpwstr>Presentación en pantalla (16:9)</vt:lpwstr>
  </property>
  <property fmtid="{D5CDD505-2E9C-101B-9397-08002B2CF9AE}" pid="4" name="Slides">
    <vt:i4>42</vt:i4>
  </property>
</Properties>
</file>